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84" r:id="rId3"/>
    <p:sldMasterId id="2147483699" r:id="rId4"/>
  </p:sldMasterIdLst>
  <p:notesMasterIdLst>
    <p:notesMasterId r:id="rId46"/>
  </p:notesMasterIdLst>
  <p:sldIdLst>
    <p:sldId id="390" r:id="rId5"/>
    <p:sldId id="450" r:id="rId6"/>
    <p:sldId id="396" r:id="rId7"/>
    <p:sldId id="404" r:id="rId8"/>
    <p:sldId id="406" r:id="rId9"/>
    <p:sldId id="269" r:id="rId10"/>
    <p:sldId id="261" r:id="rId11"/>
    <p:sldId id="268" r:id="rId12"/>
    <p:sldId id="272" r:id="rId13"/>
    <p:sldId id="407" r:id="rId14"/>
    <p:sldId id="273" r:id="rId15"/>
    <p:sldId id="397" r:id="rId16"/>
    <p:sldId id="299" r:id="rId17"/>
    <p:sldId id="275" r:id="rId18"/>
    <p:sldId id="422" r:id="rId19"/>
    <p:sldId id="410" r:id="rId20"/>
    <p:sldId id="409" r:id="rId21"/>
    <p:sldId id="411" r:id="rId22"/>
    <p:sldId id="412" r:id="rId23"/>
    <p:sldId id="277" r:id="rId24"/>
    <p:sldId id="413" r:id="rId25"/>
    <p:sldId id="414" r:id="rId26"/>
    <p:sldId id="415" r:id="rId27"/>
    <p:sldId id="416" r:id="rId28"/>
    <p:sldId id="417" r:id="rId29"/>
    <p:sldId id="292" r:id="rId30"/>
    <p:sldId id="418" r:id="rId31"/>
    <p:sldId id="419" r:id="rId32"/>
    <p:sldId id="290" r:id="rId33"/>
    <p:sldId id="358" r:id="rId34"/>
    <p:sldId id="343" r:id="rId35"/>
    <p:sldId id="398" r:id="rId36"/>
    <p:sldId id="399" r:id="rId37"/>
    <p:sldId id="400" r:id="rId38"/>
    <p:sldId id="403" r:id="rId39"/>
    <p:sldId id="394" r:id="rId40"/>
    <p:sldId id="420" r:id="rId41"/>
    <p:sldId id="395" r:id="rId42"/>
    <p:sldId id="297" r:id="rId43"/>
    <p:sldId id="388" r:id="rId44"/>
    <p:sldId id="42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8D07107-D167-4FC8-845D-7FC6468C458A}"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en-US"/>
        </a:p>
      </dgm:t>
    </dgm:pt>
    <dgm:pt modelId="{9DBFCAB0-82D0-4C0C-8660-2E7472ACEBE5}">
      <dgm:prSet phldrT="[Text]"/>
      <dgm:spPr/>
      <dgm:t>
        <a:bodyPr/>
        <a:lstStyle/>
        <a:p>
          <a:r>
            <a:rPr lang="en-US" b="1" dirty="0">
              <a:latin typeface="Times New Roman" panose="02020603050405020304" pitchFamily="18" charset="0"/>
              <a:cs typeface="Times New Roman" panose="02020603050405020304" pitchFamily="18" charset="0"/>
            </a:rPr>
            <a:t>Hoàn </a:t>
          </a:r>
          <a:r>
            <a:rPr lang="en-US" b="1" dirty="0" err="1">
              <a:latin typeface="Times New Roman" panose="02020603050405020304" pitchFamily="18" charset="0"/>
              <a:cs typeface="Times New Roman" panose="02020603050405020304" pitchFamily="18" charset="0"/>
            </a:rPr>
            <a:t>cảnh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endParaRPr lang="en-US" b="1" dirty="0">
            <a:latin typeface="Times New Roman" panose="02020603050405020304" pitchFamily="18" charset="0"/>
            <a:cs typeface="Times New Roman" panose="02020603050405020304" pitchFamily="18" charset="0"/>
          </a:endParaRPr>
        </a:p>
      </dgm:t>
    </dgm:pt>
    <dgm:pt modelId="{18BB55B0-B5EB-4941-A3EC-76B7610E2541}" type="parTrans" cxnId="{60DC32AD-97BE-498B-ACD7-9923BA734474}">
      <dgm:prSet/>
      <dgm:spPr/>
      <dgm:t>
        <a:bodyPr/>
        <a:lstStyle/>
        <a:p>
          <a:endParaRPr lang="en-US"/>
        </a:p>
      </dgm:t>
    </dgm:pt>
    <dgm:pt modelId="{53B2796F-8BD6-48A6-8DEF-91B20397318B}" type="sibTrans" cxnId="{60DC32AD-97BE-498B-ACD7-9923BA734474}">
      <dgm:prSet/>
      <dgm:spPr/>
      <dgm:t>
        <a:bodyPr/>
        <a:lstStyle/>
        <a:p>
          <a:endParaRPr lang="en-US"/>
        </a:p>
      </dgm:t>
    </dgm:pt>
    <dgm:pt modelId="{9889717C-FB4D-4CC5-9358-79DB352BE0D0}">
      <dgm:prSet phldrT="[Text]"/>
      <dgm:spPr>
        <a:solidFill>
          <a:schemeClr val="accent4">
            <a:lumMod val="75000"/>
          </a:schemeClr>
        </a:solidFill>
      </dgm:spPr>
      <dgm:t>
        <a:bodyPr/>
        <a:lstStyle/>
        <a:p>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endParaRPr lang="en-US" b="1" dirty="0">
            <a:latin typeface="Times New Roman" panose="02020603050405020304" pitchFamily="18" charset="0"/>
            <a:cs typeface="Times New Roman" panose="02020603050405020304" pitchFamily="18" charset="0"/>
          </a:endParaRPr>
        </a:p>
      </dgm:t>
    </dgm:pt>
    <dgm:pt modelId="{4F6BD985-51AE-419A-AF51-4F5F54BD67D0}" type="parTrans" cxnId="{9B59BECD-C53C-445E-9C52-1123828E56C9}">
      <dgm:prSet/>
      <dgm:spPr/>
      <dgm:t>
        <a:bodyPr/>
        <a:lstStyle/>
        <a:p>
          <a:endParaRPr lang="en-US"/>
        </a:p>
      </dgm:t>
    </dgm:pt>
    <dgm:pt modelId="{3111F8FA-1C82-4F38-B173-7B72478B8433}" type="sibTrans" cxnId="{9B59BECD-C53C-445E-9C52-1123828E56C9}">
      <dgm:prSet/>
      <dgm:spPr/>
      <dgm:t>
        <a:bodyPr/>
        <a:lstStyle/>
        <a:p>
          <a:endParaRPr lang="en-US"/>
        </a:p>
      </dgm:t>
    </dgm:pt>
    <dgm:pt modelId="{5B6A7612-931E-4505-AFA2-8F49CF5320B9}">
      <dgm:prSet phldrT="[Text]"/>
      <dgm:spPr>
        <a:solidFill>
          <a:schemeClr val="accent2">
            <a:lumMod val="75000"/>
          </a:schemeClr>
        </a:solidFill>
      </dgm:spPr>
      <dgm:t>
        <a:bodyPr/>
        <a:lstStyle/>
        <a:p>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cục</a:t>
          </a:r>
          <a:endParaRPr lang="en-US" b="1" dirty="0">
            <a:latin typeface="Times New Roman" panose="02020603050405020304" pitchFamily="18" charset="0"/>
            <a:cs typeface="Times New Roman" panose="02020603050405020304" pitchFamily="18" charset="0"/>
          </a:endParaRPr>
        </a:p>
      </dgm:t>
    </dgm:pt>
    <dgm:pt modelId="{49A954E9-50F2-489E-973E-285F23FF0C6E}" type="parTrans" cxnId="{1DA52992-EA61-4A86-B1AA-B28E4B0E7E9C}">
      <dgm:prSet/>
      <dgm:spPr/>
      <dgm:t>
        <a:bodyPr/>
        <a:lstStyle/>
        <a:p>
          <a:endParaRPr lang="en-US"/>
        </a:p>
      </dgm:t>
    </dgm:pt>
    <dgm:pt modelId="{FB5E8746-C2CB-4C27-82CF-24FE640BF637}" type="sibTrans" cxnId="{1DA52992-EA61-4A86-B1AA-B28E4B0E7E9C}">
      <dgm:prSet/>
      <dgm:spPr/>
      <dgm:t>
        <a:bodyPr/>
        <a:lstStyle/>
        <a:p>
          <a:endParaRPr lang="en-US"/>
        </a:p>
      </dgm:t>
    </dgm:pt>
    <dgm:pt modelId="{F482FAEA-B9B2-4C3A-B89A-974FB59CC44A}" type="pres">
      <dgm:prSet presAssocID="{78D07107-D167-4FC8-845D-7FC6468C458A}" presName="linear" presStyleCnt="0">
        <dgm:presLayoutVars>
          <dgm:dir/>
          <dgm:animLvl val="lvl"/>
          <dgm:resizeHandles val="exact"/>
        </dgm:presLayoutVars>
      </dgm:prSet>
      <dgm:spPr/>
    </dgm:pt>
    <dgm:pt modelId="{731B43B6-9D01-446F-8B30-F1511E54FE2D}" type="pres">
      <dgm:prSet presAssocID="{9DBFCAB0-82D0-4C0C-8660-2E7472ACEBE5}" presName="parentLin" presStyleCnt="0"/>
      <dgm:spPr/>
    </dgm:pt>
    <dgm:pt modelId="{2606C219-D23B-4506-BF44-66026FF85137}" type="pres">
      <dgm:prSet presAssocID="{9DBFCAB0-82D0-4C0C-8660-2E7472ACEBE5}" presName="parentLeftMargin" presStyleLbl="node1" presStyleIdx="0" presStyleCnt="3"/>
      <dgm:spPr/>
    </dgm:pt>
    <dgm:pt modelId="{2D54D968-2A7A-4AEC-86A2-079247DEAD6F}" type="pres">
      <dgm:prSet presAssocID="{9DBFCAB0-82D0-4C0C-8660-2E7472ACEBE5}" presName="parentText" presStyleLbl="node1" presStyleIdx="0" presStyleCnt="3" custScaleY="117212" custLinFactNeighborX="-9478" custLinFactNeighborY="39729">
        <dgm:presLayoutVars>
          <dgm:chMax val="0"/>
          <dgm:bulletEnabled val="1"/>
        </dgm:presLayoutVars>
      </dgm:prSet>
      <dgm:spPr/>
    </dgm:pt>
    <dgm:pt modelId="{B85A03A7-C0B5-4C66-A53F-373F700FBC6F}" type="pres">
      <dgm:prSet presAssocID="{9DBFCAB0-82D0-4C0C-8660-2E7472ACEBE5}" presName="negativeSpace" presStyleCnt="0"/>
      <dgm:spPr/>
    </dgm:pt>
    <dgm:pt modelId="{C1B6C788-8123-4BAA-9732-09D82E9F4B07}" type="pres">
      <dgm:prSet presAssocID="{9DBFCAB0-82D0-4C0C-8660-2E7472ACEBE5}" presName="childText" presStyleLbl="conFgAcc1" presStyleIdx="0" presStyleCnt="3" custLinFactY="3569" custLinFactNeighborY="100000">
        <dgm:presLayoutVars>
          <dgm:bulletEnabled val="1"/>
        </dgm:presLayoutVars>
      </dgm:prSet>
      <dgm:spPr/>
    </dgm:pt>
    <dgm:pt modelId="{C871AB70-B9CB-42FB-A580-CF1567D05C8B}" type="pres">
      <dgm:prSet presAssocID="{53B2796F-8BD6-48A6-8DEF-91B20397318B}" presName="spaceBetweenRectangles" presStyleCnt="0"/>
      <dgm:spPr/>
    </dgm:pt>
    <dgm:pt modelId="{DD983A29-539D-4562-9C5E-DAE93CDA4A55}" type="pres">
      <dgm:prSet presAssocID="{9889717C-FB4D-4CC5-9358-79DB352BE0D0}" presName="parentLin" presStyleCnt="0"/>
      <dgm:spPr/>
    </dgm:pt>
    <dgm:pt modelId="{4B54947D-5ABC-4065-B57B-20E259376AC4}" type="pres">
      <dgm:prSet presAssocID="{9889717C-FB4D-4CC5-9358-79DB352BE0D0}" presName="parentLeftMargin" presStyleLbl="node1" presStyleIdx="0" presStyleCnt="3"/>
      <dgm:spPr/>
    </dgm:pt>
    <dgm:pt modelId="{689AE6CD-C587-4B7B-ABA3-F8A97EA36699}" type="pres">
      <dgm:prSet presAssocID="{9889717C-FB4D-4CC5-9358-79DB352BE0D0}" presName="parentText" presStyleLbl="node1" presStyleIdx="1" presStyleCnt="3" custLinFactNeighborX="-8356" custLinFactNeighborY="16153">
        <dgm:presLayoutVars>
          <dgm:chMax val="0"/>
          <dgm:bulletEnabled val="1"/>
        </dgm:presLayoutVars>
      </dgm:prSet>
      <dgm:spPr/>
    </dgm:pt>
    <dgm:pt modelId="{1665F848-C74C-4C34-BD3C-62CEAD5BC23D}" type="pres">
      <dgm:prSet presAssocID="{9889717C-FB4D-4CC5-9358-79DB352BE0D0}" presName="negativeSpace" presStyleCnt="0"/>
      <dgm:spPr/>
    </dgm:pt>
    <dgm:pt modelId="{6BB1B3AF-B533-4E51-BF4A-C2D0EE7AB4F4}" type="pres">
      <dgm:prSet presAssocID="{9889717C-FB4D-4CC5-9358-79DB352BE0D0}" presName="childText" presStyleLbl="conFgAcc1" presStyleIdx="1" presStyleCnt="3">
        <dgm:presLayoutVars>
          <dgm:bulletEnabled val="1"/>
        </dgm:presLayoutVars>
      </dgm:prSet>
      <dgm:spPr/>
    </dgm:pt>
    <dgm:pt modelId="{038613E4-BFF1-43FF-9760-618A97DB4F41}" type="pres">
      <dgm:prSet presAssocID="{3111F8FA-1C82-4F38-B173-7B72478B8433}" presName="spaceBetweenRectangles" presStyleCnt="0"/>
      <dgm:spPr/>
    </dgm:pt>
    <dgm:pt modelId="{4675EAD4-6A16-4D95-B97D-01A7897FADFF}" type="pres">
      <dgm:prSet presAssocID="{5B6A7612-931E-4505-AFA2-8F49CF5320B9}" presName="parentLin" presStyleCnt="0"/>
      <dgm:spPr/>
    </dgm:pt>
    <dgm:pt modelId="{C8C8F707-8960-419D-9BEB-526B79A58459}" type="pres">
      <dgm:prSet presAssocID="{5B6A7612-931E-4505-AFA2-8F49CF5320B9}" presName="parentLeftMargin" presStyleLbl="node1" presStyleIdx="1" presStyleCnt="3"/>
      <dgm:spPr/>
    </dgm:pt>
    <dgm:pt modelId="{4947FB75-481A-487D-852F-8C6BA36B14B6}" type="pres">
      <dgm:prSet presAssocID="{5B6A7612-931E-4505-AFA2-8F49CF5320B9}" presName="parentText" presStyleLbl="node1" presStyleIdx="2" presStyleCnt="3" custScaleY="84636">
        <dgm:presLayoutVars>
          <dgm:chMax val="0"/>
          <dgm:bulletEnabled val="1"/>
        </dgm:presLayoutVars>
      </dgm:prSet>
      <dgm:spPr/>
    </dgm:pt>
    <dgm:pt modelId="{46545A4E-8C72-4C25-BF04-40D8E14AC278}" type="pres">
      <dgm:prSet presAssocID="{5B6A7612-931E-4505-AFA2-8F49CF5320B9}" presName="negativeSpace" presStyleCnt="0"/>
      <dgm:spPr/>
    </dgm:pt>
    <dgm:pt modelId="{5669CD52-9951-4881-8282-2B1981F0D9C3}" type="pres">
      <dgm:prSet presAssocID="{5B6A7612-931E-4505-AFA2-8F49CF5320B9}" presName="childText" presStyleLbl="conFgAcc1" presStyleIdx="2" presStyleCnt="3">
        <dgm:presLayoutVars>
          <dgm:bulletEnabled val="1"/>
        </dgm:presLayoutVars>
      </dgm:prSet>
      <dgm:spPr/>
    </dgm:pt>
  </dgm:ptLst>
  <dgm:cxnLst>
    <dgm:cxn modelId="{B94CD805-0543-4295-8657-9FC276EA4620}" type="presOf" srcId="{9889717C-FB4D-4CC5-9358-79DB352BE0D0}" destId="{4B54947D-5ABC-4065-B57B-20E259376AC4}" srcOrd="0" destOrd="0" presId="urn:microsoft.com/office/officeart/2005/8/layout/list1#1"/>
    <dgm:cxn modelId="{A7F4FF34-10BC-4DC2-BAAC-3112981D658D}" type="presOf" srcId="{9889717C-FB4D-4CC5-9358-79DB352BE0D0}" destId="{689AE6CD-C587-4B7B-ABA3-F8A97EA36699}" srcOrd="1" destOrd="0" presId="urn:microsoft.com/office/officeart/2005/8/layout/list1#1"/>
    <dgm:cxn modelId="{6E81D662-0B27-4930-A878-3B41E289C70C}" type="presOf" srcId="{78D07107-D167-4FC8-845D-7FC6468C458A}" destId="{F482FAEA-B9B2-4C3A-B89A-974FB59CC44A}" srcOrd="0" destOrd="0" presId="urn:microsoft.com/office/officeart/2005/8/layout/list1#1"/>
    <dgm:cxn modelId="{1DA52992-EA61-4A86-B1AA-B28E4B0E7E9C}" srcId="{78D07107-D167-4FC8-845D-7FC6468C458A}" destId="{5B6A7612-931E-4505-AFA2-8F49CF5320B9}" srcOrd="2" destOrd="0" parTransId="{49A954E9-50F2-489E-973E-285F23FF0C6E}" sibTransId="{FB5E8746-C2CB-4C27-82CF-24FE640BF637}"/>
    <dgm:cxn modelId="{06D6FCA4-6500-47D2-A976-839F332BA7ED}" type="presOf" srcId="{9DBFCAB0-82D0-4C0C-8660-2E7472ACEBE5}" destId="{2606C219-D23B-4506-BF44-66026FF85137}" srcOrd="0" destOrd="0" presId="urn:microsoft.com/office/officeart/2005/8/layout/list1#1"/>
    <dgm:cxn modelId="{60DC32AD-97BE-498B-ACD7-9923BA734474}" srcId="{78D07107-D167-4FC8-845D-7FC6468C458A}" destId="{9DBFCAB0-82D0-4C0C-8660-2E7472ACEBE5}" srcOrd="0" destOrd="0" parTransId="{18BB55B0-B5EB-4941-A3EC-76B7610E2541}" sibTransId="{53B2796F-8BD6-48A6-8DEF-91B20397318B}"/>
    <dgm:cxn modelId="{6D1A26BD-D572-4AF8-8366-07F0BF426F29}" type="presOf" srcId="{9DBFCAB0-82D0-4C0C-8660-2E7472ACEBE5}" destId="{2D54D968-2A7A-4AEC-86A2-079247DEAD6F}" srcOrd="1" destOrd="0" presId="urn:microsoft.com/office/officeart/2005/8/layout/list1#1"/>
    <dgm:cxn modelId="{9B59BECD-C53C-445E-9C52-1123828E56C9}" srcId="{78D07107-D167-4FC8-845D-7FC6468C458A}" destId="{9889717C-FB4D-4CC5-9358-79DB352BE0D0}" srcOrd="1" destOrd="0" parTransId="{4F6BD985-51AE-419A-AF51-4F5F54BD67D0}" sibTransId="{3111F8FA-1C82-4F38-B173-7B72478B8433}"/>
    <dgm:cxn modelId="{60F268E7-1F69-4693-A6C1-F9609CD5FA97}" type="presOf" srcId="{5B6A7612-931E-4505-AFA2-8F49CF5320B9}" destId="{C8C8F707-8960-419D-9BEB-526B79A58459}" srcOrd="0" destOrd="0" presId="urn:microsoft.com/office/officeart/2005/8/layout/list1#1"/>
    <dgm:cxn modelId="{B92D4AF4-81AA-43FA-BA9F-EE3C7B6F6A1A}" type="presOf" srcId="{5B6A7612-931E-4505-AFA2-8F49CF5320B9}" destId="{4947FB75-481A-487D-852F-8C6BA36B14B6}" srcOrd="1" destOrd="0" presId="urn:microsoft.com/office/officeart/2005/8/layout/list1#1"/>
    <dgm:cxn modelId="{ED19C8A1-1DA2-4837-9093-622625157285}" type="presParOf" srcId="{F482FAEA-B9B2-4C3A-B89A-974FB59CC44A}" destId="{731B43B6-9D01-446F-8B30-F1511E54FE2D}" srcOrd="0" destOrd="0" presId="urn:microsoft.com/office/officeart/2005/8/layout/list1#1"/>
    <dgm:cxn modelId="{B7F600C0-A261-44BF-84CA-406AC7E6597B}" type="presParOf" srcId="{731B43B6-9D01-446F-8B30-F1511E54FE2D}" destId="{2606C219-D23B-4506-BF44-66026FF85137}" srcOrd="0" destOrd="0" presId="urn:microsoft.com/office/officeart/2005/8/layout/list1#1"/>
    <dgm:cxn modelId="{5FCD52BE-6655-4FEE-8675-98BB85E6F29F}" type="presParOf" srcId="{731B43B6-9D01-446F-8B30-F1511E54FE2D}" destId="{2D54D968-2A7A-4AEC-86A2-079247DEAD6F}" srcOrd="1" destOrd="0" presId="urn:microsoft.com/office/officeart/2005/8/layout/list1#1"/>
    <dgm:cxn modelId="{D7C3FC65-8D3F-4EC1-9A2A-15634AD6CC43}" type="presParOf" srcId="{F482FAEA-B9B2-4C3A-B89A-974FB59CC44A}" destId="{B85A03A7-C0B5-4C66-A53F-373F700FBC6F}" srcOrd="1" destOrd="0" presId="urn:microsoft.com/office/officeart/2005/8/layout/list1#1"/>
    <dgm:cxn modelId="{CD2D4F30-1E5F-4436-BDCB-1F1C5AB38BA7}" type="presParOf" srcId="{F482FAEA-B9B2-4C3A-B89A-974FB59CC44A}" destId="{C1B6C788-8123-4BAA-9732-09D82E9F4B07}" srcOrd="2" destOrd="0" presId="urn:microsoft.com/office/officeart/2005/8/layout/list1#1"/>
    <dgm:cxn modelId="{58125A2F-B83B-4EB5-BB0E-E2BC7D6C3601}" type="presParOf" srcId="{F482FAEA-B9B2-4C3A-B89A-974FB59CC44A}" destId="{C871AB70-B9CB-42FB-A580-CF1567D05C8B}" srcOrd="3" destOrd="0" presId="urn:microsoft.com/office/officeart/2005/8/layout/list1#1"/>
    <dgm:cxn modelId="{6B1CE2CB-72E6-4C1A-A835-F0B3A4060CEF}" type="presParOf" srcId="{F482FAEA-B9B2-4C3A-B89A-974FB59CC44A}" destId="{DD983A29-539D-4562-9C5E-DAE93CDA4A55}" srcOrd="4" destOrd="0" presId="urn:microsoft.com/office/officeart/2005/8/layout/list1#1"/>
    <dgm:cxn modelId="{D21C6FA1-F991-4DE6-A732-9AA2DBDBF0FE}" type="presParOf" srcId="{DD983A29-539D-4562-9C5E-DAE93CDA4A55}" destId="{4B54947D-5ABC-4065-B57B-20E259376AC4}" srcOrd="0" destOrd="0" presId="urn:microsoft.com/office/officeart/2005/8/layout/list1#1"/>
    <dgm:cxn modelId="{AC1C00A4-926B-4B25-AF1D-51DA746DF6E1}" type="presParOf" srcId="{DD983A29-539D-4562-9C5E-DAE93CDA4A55}" destId="{689AE6CD-C587-4B7B-ABA3-F8A97EA36699}" srcOrd="1" destOrd="0" presId="urn:microsoft.com/office/officeart/2005/8/layout/list1#1"/>
    <dgm:cxn modelId="{78841BA7-400C-4FD0-9708-057FDBF7FFD2}" type="presParOf" srcId="{F482FAEA-B9B2-4C3A-B89A-974FB59CC44A}" destId="{1665F848-C74C-4C34-BD3C-62CEAD5BC23D}" srcOrd="5" destOrd="0" presId="urn:microsoft.com/office/officeart/2005/8/layout/list1#1"/>
    <dgm:cxn modelId="{DFA26738-0028-4986-AF3B-8B1940B484F6}" type="presParOf" srcId="{F482FAEA-B9B2-4C3A-B89A-974FB59CC44A}" destId="{6BB1B3AF-B533-4E51-BF4A-C2D0EE7AB4F4}" srcOrd="6" destOrd="0" presId="urn:microsoft.com/office/officeart/2005/8/layout/list1#1"/>
    <dgm:cxn modelId="{BE518D12-00FE-48C3-AB6E-C2FDC81FE1AE}" type="presParOf" srcId="{F482FAEA-B9B2-4C3A-B89A-974FB59CC44A}" destId="{038613E4-BFF1-43FF-9760-618A97DB4F41}" srcOrd="7" destOrd="0" presId="urn:microsoft.com/office/officeart/2005/8/layout/list1#1"/>
    <dgm:cxn modelId="{9E65D1BA-203A-4E7C-8C56-3E3446E20653}" type="presParOf" srcId="{F482FAEA-B9B2-4C3A-B89A-974FB59CC44A}" destId="{4675EAD4-6A16-4D95-B97D-01A7897FADFF}" srcOrd="8" destOrd="0" presId="urn:microsoft.com/office/officeart/2005/8/layout/list1#1"/>
    <dgm:cxn modelId="{59DBB010-4DBE-45A3-893A-1D6D420AD843}" type="presParOf" srcId="{4675EAD4-6A16-4D95-B97D-01A7897FADFF}" destId="{C8C8F707-8960-419D-9BEB-526B79A58459}" srcOrd="0" destOrd="0" presId="urn:microsoft.com/office/officeart/2005/8/layout/list1#1"/>
    <dgm:cxn modelId="{0672DED3-7EDA-4C5E-9B80-DB4ED0E3644E}" type="presParOf" srcId="{4675EAD4-6A16-4D95-B97D-01A7897FADFF}" destId="{4947FB75-481A-487D-852F-8C6BA36B14B6}" srcOrd="1" destOrd="0" presId="urn:microsoft.com/office/officeart/2005/8/layout/list1#1"/>
    <dgm:cxn modelId="{4841CFA0-E222-4664-9102-A82DE8E0B182}" type="presParOf" srcId="{F482FAEA-B9B2-4C3A-B89A-974FB59CC44A}" destId="{46545A4E-8C72-4C25-BF04-40D8E14AC278}" srcOrd="9" destOrd="0" presId="urn:microsoft.com/office/officeart/2005/8/layout/list1#1"/>
    <dgm:cxn modelId="{0814036B-AD11-44F9-AF0E-781A26493FAC}" type="presParOf" srcId="{F482FAEA-B9B2-4C3A-B89A-974FB59CC44A}" destId="{5669CD52-9951-4881-8282-2B1981F0D9C3}" srcOrd="10" destOrd="0" presId="urn:microsoft.com/office/officeart/2005/8/layout/list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7E9D1C-45CD-4B12-81EC-AD50BA807899}"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en-US"/>
        </a:p>
      </dgm:t>
    </dgm:pt>
    <dgm:pt modelId="{B0E906E0-0034-4A27-80FC-62BE092BB2AC}">
      <dgm:prSet phldrT="[Text]" custT="1"/>
      <dgm:spPr/>
      <dgm:t>
        <a:bodyPr/>
        <a:lstStyle/>
        <a:p>
          <a:endParaRPr lang="en-US" sz="2800" b="1" dirty="0">
            <a:latin typeface="Times New Roman" panose="02020603050405020304" pitchFamily="18" charset="0"/>
            <a:cs typeface="Times New Roman" panose="02020603050405020304" pitchFamily="18" charset="0"/>
          </a:endParaRPr>
        </a:p>
      </dgm:t>
    </dgm:pt>
    <dgm:pt modelId="{93E5B65F-0EB3-4C4C-8530-EE3EA010A727}" type="parTrans" cxnId="{3FE3AB14-812A-4A4D-8EC3-EB14D4671E4E}">
      <dgm:prSet/>
      <dgm:spPr/>
      <dgm:t>
        <a:bodyPr/>
        <a:lstStyle/>
        <a:p>
          <a:endParaRPr lang="en-US"/>
        </a:p>
      </dgm:t>
    </dgm:pt>
    <dgm:pt modelId="{234A6412-CC05-4C78-B4DB-8A78438DFF98}" type="sibTrans" cxnId="{3FE3AB14-812A-4A4D-8EC3-EB14D4671E4E}">
      <dgm:prSet/>
      <dgm:spPr/>
      <dgm:t>
        <a:bodyPr/>
        <a:lstStyle/>
        <a:p>
          <a:endParaRPr lang="en-US"/>
        </a:p>
      </dgm:t>
    </dgm:pt>
    <dgm:pt modelId="{683EF7A3-4E4C-4608-95A6-ECDF42509938}">
      <dgm:prSet phldrT="[Text]" custT="1"/>
      <dgm:spPr>
        <a:solidFill>
          <a:schemeClr val="accent6">
            <a:lumMod val="60000"/>
            <a:lumOff val="40000"/>
            <a:alpha val="90000"/>
          </a:schemeClr>
        </a:solidFill>
      </dgm:spPr>
      <dgm:t>
        <a:bodyPr/>
        <a:lstStyle/>
        <a:p>
          <a:pPr algn="just"/>
          <a:r>
            <a:rPr lang="en-US" sz="3500" b="1" dirty="0"/>
            <a:t> </a:t>
          </a:r>
          <a:r>
            <a:rPr lang="en-US" sz="3500" dirty="0" err="1"/>
            <a:t>Hình</a:t>
          </a:r>
          <a:r>
            <a:rPr lang="en-US" sz="3500" dirty="0"/>
            <a:t> </a:t>
          </a:r>
          <a:r>
            <a:rPr lang="en-US" sz="3500" dirty="0" err="1"/>
            <a:t>ảnh</a:t>
          </a:r>
          <a:r>
            <a:rPr lang="en-US" sz="3500" dirty="0"/>
            <a:t> </a:t>
          </a:r>
          <a:r>
            <a:rPr lang="en-US" sz="3500" dirty="0" err="1"/>
            <a:t>cụ</a:t>
          </a:r>
          <a:r>
            <a:rPr lang="en-US" sz="3500" dirty="0"/>
            <a:t> </a:t>
          </a:r>
          <a:r>
            <a:rPr lang="en-US" sz="3500" dirty="0" err="1"/>
            <a:t>thể</a:t>
          </a:r>
          <a:r>
            <a:rPr lang="en-US" sz="3500" dirty="0"/>
            <a:t>, </a:t>
          </a:r>
          <a:r>
            <a:rPr lang="en-US" sz="3500" dirty="0" err="1"/>
            <a:t>dòng</a:t>
          </a:r>
          <a:r>
            <a:rPr lang="en-US" sz="3500" dirty="0"/>
            <a:t> </a:t>
          </a:r>
          <a:r>
            <a:rPr lang="en-US" sz="3500" dirty="0" err="1"/>
            <a:t>tràng</a:t>
          </a:r>
          <a:r>
            <a:rPr lang="en-US" sz="3500" dirty="0"/>
            <a:t> </a:t>
          </a:r>
          <a:r>
            <a:rPr lang="en-US" sz="3500" dirty="0" err="1"/>
            <a:t>giang</a:t>
          </a:r>
          <a:r>
            <a:rPr lang="en-US" sz="3500" dirty="0"/>
            <a:t> </a:t>
          </a:r>
          <a:r>
            <a:rPr lang="en-US" sz="3500" dirty="0" err="1"/>
            <a:t>của</a:t>
          </a:r>
          <a:r>
            <a:rPr lang="en-US" sz="3500" dirty="0"/>
            <a:t> </a:t>
          </a:r>
          <a:r>
            <a:rPr lang="en-US" sz="3500" dirty="0" err="1"/>
            <a:t>thiên</a:t>
          </a:r>
          <a:r>
            <a:rPr lang="en-US" sz="3500" dirty="0"/>
            <a:t> </a:t>
          </a:r>
          <a:r>
            <a:rPr lang="en-US" sz="3500" dirty="0" err="1"/>
            <a:t>nhiên</a:t>
          </a:r>
          <a:r>
            <a:rPr lang="en-US" sz="3500" dirty="0"/>
            <a:t>, </a:t>
          </a:r>
          <a:r>
            <a:rPr lang="en-US" sz="3500" dirty="0" err="1"/>
            <a:t>một</a:t>
          </a:r>
          <a:r>
            <a:rPr lang="en-US" sz="3500" dirty="0"/>
            <a:t> </a:t>
          </a:r>
          <a:r>
            <a:rPr lang="en-US" sz="3500" dirty="0" err="1"/>
            <a:t>không</a:t>
          </a:r>
          <a:r>
            <a:rPr lang="en-US" sz="3500" dirty="0"/>
            <a:t> </a:t>
          </a:r>
          <a:r>
            <a:rPr lang="en-US" sz="3500" dirty="0" err="1"/>
            <a:t>gian</a:t>
          </a:r>
          <a:r>
            <a:rPr lang="en-US" sz="3500" dirty="0"/>
            <a:t> </a:t>
          </a:r>
          <a:r>
            <a:rPr lang="en-US" sz="3500" dirty="0" err="1"/>
            <a:t>hữu</a:t>
          </a:r>
          <a:r>
            <a:rPr lang="en-US" sz="3500" dirty="0"/>
            <a:t> </a:t>
          </a:r>
          <a:r>
            <a:rPr lang="en-US" sz="3500" dirty="0" err="1"/>
            <a:t>hình</a:t>
          </a:r>
          <a:r>
            <a:rPr lang="en-US" sz="3500" dirty="0"/>
            <a:t>.</a:t>
          </a:r>
          <a:endParaRPr lang="en-US" sz="3500" b="1" dirty="0"/>
        </a:p>
      </dgm:t>
    </dgm:pt>
    <dgm:pt modelId="{F82D7C2F-AABC-47C2-BF33-81B9F31E1CCC}" type="parTrans" cxnId="{65FF0AAB-834A-4B42-B525-F49C7E894ABD}">
      <dgm:prSet/>
      <dgm:spPr/>
      <dgm:t>
        <a:bodyPr/>
        <a:lstStyle/>
        <a:p>
          <a:endParaRPr lang="en-US"/>
        </a:p>
      </dgm:t>
    </dgm:pt>
    <dgm:pt modelId="{04CD1D9A-F348-40ED-9285-D84C234BD953}" type="sibTrans" cxnId="{65FF0AAB-834A-4B42-B525-F49C7E894ABD}">
      <dgm:prSet/>
      <dgm:spPr/>
      <dgm:t>
        <a:bodyPr/>
        <a:lstStyle/>
        <a:p>
          <a:endParaRPr lang="en-US"/>
        </a:p>
      </dgm:t>
    </dgm:pt>
    <dgm:pt modelId="{746CAFCE-3386-4F09-A527-C9EA0D69B73C}">
      <dgm:prSet phldrT="[Text]" custT="1"/>
      <dgm:spPr/>
      <dgm:t>
        <a:bodyPr/>
        <a:lstStyle/>
        <a:p>
          <a:endParaRPr lang="en-US" sz="2800" b="1" dirty="0">
            <a:latin typeface="Times New Roman" panose="02020603050405020304" pitchFamily="18" charset="0"/>
            <a:cs typeface="Times New Roman" panose="02020603050405020304" pitchFamily="18" charset="0"/>
          </a:endParaRPr>
        </a:p>
      </dgm:t>
    </dgm:pt>
    <dgm:pt modelId="{5528F9E3-6FEE-4003-94E5-B69D398A3F0D}" type="parTrans" cxnId="{1D89E3DC-B702-4BB1-B1DE-D94557262A7A}">
      <dgm:prSet/>
      <dgm:spPr/>
      <dgm:t>
        <a:bodyPr/>
        <a:lstStyle/>
        <a:p>
          <a:endParaRPr lang="en-US"/>
        </a:p>
      </dgm:t>
    </dgm:pt>
    <dgm:pt modelId="{394EE863-FFB6-4551-8FE2-22AF6F06EADA}" type="sibTrans" cxnId="{1D89E3DC-B702-4BB1-B1DE-D94557262A7A}">
      <dgm:prSet/>
      <dgm:spPr/>
      <dgm:t>
        <a:bodyPr/>
        <a:lstStyle/>
        <a:p>
          <a:endParaRPr lang="en-US"/>
        </a:p>
      </dgm:t>
    </dgm:pt>
    <dgm:pt modelId="{C2A74587-F69A-4FCC-9716-9FDC659BCA2A}">
      <dgm:prSet phldrT="[Text]" custT="1"/>
      <dgm:spPr>
        <a:solidFill>
          <a:schemeClr val="accent6">
            <a:lumMod val="60000"/>
            <a:lumOff val="40000"/>
            <a:alpha val="90000"/>
          </a:schemeClr>
        </a:solidFill>
      </dgm:spPr>
      <dgm:t>
        <a:bodyPr/>
        <a:lstStyle/>
        <a:p>
          <a:r>
            <a:rPr lang="en-US" sz="3500" dirty="0" err="1"/>
            <a:t>Hình</a:t>
          </a:r>
          <a:r>
            <a:rPr lang="en-US" sz="3500" dirty="0"/>
            <a:t> </a:t>
          </a:r>
          <a:r>
            <a:rPr lang="en-US" sz="3500" dirty="0" err="1"/>
            <a:t>ảnh</a:t>
          </a:r>
          <a:r>
            <a:rPr lang="en-US" sz="3500" dirty="0"/>
            <a:t> </a:t>
          </a:r>
          <a:r>
            <a:rPr lang="en-US" sz="3500" dirty="0" err="1"/>
            <a:t>có</a:t>
          </a:r>
          <a:r>
            <a:rPr lang="en-US" sz="3500" dirty="0"/>
            <a:t> </a:t>
          </a:r>
          <a:r>
            <a:rPr lang="en-US" sz="3500" dirty="0" err="1"/>
            <a:t>tính</a:t>
          </a:r>
          <a:r>
            <a:rPr lang="en-US" sz="3500" dirty="0"/>
            <a:t> </a:t>
          </a:r>
          <a:r>
            <a:rPr lang="en-US" sz="3500" dirty="0" err="1"/>
            <a:t>chất</a:t>
          </a:r>
          <a:r>
            <a:rPr lang="en-US" sz="3500" dirty="0"/>
            <a:t> </a:t>
          </a:r>
          <a:r>
            <a:rPr lang="en-US" sz="3500" dirty="0" err="1"/>
            <a:t>ngụ</a:t>
          </a:r>
          <a:r>
            <a:rPr lang="en-US" sz="3500" dirty="0"/>
            <a:t> ý, </a:t>
          </a:r>
          <a:r>
            <a:rPr lang="en-US" sz="3500" dirty="0" err="1"/>
            <a:t>tượng</a:t>
          </a:r>
          <a:r>
            <a:rPr lang="en-US" sz="3500" dirty="0"/>
            <a:t> </a:t>
          </a:r>
          <a:r>
            <a:rPr lang="en-US" sz="3500" dirty="0" err="1"/>
            <a:t>trưng</a:t>
          </a:r>
          <a:r>
            <a:rPr lang="en-US" sz="3500" dirty="0"/>
            <a:t>, </a:t>
          </a:r>
          <a:r>
            <a:rPr lang="en-US" sz="3500" dirty="0" err="1"/>
            <a:t>gợi</a:t>
          </a:r>
          <a:r>
            <a:rPr lang="en-US" sz="3500" dirty="0"/>
            <a:t> </a:t>
          </a:r>
          <a:r>
            <a:rPr lang="en-US" sz="3500" dirty="0" err="1"/>
            <a:t>cho</a:t>
          </a:r>
          <a:r>
            <a:rPr lang="en-US" sz="3500" dirty="0"/>
            <a:t> </a:t>
          </a:r>
          <a:r>
            <a:rPr lang="en-US" sz="3500" dirty="0" err="1"/>
            <a:t>người</a:t>
          </a:r>
          <a:r>
            <a:rPr lang="en-US" sz="3500" dirty="0"/>
            <a:t> </a:t>
          </a:r>
          <a:r>
            <a:rPr lang="en-US" sz="3500" dirty="0" err="1"/>
            <a:t>đọc</a:t>
          </a:r>
          <a:r>
            <a:rPr lang="en-US" sz="3500" dirty="0"/>
            <a:t> </a:t>
          </a:r>
          <a:r>
            <a:rPr lang="en-US" sz="3500" dirty="0" err="1"/>
            <a:t>những</a:t>
          </a:r>
          <a:r>
            <a:rPr lang="en-US" sz="3500" dirty="0"/>
            <a:t> </a:t>
          </a:r>
          <a:r>
            <a:rPr lang="en-US" sz="3500" dirty="0" err="1"/>
            <a:t>suy</a:t>
          </a:r>
          <a:r>
            <a:rPr lang="en-US" sz="3500" dirty="0"/>
            <a:t> </a:t>
          </a:r>
          <a:r>
            <a:rPr lang="en-US" sz="3500" dirty="0" err="1"/>
            <a:t>ngẫm</a:t>
          </a:r>
          <a:r>
            <a:rPr lang="en-US" sz="3500" dirty="0"/>
            <a:t> </a:t>
          </a:r>
          <a:r>
            <a:rPr lang="en-US" sz="3500" dirty="0" err="1"/>
            <a:t>sâu</a:t>
          </a:r>
          <a:r>
            <a:rPr lang="en-US" sz="3500" dirty="0"/>
            <a:t> </a:t>
          </a:r>
          <a:r>
            <a:rPr lang="en-US" sz="3500" dirty="0" err="1"/>
            <a:t>xa</a:t>
          </a:r>
          <a:r>
            <a:rPr lang="en-US" sz="3500" dirty="0"/>
            <a:t> </a:t>
          </a:r>
          <a:r>
            <a:rPr lang="en-US" sz="3500" dirty="0" err="1"/>
            <a:t>hơn</a:t>
          </a:r>
          <a:r>
            <a:rPr lang="en-US" sz="3500" dirty="0"/>
            <a:t> </a:t>
          </a:r>
          <a:r>
            <a:rPr lang="en-US" sz="3500" dirty="0" err="1"/>
            <a:t>về</a:t>
          </a:r>
          <a:r>
            <a:rPr lang="en-US" sz="3500" dirty="0"/>
            <a:t> </a:t>
          </a:r>
          <a:r>
            <a:rPr lang="en-US" sz="3500" dirty="0" err="1"/>
            <a:t>cuộc</a:t>
          </a:r>
          <a:r>
            <a:rPr lang="en-US" sz="3500" dirty="0"/>
            <a:t> </a:t>
          </a:r>
          <a:r>
            <a:rPr lang="en-US" sz="3500" dirty="0" err="1"/>
            <a:t>đời</a:t>
          </a:r>
          <a:r>
            <a:rPr lang="en-US" sz="3500" dirty="0"/>
            <a:t>, </a:t>
          </a:r>
          <a:r>
            <a:rPr lang="en-US" sz="3500" dirty="0" err="1"/>
            <a:t>về</a:t>
          </a:r>
          <a:r>
            <a:rPr lang="en-US" sz="3500" dirty="0"/>
            <a:t> </a:t>
          </a:r>
          <a:r>
            <a:rPr lang="en-US" sz="3500" dirty="0" err="1"/>
            <a:t>vũ</a:t>
          </a:r>
          <a:r>
            <a:rPr lang="en-US" sz="3500" dirty="0"/>
            <a:t> </a:t>
          </a:r>
          <a:r>
            <a:rPr lang="en-US" sz="3500" dirty="0" err="1"/>
            <a:t>trụ</a:t>
          </a:r>
          <a:r>
            <a:rPr lang="en-US" sz="3500" dirty="0"/>
            <a:t>.</a:t>
          </a:r>
          <a:endParaRPr lang="en-US" sz="3500" b="1" dirty="0">
            <a:latin typeface="+mj-lt"/>
          </a:endParaRPr>
        </a:p>
      </dgm:t>
    </dgm:pt>
    <dgm:pt modelId="{49A885F7-444F-43BE-AD7E-E576EC1E29FF}" type="parTrans" cxnId="{96B19DFE-E51A-4F2D-A669-29D16DE2FE35}">
      <dgm:prSet/>
      <dgm:spPr/>
      <dgm:t>
        <a:bodyPr/>
        <a:lstStyle/>
        <a:p>
          <a:endParaRPr lang="en-US"/>
        </a:p>
      </dgm:t>
    </dgm:pt>
    <dgm:pt modelId="{A647063E-D7AA-4D88-921E-93B38E258513}" type="sibTrans" cxnId="{96B19DFE-E51A-4F2D-A669-29D16DE2FE35}">
      <dgm:prSet/>
      <dgm:spPr/>
      <dgm:t>
        <a:bodyPr/>
        <a:lstStyle/>
        <a:p>
          <a:endParaRPr lang="en-US"/>
        </a:p>
      </dgm:t>
    </dgm:pt>
    <dgm:pt modelId="{FFE23800-0541-4ED5-ACFF-BDD87616E022}" type="pres">
      <dgm:prSet presAssocID="{1F7E9D1C-45CD-4B12-81EC-AD50BA807899}" presName="linearFlow" presStyleCnt="0">
        <dgm:presLayoutVars>
          <dgm:dir/>
          <dgm:animLvl val="lvl"/>
          <dgm:resizeHandles val="exact"/>
        </dgm:presLayoutVars>
      </dgm:prSet>
      <dgm:spPr/>
    </dgm:pt>
    <dgm:pt modelId="{D7518A0D-AD66-49E2-BCA5-84676A027B2C}" type="pres">
      <dgm:prSet presAssocID="{B0E906E0-0034-4A27-80FC-62BE092BB2AC}" presName="composite" presStyleCnt="0"/>
      <dgm:spPr/>
    </dgm:pt>
    <dgm:pt modelId="{645C31E6-8F5C-4F0E-926C-0E8A8C39A55D}" type="pres">
      <dgm:prSet presAssocID="{B0E906E0-0034-4A27-80FC-62BE092BB2AC}" presName="parentText" presStyleLbl="alignNode1" presStyleIdx="0" presStyleCnt="2">
        <dgm:presLayoutVars>
          <dgm:chMax val="1"/>
          <dgm:bulletEnabled val="1"/>
        </dgm:presLayoutVars>
      </dgm:prSet>
      <dgm:spPr/>
    </dgm:pt>
    <dgm:pt modelId="{4D50E365-E589-43FE-90CD-E077329C0E66}" type="pres">
      <dgm:prSet presAssocID="{B0E906E0-0034-4A27-80FC-62BE092BB2AC}" presName="descendantText" presStyleLbl="alignAcc1" presStyleIdx="0" presStyleCnt="2">
        <dgm:presLayoutVars>
          <dgm:bulletEnabled val="1"/>
        </dgm:presLayoutVars>
      </dgm:prSet>
      <dgm:spPr/>
    </dgm:pt>
    <dgm:pt modelId="{65DB3FA7-C429-485A-BECB-6FEBD73DCFC3}" type="pres">
      <dgm:prSet presAssocID="{234A6412-CC05-4C78-B4DB-8A78438DFF98}" presName="sp" presStyleCnt="0"/>
      <dgm:spPr/>
    </dgm:pt>
    <dgm:pt modelId="{7A328D93-9DE1-4B65-9AFC-FBD2763BEA90}" type="pres">
      <dgm:prSet presAssocID="{746CAFCE-3386-4F09-A527-C9EA0D69B73C}" presName="composite" presStyleCnt="0"/>
      <dgm:spPr/>
    </dgm:pt>
    <dgm:pt modelId="{8CE7F288-613B-4EE9-8C00-A9A54F1D0044}" type="pres">
      <dgm:prSet presAssocID="{746CAFCE-3386-4F09-A527-C9EA0D69B73C}" presName="parentText" presStyleLbl="alignNode1" presStyleIdx="1" presStyleCnt="2">
        <dgm:presLayoutVars>
          <dgm:chMax val="1"/>
          <dgm:bulletEnabled val="1"/>
        </dgm:presLayoutVars>
      </dgm:prSet>
      <dgm:spPr/>
    </dgm:pt>
    <dgm:pt modelId="{4ACE3BA5-DD34-46CE-A471-C4F85782F928}" type="pres">
      <dgm:prSet presAssocID="{746CAFCE-3386-4F09-A527-C9EA0D69B73C}" presName="descendantText" presStyleLbl="alignAcc1" presStyleIdx="1" presStyleCnt="2">
        <dgm:presLayoutVars>
          <dgm:bulletEnabled val="1"/>
        </dgm:presLayoutVars>
      </dgm:prSet>
      <dgm:spPr/>
    </dgm:pt>
  </dgm:ptLst>
  <dgm:cxnLst>
    <dgm:cxn modelId="{ED928D13-623A-4A16-9AD7-DB037A2E5C9B}" type="presOf" srcId="{683EF7A3-4E4C-4608-95A6-ECDF42509938}" destId="{4D50E365-E589-43FE-90CD-E077329C0E66}" srcOrd="0" destOrd="0" presId="urn:microsoft.com/office/officeart/2005/8/layout/chevron2"/>
    <dgm:cxn modelId="{3FE3AB14-812A-4A4D-8EC3-EB14D4671E4E}" srcId="{1F7E9D1C-45CD-4B12-81EC-AD50BA807899}" destId="{B0E906E0-0034-4A27-80FC-62BE092BB2AC}" srcOrd="0" destOrd="0" parTransId="{93E5B65F-0EB3-4C4C-8530-EE3EA010A727}" sibTransId="{234A6412-CC05-4C78-B4DB-8A78438DFF98}"/>
    <dgm:cxn modelId="{8E7F8B32-6DE5-451D-8FFF-C346B76052C4}" type="presOf" srcId="{1F7E9D1C-45CD-4B12-81EC-AD50BA807899}" destId="{FFE23800-0541-4ED5-ACFF-BDD87616E022}" srcOrd="0" destOrd="0" presId="urn:microsoft.com/office/officeart/2005/8/layout/chevron2"/>
    <dgm:cxn modelId="{366BB63A-020E-4178-B1AF-005735DD2038}" type="presOf" srcId="{B0E906E0-0034-4A27-80FC-62BE092BB2AC}" destId="{645C31E6-8F5C-4F0E-926C-0E8A8C39A55D}" srcOrd="0" destOrd="0" presId="urn:microsoft.com/office/officeart/2005/8/layout/chevron2"/>
    <dgm:cxn modelId="{2A429D80-1D1F-4094-B443-3EEA903A8F79}" type="presOf" srcId="{746CAFCE-3386-4F09-A527-C9EA0D69B73C}" destId="{8CE7F288-613B-4EE9-8C00-A9A54F1D0044}" srcOrd="0" destOrd="0" presId="urn:microsoft.com/office/officeart/2005/8/layout/chevron2"/>
    <dgm:cxn modelId="{E625418F-059A-40C1-BEE8-350A35EE0F55}" type="presOf" srcId="{C2A74587-F69A-4FCC-9716-9FDC659BCA2A}" destId="{4ACE3BA5-DD34-46CE-A471-C4F85782F928}" srcOrd="0" destOrd="0" presId="urn:microsoft.com/office/officeart/2005/8/layout/chevron2"/>
    <dgm:cxn modelId="{65FF0AAB-834A-4B42-B525-F49C7E894ABD}" srcId="{B0E906E0-0034-4A27-80FC-62BE092BB2AC}" destId="{683EF7A3-4E4C-4608-95A6-ECDF42509938}" srcOrd="0" destOrd="0" parTransId="{F82D7C2F-AABC-47C2-BF33-81B9F31E1CCC}" sibTransId="{04CD1D9A-F348-40ED-9285-D84C234BD953}"/>
    <dgm:cxn modelId="{1D89E3DC-B702-4BB1-B1DE-D94557262A7A}" srcId="{1F7E9D1C-45CD-4B12-81EC-AD50BA807899}" destId="{746CAFCE-3386-4F09-A527-C9EA0D69B73C}" srcOrd="1" destOrd="0" parTransId="{5528F9E3-6FEE-4003-94E5-B69D398A3F0D}" sibTransId="{394EE863-FFB6-4551-8FE2-22AF6F06EADA}"/>
    <dgm:cxn modelId="{96B19DFE-E51A-4F2D-A669-29D16DE2FE35}" srcId="{746CAFCE-3386-4F09-A527-C9EA0D69B73C}" destId="{C2A74587-F69A-4FCC-9716-9FDC659BCA2A}" srcOrd="0" destOrd="0" parTransId="{49A885F7-444F-43BE-AD7E-E576EC1E29FF}" sibTransId="{A647063E-D7AA-4D88-921E-93B38E258513}"/>
    <dgm:cxn modelId="{566CDD93-D4A7-4FC7-926D-6A80B5FA1131}" type="presParOf" srcId="{FFE23800-0541-4ED5-ACFF-BDD87616E022}" destId="{D7518A0D-AD66-49E2-BCA5-84676A027B2C}" srcOrd="0" destOrd="0" presId="urn:microsoft.com/office/officeart/2005/8/layout/chevron2"/>
    <dgm:cxn modelId="{173EB423-75FA-4FE0-B4B7-5D2353789A0A}" type="presParOf" srcId="{D7518A0D-AD66-49E2-BCA5-84676A027B2C}" destId="{645C31E6-8F5C-4F0E-926C-0E8A8C39A55D}" srcOrd="0" destOrd="0" presId="urn:microsoft.com/office/officeart/2005/8/layout/chevron2"/>
    <dgm:cxn modelId="{870C1EAC-0096-4B26-BCA3-6C097426627A}" type="presParOf" srcId="{D7518A0D-AD66-49E2-BCA5-84676A027B2C}" destId="{4D50E365-E589-43FE-90CD-E077329C0E66}" srcOrd="1" destOrd="0" presId="urn:microsoft.com/office/officeart/2005/8/layout/chevron2"/>
    <dgm:cxn modelId="{EB39196A-19F1-4029-88FB-D96F3BC2E867}" type="presParOf" srcId="{FFE23800-0541-4ED5-ACFF-BDD87616E022}" destId="{65DB3FA7-C429-485A-BECB-6FEBD73DCFC3}" srcOrd="1" destOrd="0" presId="urn:microsoft.com/office/officeart/2005/8/layout/chevron2"/>
    <dgm:cxn modelId="{1B264872-7367-49DD-98DC-0FA5A8DD89B9}" type="presParOf" srcId="{FFE23800-0541-4ED5-ACFF-BDD87616E022}" destId="{7A328D93-9DE1-4B65-9AFC-FBD2763BEA90}" srcOrd="2" destOrd="0" presId="urn:microsoft.com/office/officeart/2005/8/layout/chevron2"/>
    <dgm:cxn modelId="{F96A8642-A38F-4AA6-801F-D52CA08C2EC4}" type="presParOf" srcId="{7A328D93-9DE1-4B65-9AFC-FBD2763BEA90}" destId="{8CE7F288-613B-4EE9-8C00-A9A54F1D0044}" srcOrd="0" destOrd="0" presId="urn:microsoft.com/office/officeart/2005/8/layout/chevron2"/>
    <dgm:cxn modelId="{FF20ADCD-017B-4194-BF80-C58EC955DF12}" type="presParOf" srcId="{7A328D93-9DE1-4B65-9AFC-FBD2763BEA90}" destId="{4ACE3BA5-DD34-46CE-A471-C4F85782F92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78B5EF-E370-4468-9574-3D2E3652145F}" type="doc">
      <dgm:prSet loTypeId="urn:microsoft.com/office/officeart/2005/8/layout/list1#2" loCatId="list" qsTypeId="urn:microsoft.com/office/officeart/2005/8/quickstyle/simple1#3" qsCatId="simple" csTypeId="urn:microsoft.com/office/officeart/2005/8/colors/accent1_2#3" csCatId="accent1" phldr="1"/>
      <dgm:spPr/>
      <dgm:t>
        <a:bodyPr/>
        <a:lstStyle/>
        <a:p>
          <a:endParaRPr lang="en-US"/>
        </a:p>
      </dgm:t>
    </dgm:pt>
    <dgm:pt modelId="{2788BEAD-4E55-4126-B72A-0593927F163C}">
      <dgm:prSet custT="1"/>
      <dgm:spPr>
        <a:solidFill>
          <a:schemeClr val="accent6">
            <a:lumMod val="75000"/>
          </a:schemeClr>
        </a:solidFill>
      </dgm:spPr>
      <dgm:t>
        <a:bodyPr/>
        <a:lstStyle/>
        <a:p>
          <a:pPr algn="just"/>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hợp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từ</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buồn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điệp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điệp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nước</a:t>
          </a:r>
          <a:r>
            <a:rPr lang="en-US" sz="2800" dirty="0">
              <a:effectLst/>
              <a:latin typeface="Times New Roman" panose="02020603050405020304" pitchFamily="18" charset="0"/>
              <a:ea typeface="Calibri" panose="020F0502020204030204" pitchFamily="34" charset="0"/>
            </a:rPr>
            <a:t> song </a:t>
          </a:r>
          <a:r>
            <a:rPr lang="en-US" sz="2800" dirty="0" err="1">
              <a:effectLst/>
              <a:latin typeface="Times New Roman" panose="02020603050405020304" pitchFamily="18" charset="0"/>
              <a:ea typeface="Calibri" panose="020F0502020204030204" pitchFamily="34" charset="0"/>
            </a:rPr>
            <a:t>song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sầu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trăm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chót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niềm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mật</a:t>
          </a:r>
          <a:r>
            <a:rPr lang="en-US" sz="2800" dirty="0">
              <a:effectLst/>
              <a:latin typeface="Times New Roman" panose="02020603050405020304" pitchFamily="18" charset="0"/>
              <a:ea typeface="Calibri" panose="020F0502020204030204" pitchFamily="34" charset="0"/>
            </a:rPr>
            <a:t>", …</a:t>
          </a:r>
          <a:endParaRPr lang="en-US" sz="2800" b="1" dirty="0">
            <a:latin typeface="Times New Roman" panose="02020603050405020304" pitchFamily="18" charset="0"/>
            <a:cs typeface="Times New Roman" panose="02020603050405020304" pitchFamily="18" charset="0"/>
          </a:endParaRPr>
        </a:p>
      </dgm:t>
    </dgm:pt>
    <dgm:pt modelId="{49F6312F-DA9D-4F0E-B870-479FDC82E950}" type="parTrans" cxnId="{2D0C2991-A139-4379-A11E-BB5191A3C56F}">
      <dgm:prSet/>
      <dgm:spPr/>
      <dgm:t>
        <a:bodyPr/>
        <a:lstStyle/>
        <a:p>
          <a:endParaRPr lang="en-US"/>
        </a:p>
      </dgm:t>
    </dgm:pt>
    <dgm:pt modelId="{427D92F0-072F-422F-878C-3843F0A2938F}" type="sibTrans" cxnId="{2D0C2991-A139-4379-A11E-BB5191A3C56F}">
      <dgm:prSet/>
      <dgm:spPr/>
      <dgm:t>
        <a:bodyPr/>
        <a:lstStyle/>
        <a:p>
          <a:endParaRPr lang="en-US"/>
        </a:p>
      </dgm:t>
    </dgm:pt>
    <dgm:pt modelId="{CED08D59-FB5E-44CF-9E55-A3776CCCD8EC}">
      <dgm:prSet custT="1"/>
      <dgm:spPr>
        <a:solidFill>
          <a:schemeClr val="accent2">
            <a:lumMod val="75000"/>
          </a:schemeClr>
        </a:solidFill>
      </dgm:spPr>
      <dgm:t>
        <a:bodyPr/>
        <a:lstStyle/>
        <a:p>
          <a:pPr algn="just"/>
          <a:r>
            <a:rPr lang="en-US" sz="2800" dirty="0" err="1">
              <a:effectLst/>
              <a:latin typeface="Times New Roman" panose="02020603050405020304" pitchFamily="18" charset="0"/>
              <a:ea typeface="Calibri" panose="020F0502020204030204" pitchFamily="34" charset="0"/>
            </a:rPr>
            <a:t>Mô</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cú</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pháp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cú</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pháp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ngôn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giao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tiếp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quen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thuộc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thuyền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nước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xuống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Chim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nghiêng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nhỏ</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bóng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a:t>
          </a:r>
          <a:r>
            <a:rPr lang="en-US" sz="2800" dirty="0">
              <a:effectLst/>
              <a:latin typeface="Times New Roman" panose="02020603050405020304" pitchFamily="18" charset="0"/>
              <a:ea typeface="Calibri" panose="020F0502020204030204" pitchFamily="34" charset="0"/>
            </a:rPr>
            <a:t>",</a:t>
          </a:r>
          <a:endParaRPr lang="en-US" sz="2800" b="1" dirty="0">
            <a:latin typeface="Times New Roman" panose="02020603050405020304" pitchFamily="18" charset="0"/>
            <a:cs typeface="Times New Roman" panose="02020603050405020304" pitchFamily="18" charset="0"/>
          </a:endParaRPr>
        </a:p>
      </dgm:t>
    </dgm:pt>
    <dgm:pt modelId="{A06948C1-0120-42C3-89AB-B4BC220D52E1}" type="parTrans" cxnId="{40B46015-F0D7-4A02-886A-14C3BC66B892}">
      <dgm:prSet/>
      <dgm:spPr/>
      <dgm:t>
        <a:bodyPr/>
        <a:lstStyle/>
        <a:p>
          <a:endParaRPr lang="en-US"/>
        </a:p>
      </dgm:t>
    </dgm:pt>
    <dgm:pt modelId="{3AD3A891-F13A-48EB-BE30-3DE69F69D352}" type="sibTrans" cxnId="{40B46015-F0D7-4A02-886A-14C3BC66B892}">
      <dgm:prSet/>
      <dgm:spPr/>
      <dgm:t>
        <a:bodyPr/>
        <a:lstStyle/>
        <a:p>
          <a:endParaRPr lang="en-US"/>
        </a:p>
      </dgm:t>
    </dgm:pt>
    <dgm:pt modelId="{03A85EFC-7013-4C0B-AFE4-35B368059575}">
      <dgm:prSet custT="1"/>
      <dgm:spPr/>
      <dgm:t>
        <a:bodyPr/>
        <a:lstStyle/>
        <a:p>
          <a:r>
            <a:rPr lang="en-US" sz="2800" dirty="0">
              <a:effectLst/>
              <a:latin typeface="Times New Roman" panose="02020603050405020304" pitchFamily="18" charset="0"/>
              <a:ea typeface="Calibri" panose="020F0502020204030204" pitchFamily="34" charset="0"/>
            </a:rPr>
            <a:t>=&gt; </a:t>
          </a:r>
          <a:r>
            <a:rPr lang="en-US" sz="2800" dirty="0" err="1">
              <a:effectLst/>
              <a:latin typeface="Times New Roman" panose="02020603050405020304" pitchFamily="18" charset="0"/>
              <a:ea typeface="Calibri" panose="020F0502020204030204" pitchFamily="34" charset="0"/>
            </a:rPr>
            <a:t>Đây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tượng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tắc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thường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nghĩa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ngôn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từ</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dấu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ấn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riêng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a:t>
          </a:r>
          <a:r>
            <a:rPr lang="en-US" sz="2800" dirty="0">
              <a:effectLst/>
              <a:latin typeface="Times New Roman" panose="02020603050405020304" pitchFamily="18" charset="0"/>
              <a:ea typeface="Calibri" panose="020F0502020204030204" pitchFamily="34" charset="0"/>
            </a:rPr>
            <a:t>.</a:t>
          </a:r>
          <a:endParaRPr lang="en-US" sz="2800" b="1" dirty="0">
            <a:latin typeface="Times New Roman" panose="02020603050405020304" pitchFamily="18" charset="0"/>
            <a:cs typeface="Times New Roman" panose="02020603050405020304" pitchFamily="18" charset="0"/>
          </a:endParaRPr>
        </a:p>
      </dgm:t>
    </dgm:pt>
    <dgm:pt modelId="{BDF39D08-44FB-48A3-920C-724CF3B4C34A}" type="parTrans" cxnId="{3754728D-1850-4EFC-9CBA-50ED79A52273}">
      <dgm:prSet/>
      <dgm:spPr/>
      <dgm:t>
        <a:bodyPr/>
        <a:lstStyle/>
        <a:p>
          <a:endParaRPr lang="en-US"/>
        </a:p>
      </dgm:t>
    </dgm:pt>
    <dgm:pt modelId="{927030BD-4002-4097-8853-0CDCB4AD8E4E}" type="sibTrans" cxnId="{3754728D-1850-4EFC-9CBA-50ED79A52273}">
      <dgm:prSet/>
      <dgm:spPr/>
      <dgm:t>
        <a:bodyPr/>
        <a:lstStyle/>
        <a:p>
          <a:endParaRPr lang="en-US"/>
        </a:p>
      </dgm:t>
    </dgm:pt>
    <dgm:pt modelId="{7D2D1D55-CE37-40AA-8036-EAC7424AECF6}" type="pres">
      <dgm:prSet presAssocID="{8178B5EF-E370-4468-9574-3D2E3652145F}" presName="linear" presStyleCnt="0">
        <dgm:presLayoutVars>
          <dgm:dir/>
          <dgm:animLvl val="lvl"/>
          <dgm:resizeHandles val="exact"/>
        </dgm:presLayoutVars>
      </dgm:prSet>
      <dgm:spPr/>
    </dgm:pt>
    <dgm:pt modelId="{4D62C63A-0B78-44AC-B924-F31A20C4DFF4}" type="pres">
      <dgm:prSet presAssocID="{2788BEAD-4E55-4126-B72A-0593927F163C}" presName="parentLin" presStyleCnt="0"/>
      <dgm:spPr/>
    </dgm:pt>
    <dgm:pt modelId="{84F4D009-99EE-4A8C-BC85-D059843B7B89}" type="pres">
      <dgm:prSet presAssocID="{2788BEAD-4E55-4126-B72A-0593927F163C}" presName="parentLeftMargin" presStyleLbl="node1" presStyleIdx="0" presStyleCnt="3"/>
      <dgm:spPr/>
    </dgm:pt>
    <dgm:pt modelId="{A76A1569-197B-480A-8B64-9A5A8E2DDE44}" type="pres">
      <dgm:prSet presAssocID="{2788BEAD-4E55-4126-B72A-0593927F163C}" presName="parentText" presStyleLbl="node1" presStyleIdx="0" presStyleCnt="3" custScaleX="136271">
        <dgm:presLayoutVars>
          <dgm:chMax val="0"/>
          <dgm:bulletEnabled val="1"/>
        </dgm:presLayoutVars>
      </dgm:prSet>
      <dgm:spPr/>
    </dgm:pt>
    <dgm:pt modelId="{743225B7-2EFD-4AA1-B31A-ECA6CB5EEA93}" type="pres">
      <dgm:prSet presAssocID="{2788BEAD-4E55-4126-B72A-0593927F163C}" presName="negativeSpace" presStyleCnt="0"/>
      <dgm:spPr/>
    </dgm:pt>
    <dgm:pt modelId="{9AD58F28-CB86-4F10-A4DD-A56F263A6AB5}" type="pres">
      <dgm:prSet presAssocID="{2788BEAD-4E55-4126-B72A-0593927F163C}" presName="childText" presStyleLbl="conFgAcc1" presStyleIdx="0" presStyleCnt="3">
        <dgm:presLayoutVars>
          <dgm:bulletEnabled val="1"/>
        </dgm:presLayoutVars>
      </dgm:prSet>
      <dgm:spPr/>
    </dgm:pt>
    <dgm:pt modelId="{1EF83260-6042-4BA4-85C4-47D48D9D5730}" type="pres">
      <dgm:prSet presAssocID="{427D92F0-072F-422F-878C-3843F0A2938F}" presName="spaceBetweenRectangles" presStyleCnt="0"/>
      <dgm:spPr/>
    </dgm:pt>
    <dgm:pt modelId="{9863ABAF-6514-4F53-9628-458BF889B7EF}" type="pres">
      <dgm:prSet presAssocID="{CED08D59-FB5E-44CF-9E55-A3776CCCD8EC}" presName="parentLin" presStyleCnt="0"/>
      <dgm:spPr/>
    </dgm:pt>
    <dgm:pt modelId="{B21B2F7E-050E-4432-8685-0AA7C28CDE88}" type="pres">
      <dgm:prSet presAssocID="{CED08D59-FB5E-44CF-9E55-A3776CCCD8EC}" presName="parentLeftMargin" presStyleLbl="node1" presStyleIdx="0" presStyleCnt="3"/>
      <dgm:spPr/>
    </dgm:pt>
    <dgm:pt modelId="{9816CD5E-D76F-4177-B81D-D57C83DC8ACA}" type="pres">
      <dgm:prSet presAssocID="{CED08D59-FB5E-44CF-9E55-A3776CCCD8EC}" presName="parentText" presStyleLbl="node1" presStyleIdx="1" presStyleCnt="3" custScaleX="128637">
        <dgm:presLayoutVars>
          <dgm:chMax val="0"/>
          <dgm:bulletEnabled val="1"/>
        </dgm:presLayoutVars>
      </dgm:prSet>
      <dgm:spPr/>
    </dgm:pt>
    <dgm:pt modelId="{E031EAA9-5E71-4E6A-8B7C-1CB041A859A9}" type="pres">
      <dgm:prSet presAssocID="{CED08D59-FB5E-44CF-9E55-A3776CCCD8EC}" presName="negativeSpace" presStyleCnt="0"/>
      <dgm:spPr/>
    </dgm:pt>
    <dgm:pt modelId="{C2F80EC9-A84C-4D34-9A8A-BFB8EA787199}" type="pres">
      <dgm:prSet presAssocID="{CED08D59-FB5E-44CF-9E55-A3776CCCD8EC}" presName="childText" presStyleLbl="conFgAcc1" presStyleIdx="1" presStyleCnt="3">
        <dgm:presLayoutVars>
          <dgm:bulletEnabled val="1"/>
        </dgm:presLayoutVars>
      </dgm:prSet>
      <dgm:spPr/>
    </dgm:pt>
    <dgm:pt modelId="{CE92CAD9-CAB7-46A7-9016-E04A89349F31}" type="pres">
      <dgm:prSet presAssocID="{3AD3A891-F13A-48EB-BE30-3DE69F69D352}" presName="spaceBetweenRectangles" presStyleCnt="0"/>
      <dgm:spPr/>
    </dgm:pt>
    <dgm:pt modelId="{D5B77725-BEC9-4A39-A07B-AD7AA002E9CB}" type="pres">
      <dgm:prSet presAssocID="{03A85EFC-7013-4C0B-AFE4-35B368059575}" presName="parentLin" presStyleCnt="0"/>
      <dgm:spPr/>
    </dgm:pt>
    <dgm:pt modelId="{EA2EA684-0812-489B-A2C7-BA529EA048BA}" type="pres">
      <dgm:prSet presAssocID="{03A85EFC-7013-4C0B-AFE4-35B368059575}" presName="parentLeftMargin" presStyleLbl="node1" presStyleIdx="1" presStyleCnt="3"/>
      <dgm:spPr/>
    </dgm:pt>
    <dgm:pt modelId="{0C58C0FA-5416-4FBD-9E9D-8807C4DBD194}" type="pres">
      <dgm:prSet presAssocID="{03A85EFC-7013-4C0B-AFE4-35B368059575}" presName="parentText" presStyleLbl="node1" presStyleIdx="2" presStyleCnt="3" custScaleX="139810">
        <dgm:presLayoutVars>
          <dgm:chMax val="0"/>
          <dgm:bulletEnabled val="1"/>
        </dgm:presLayoutVars>
      </dgm:prSet>
      <dgm:spPr/>
    </dgm:pt>
    <dgm:pt modelId="{E567C54F-B0B3-4CC5-9DA2-6298E8C331F6}" type="pres">
      <dgm:prSet presAssocID="{03A85EFC-7013-4C0B-AFE4-35B368059575}" presName="negativeSpace" presStyleCnt="0"/>
      <dgm:spPr/>
    </dgm:pt>
    <dgm:pt modelId="{16A71956-3E11-4438-88F9-E4B4AF52CA25}" type="pres">
      <dgm:prSet presAssocID="{03A85EFC-7013-4C0B-AFE4-35B368059575}" presName="childText" presStyleLbl="conFgAcc1" presStyleIdx="2" presStyleCnt="3">
        <dgm:presLayoutVars>
          <dgm:bulletEnabled val="1"/>
        </dgm:presLayoutVars>
      </dgm:prSet>
      <dgm:spPr/>
    </dgm:pt>
  </dgm:ptLst>
  <dgm:cxnLst>
    <dgm:cxn modelId="{40B46015-F0D7-4A02-886A-14C3BC66B892}" srcId="{8178B5EF-E370-4468-9574-3D2E3652145F}" destId="{CED08D59-FB5E-44CF-9E55-A3776CCCD8EC}" srcOrd="1" destOrd="0" parTransId="{A06948C1-0120-42C3-89AB-B4BC220D52E1}" sibTransId="{3AD3A891-F13A-48EB-BE30-3DE69F69D352}"/>
    <dgm:cxn modelId="{D76D491E-49C8-4BC4-9381-21B71B54E1F0}" type="presOf" srcId="{CED08D59-FB5E-44CF-9E55-A3776CCCD8EC}" destId="{9816CD5E-D76F-4177-B81D-D57C83DC8ACA}" srcOrd="1" destOrd="0" presId="urn:microsoft.com/office/officeart/2005/8/layout/list1#2"/>
    <dgm:cxn modelId="{BB45C340-4B4D-42BF-B44C-1B552003D7FA}" type="presOf" srcId="{2788BEAD-4E55-4126-B72A-0593927F163C}" destId="{A76A1569-197B-480A-8B64-9A5A8E2DDE44}" srcOrd="1" destOrd="0" presId="urn:microsoft.com/office/officeart/2005/8/layout/list1#2"/>
    <dgm:cxn modelId="{2F37B384-B2DB-4649-B255-7EDDF32A21DF}" type="presOf" srcId="{03A85EFC-7013-4C0B-AFE4-35B368059575}" destId="{EA2EA684-0812-489B-A2C7-BA529EA048BA}" srcOrd="0" destOrd="0" presId="urn:microsoft.com/office/officeart/2005/8/layout/list1#2"/>
    <dgm:cxn modelId="{3754728D-1850-4EFC-9CBA-50ED79A52273}" srcId="{8178B5EF-E370-4468-9574-3D2E3652145F}" destId="{03A85EFC-7013-4C0B-AFE4-35B368059575}" srcOrd="2" destOrd="0" parTransId="{BDF39D08-44FB-48A3-920C-724CF3B4C34A}" sibTransId="{927030BD-4002-4097-8853-0CDCB4AD8E4E}"/>
    <dgm:cxn modelId="{551F4F90-87AA-4CF8-ABB4-59950E420794}" type="presOf" srcId="{8178B5EF-E370-4468-9574-3D2E3652145F}" destId="{7D2D1D55-CE37-40AA-8036-EAC7424AECF6}" srcOrd="0" destOrd="0" presId="urn:microsoft.com/office/officeart/2005/8/layout/list1#2"/>
    <dgm:cxn modelId="{2D0C2991-A139-4379-A11E-BB5191A3C56F}" srcId="{8178B5EF-E370-4468-9574-3D2E3652145F}" destId="{2788BEAD-4E55-4126-B72A-0593927F163C}" srcOrd="0" destOrd="0" parTransId="{49F6312F-DA9D-4F0E-B870-479FDC82E950}" sibTransId="{427D92F0-072F-422F-878C-3843F0A2938F}"/>
    <dgm:cxn modelId="{0E4FD1B3-A6B0-4D12-871D-3FD95A06ECD5}" type="presOf" srcId="{2788BEAD-4E55-4126-B72A-0593927F163C}" destId="{84F4D009-99EE-4A8C-BC85-D059843B7B89}" srcOrd="0" destOrd="0" presId="urn:microsoft.com/office/officeart/2005/8/layout/list1#2"/>
    <dgm:cxn modelId="{765CA7BD-1432-43C1-B49F-1A2440E9F726}" type="presOf" srcId="{CED08D59-FB5E-44CF-9E55-A3776CCCD8EC}" destId="{B21B2F7E-050E-4432-8685-0AA7C28CDE88}" srcOrd="0" destOrd="0" presId="urn:microsoft.com/office/officeart/2005/8/layout/list1#2"/>
    <dgm:cxn modelId="{2B400FE1-72F0-4589-9C3D-C7C6091AB5F1}" type="presOf" srcId="{03A85EFC-7013-4C0B-AFE4-35B368059575}" destId="{0C58C0FA-5416-4FBD-9E9D-8807C4DBD194}" srcOrd="1" destOrd="0" presId="urn:microsoft.com/office/officeart/2005/8/layout/list1#2"/>
    <dgm:cxn modelId="{B2FB1F81-A70C-4252-8A74-B185AB371EE9}" type="presParOf" srcId="{7D2D1D55-CE37-40AA-8036-EAC7424AECF6}" destId="{4D62C63A-0B78-44AC-B924-F31A20C4DFF4}" srcOrd="0" destOrd="0" presId="urn:microsoft.com/office/officeart/2005/8/layout/list1#2"/>
    <dgm:cxn modelId="{9C4AE304-FB5D-4434-9B3B-1799BAC8FE50}" type="presParOf" srcId="{4D62C63A-0B78-44AC-B924-F31A20C4DFF4}" destId="{84F4D009-99EE-4A8C-BC85-D059843B7B89}" srcOrd="0" destOrd="0" presId="urn:microsoft.com/office/officeart/2005/8/layout/list1#2"/>
    <dgm:cxn modelId="{64EC2D8C-B13A-41CF-82E3-B799BD7F3365}" type="presParOf" srcId="{4D62C63A-0B78-44AC-B924-F31A20C4DFF4}" destId="{A76A1569-197B-480A-8B64-9A5A8E2DDE44}" srcOrd="1" destOrd="0" presId="urn:microsoft.com/office/officeart/2005/8/layout/list1#2"/>
    <dgm:cxn modelId="{C50AFE5B-DE33-4614-8BC5-B872D6C63901}" type="presParOf" srcId="{7D2D1D55-CE37-40AA-8036-EAC7424AECF6}" destId="{743225B7-2EFD-4AA1-B31A-ECA6CB5EEA93}" srcOrd="1" destOrd="0" presId="urn:microsoft.com/office/officeart/2005/8/layout/list1#2"/>
    <dgm:cxn modelId="{546A45E7-8AE2-4AA2-9649-70BE23FFEB7C}" type="presParOf" srcId="{7D2D1D55-CE37-40AA-8036-EAC7424AECF6}" destId="{9AD58F28-CB86-4F10-A4DD-A56F263A6AB5}" srcOrd="2" destOrd="0" presId="urn:microsoft.com/office/officeart/2005/8/layout/list1#2"/>
    <dgm:cxn modelId="{786DDC03-E472-4CAB-BFCA-8F98ABEBB462}" type="presParOf" srcId="{7D2D1D55-CE37-40AA-8036-EAC7424AECF6}" destId="{1EF83260-6042-4BA4-85C4-47D48D9D5730}" srcOrd="3" destOrd="0" presId="urn:microsoft.com/office/officeart/2005/8/layout/list1#2"/>
    <dgm:cxn modelId="{617B90F2-3F48-43DB-9E6C-3A969C386BDA}" type="presParOf" srcId="{7D2D1D55-CE37-40AA-8036-EAC7424AECF6}" destId="{9863ABAF-6514-4F53-9628-458BF889B7EF}" srcOrd="4" destOrd="0" presId="urn:microsoft.com/office/officeart/2005/8/layout/list1#2"/>
    <dgm:cxn modelId="{0AB3B8AC-FE8E-49EB-8A90-61BEFB44AB7A}" type="presParOf" srcId="{9863ABAF-6514-4F53-9628-458BF889B7EF}" destId="{B21B2F7E-050E-4432-8685-0AA7C28CDE88}" srcOrd="0" destOrd="0" presId="urn:microsoft.com/office/officeart/2005/8/layout/list1#2"/>
    <dgm:cxn modelId="{3BED51CE-8B02-4573-AC8F-C13E4C0FA8E5}" type="presParOf" srcId="{9863ABAF-6514-4F53-9628-458BF889B7EF}" destId="{9816CD5E-D76F-4177-B81D-D57C83DC8ACA}" srcOrd="1" destOrd="0" presId="urn:microsoft.com/office/officeart/2005/8/layout/list1#2"/>
    <dgm:cxn modelId="{6CF7D0DB-7087-4E13-A4E4-E43912CFD447}" type="presParOf" srcId="{7D2D1D55-CE37-40AA-8036-EAC7424AECF6}" destId="{E031EAA9-5E71-4E6A-8B7C-1CB041A859A9}" srcOrd="5" destOrd="0" presId="urn:microsoft.com/office/officeart/2005/8/layout/list1#2"/>
    <dgm:cxn modelId="{C03E4202-DD3C-4E4F-95B2-1E68A058019F}" type="presParOf" srcId="{7D2D1D55-CE37-40AA-8036-EAC7424AECF6}" destId="{C2F80EC9-A84C-4D34-9A8A-BFB8EA787199}" srcOrd="6" destOrd="0" presId="urn:microsoft.com/office/officeart/2005/8/layout/list1#2"/>
    <dgm:cxn modelId="{48D7853C-F08E-4F8F-BD1E-CB73F727A73E}" type="presParOf" srcId="{7D2D1D55-CE37-40AA-8036-EAC7424AECF6}" destId="{CE92CAD9-CAB7-46A7-9016-E04A89349F31}" srcOrd="7" destOrd="0" presId="urn:microsoft.com/office/officeart/2005/8/layout/list1#2"/>
    <dgm:cxn modelId="{8E55651F-728E-4FDA-90BE-358061270B1B}" type="presParOf" srcId="{7D2D1D55-CE37-40AA-8036-EAC7424AECF6}" destId="{D5B77725-BEC9-4A39-A07B-AD7AA002E9CB}" srcOrd="8" destOrd="0" presId="urn:microsoft.com/office/officeart/2005/8/layout/list1#2"/>
    <dgm:cxn modelId="{3589A2D4-01CB-452D-970F-1292B1984DD9}" type="presParOf" srcId="{D5B77725-BEC9-4A39-A07B-AD7AA002E9CB}" destId="{EA2EA684-0812-489B-A2C7-BA529EA048BA}" srcOrd="0" destOrd="0" presId="urn:microsoft.com/office/officeart/2005/8/layout/list1#2"/>
    <dgm:cxn modelId="{DF3F6399-94AE-4FD2-B5D5-F27285E8026B}" type="presParOf" srcId="{D5B77725-BEC9-4A39-A07B-AD7AA002E9CB}" destId="{0C58C0FA-5416-4FBD-9E9D-8807C4DBD194}" srcOrd="1" destOrd="0" presId="urn:microsoft.com/office/officeart/2005/8/layout/list1#2"/>
    <dgm:cxn modelId="{8F034978-5127-45CC-AEA9-B1C233CE5ABD}" type="presParOf" srcId="{7D2D1D55-CE37-40AA-8036-EAC7424AECF6}" destId="{E567C54F-B0B3-4CC5-9DA2-6298E8C331F6}" srcOrd="9" destOrd="0" presId="urn:microsoft.com/office/officeart/2005/8/layout/list1#2"/>
    <dgm:cxn modelId="{F5A60B40-E7F3-4345-8B0B-1FCDFC59B36F}" type="presParOf" srcId="{7D2D1D55-CE37-40AA-8036-EAC7424AECF6}" destId="{16A71956-3E11-4438-88F9-E4B4AF52CA25}" srcOrd="10" destOrd="0" presId="urn:microsoft.com/office/officeart/2005/8/layout/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78B5EF-E370-4468-9574-3D2E3652145F}" type="doc">
      <dgm:prSet loTypeId="urn:microsoft.com/office/officeart/2005/8/layout/list1#3" loCatId="list" qsTypeId="urn:microsoft.com/office/officeart/2005/8/quickstyle/simple1#4" qsCatId="simple" csTypeId="urn:microsoft.com/office/officeart/2005/8/colors/accent1_2#4" csCatId="accent1" phldr="1"/>
      <dgm:spPr/>
      <dgm:t>
        <a:bodyPr/>
        <a:lstStyle/>
        <a:p>
          <a:endParaRPr lang="en-US"/>
        </a:p>
      </dgm:t>
    </dgm:pt>
    <dgm:pt modelId="{2788BEAD-4E55-4126-B72A-0593927F163C}">
      <dgm:prSet custT="1"/>
      <dgm:spPr>
        <a:solidFill>
          <a:schemeClr val="accent6">
            <a:lumMod val="75000"/>
          </a:schemeClr>
        </a:solidFill>
      </dgm:spPr>
      <dgm:t>
        <a:bodyPr/>
        <a:lstStyle/>
        <a:p>
          <a:pPr algn="just"/>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Về</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hình</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ảnh</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sông</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dài</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thuyền</a:t>
          </a:r>
          <a:r>
            <a:rPr lang="en-US" sz="3000" dirty="0">
              <a:effectLst/>
              <a:latin typeface="Times New Roman" panose="02020603050405020304" pitchFamily="18" charset="0"/>
              <a:ea typeface="Calibri" panose="020F0502020204030204" pitchFamily="34" charset="0"/>
            </a:rPr>
            <a:t> – </a:t>
          </a:r>
          <a:r>
            <a:rPr lang="en-US" sz="3000" dirty="0" err="1">
              <a:effectLst/>
              <a:latin typeface="Times New Roman" panose="02020603050405020304" pitchFamily="18" charset="0"/>
              <a:ea typeface="Calibri" panose="020F0502020204030204" pitchFamily="34" charset="0"/>
            </a:rPr>
            <a:t>nước</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bèo</a:t>
          </a:r>
          <a:r>
            <a:rPr lang="en-US" sz="3000" dirty="0">
              <a:effectLst/>
              <a:latin typeface="Times New Roman" panose="02020603050405020304" pitchFamily="18" charset="0"/>
              <a:ea typeface="Calibri" panose="020F0502020204030204" pitchFamily="34" charset="0"/>
            </a:rPr>
            <a:t> – </a:t>
          </a:r>
          <a:r>
            <a:rPr lang="en-US" sz="3000" dirty="0" err="1">
              <a:effectLst/>
              <a:latin typeface="Times New Roman" panose="02020603050405020304" pitchFamily="18" charset="0"/>
              <a:ea typeface="Calibri" panose="020F0502020204030204" pitchFamily="34" charset="0"/>
            </a:rPr>
            <a:t>nước</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làng</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xa</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bên</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sông</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núi</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mây</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bạc</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cánh</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chim</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chiều</a:t>
          </a:r>
          <a:r>
            <a:rPr lang="en-US" sz="3000" dirty="0">
              <a:effectLst/>
              <a:latin typeface="Times New Roman" panose="02020603050405020304" pitchFamily="18" charset="0"/>
              <a:ea typeface="Calibri" panose="020F0502020204030204" pitchFamily="34" charset="0"/>
            </a:rPr>
            <a:t>, …</a:t>
          </a:r>
          <a:endParaRPr lang="en-US" sz="3000" b="1" dirty="0">
            <a:latin typeface="Times New Roman" panose="02020603050405020304" pitchFamily="18" charset="0"/>
            <a:cs typeface="Times New Roman" panose="02020603050405020304" pitchFamily="18" charset="0"/>
          </a:endParaRPr>
        </a:p>
      </dgm:t>
    </dgm:pt>
    <dgm:pt modelId="{49F6312F-DA9D-4F0E-B870-479FDC82E950}" type="parTrans" cxnId="{2D0C2991-A139-4379-A11E-BB5191A3C56F}">
      <dgm:prSet/>
      <dgm:spPr/>
      <dgm:t>
        <a:bodyPr/>
        <a:lstStyle/>
        <a:p>
          <a:endParaRPr lang="en-US"/>
        </a:p>
      </dgm:t>
    </dgm:pt>
    <dgm:pt modelId="{427D92F0-072F-422F-878C-3843F0A2938F}" type="sibTrans" cxnId="{2D0C2991-A139-4379-A11E-BB5191A3C56F}">
      <dgm:prSet/>
      <dgm:spPr/>
      <dgm:t>
        <a:bodyPr/>
        <a:lstStyle/>
        <a:p>
          <a:endParaRPr lang="en-US"/>
        </a:p>
      </dgm:t>
    </dgm:pt>
    <dgm:pt modelId="{CED08D59-FB5E-44CF-9E55-A3776CCCD8EC}">
      <dgm:prSet custT="1"/>
      <dgm:spPr>
        <a:solidFill>
          <a:schemeClr val="accent2">
            <a:lumMod val="75000"/>
          </a:schemeClr>
        </a:solidFill>
      </dgm:spPr>
      <dgm:t>
        <a:bodyPr/>
        <a:lstStyle/>
        <a:p>
          <a:pPr algn="just"/>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Về</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từ</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ngữ</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đìu</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hiu</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đùn</a:t>
          </a:r>
          <a:r>
            <a:rPr lang="en-US" sz="3000" dirty="0">
              <a:solidFill>
                <a:schemeClr val="bg1"/>
              </a:solidFill>
              <a:effectLst/>
              <a:latin typeface="Times New Roman" panose="02020603050405020304" pitchFamily="18" charset="0"/>
              <a:ea typeface="Times New Roman" panose="02020603050405020304" pitchFamily="18" charset="0"/>
            </a:rPr>
            <a:t>".</a:t>
          </a:r>
        </a:p>
        <a:p>
          <a:pPr algn="just"/>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Về</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tứ</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thơ</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không</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khói</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hoàng</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hôn</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cũng</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nhớ</a:t>
          </a:r>
          <a:r>
            <a:rPr lang="en-US" sz="3000" dirty="0">
              <a:solidFill>
                <a:schemeClr val="bg1"/>
              </a:solidFill>
              <a:effectLst/>
              <a:latin typeface="Times New Roman" panose="02020603050405020304" pitchFamily="18" charset="0"/>
              <a:ea typeface="Times New Roman" panose="02020603050405020304" pitchFamily="18" charset="0"/>
            </a:rPr>
            <a:t> </a:t>
          </a:r>
          <a:r>
            <a:rPr lang="en-US" sz="3000" dirty="0" err="1">
              <a:solidFill>
                <a:schemeClr val="bg1"/>
              </a:solidFill>
              <a:effectLst/>
              <a:latin typeface="Times New Roman" panose="02020603050405020304" pitchFamily="18" charset="0"/>
              <a:ea typeface="Times New Roman" panose="02020603050405020304" pitchFamily="18" charset="0"/>
            </a:rPr>
            <a:t>nhà</a:t>
          </a:r>
          <a:r>
            <a:rPr lang="en-US" sz="3000" dirty="0">
              <a:solidFill>
                <a:schemeClr val="bg1"/>
              </a:solidFill>
              <a:effectLst/>
              <a:latin typeface="Times New Roman" panose="02020603050405020304" pitchFamily="18" charset="0"/>
              <a:ea typeface="Times New Roman" panose="02020603050405020304" pitchFamily="18" charset="0"/>
            </a:rPr>
            <a:t>"</a:t>
          </a:r>
          <a:endParaRPr lang="en-US" sz="3000" b="1" dirty="0">
            <a:solidFill>
              <a:schemeClr val="bg1"/>
            </a:solidFill>
            <a:latin typeface="Times New Roman" panose="02020603050405020304" pitchFamily="18" charset="0"/>
            <a:cs typeface="Times New Roman" panose="02020603050405020304" pitchFamily="18" charset="0"/>
          </a:endParaRPr>
        </a:p>
      </dgm:t>
    </dgm:pt>
    <dgm:pt modelId="{A06948C1-0120-42C3-89AB-B4BC220D52E1}" type="parTrans" cxnId="{40B46015-F0D7-4A02-886A-14C3BC66B892}">
      <dgm:prSet/>
      <dgm:spPr/>
      <dgm:t>
        <a:bodyPr/>
        <a:lstStyle/>
        <a:p>
          <a:endParaRPr lang="en-US"/>
        </a:p>
      </dgm:t>
    </dgm:pt>
    <dgm:pt modelId="{3AD3A891-F13A-48EB-BE30-3DE69F69D352}" type="sibTrans" cxnId="{40B46015-F0D7-4A02-886A-14C3BC66B892}">
      <dgm:prSet/>
      <dgm:spPr/>
      <dgm:t>
        <a:bodyPr/>
        <a:lstStyle/>
        <a:p>
          <a:endParaRPr lang="en-US"/>
        </a:p>
      </dgm:t>
    </dgm:pt>
    <dgm:pt modelId="{03A85EFC-7013-4C0B-AFE4-35B368059575}">
      <dgm:prSet custT="1"/>
      <dgm:spPr/>
      <dgm:t>
        <a:bodyPr/>
        <a:lstStyle/>
        <a:p>
          <a:r>
            <a:rPr lang="en-US" sz="3000" dirty="0">
              <a:effectLst/>
              <a:latin typeface="Times New Roman" panose="02020603050405020304" pitchFamily="18" charset="0"/>
              <a:ea typeface="Calibri" panose="020F0502020204030204" pitchFamily="34" charset="0"/>
            </a:rPr>
            <a:t>=&gt;</a:t>
          </a:r>
          <a:r>
            <a:rPr lang="en-US" sz="3000" dirty="0" err="1">
              <a:effectLst/>
              <a:latin typeface="Times New Roman" panose="02020603050405020304" pitchFamily="18" charset="0"/>
              <a:ea typeface="Calibri" panose="020F0502020204030204" pitchFamily="34" charset="0"/>
            </a:rPr>
            <a:t>Bài</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thơ</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Tràng</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giang</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mang</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đậm</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vẻ</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đẹp</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cổ</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điển</a:t>
          </a:r>
          <a:r>
            <a:rPr lang="en-US" sz="3000" dirty="0">
              <a:effectLst/>
              <a:latin typeface="Times New Roman" panose="02020603050405020304" pitchFamily="18" charset="0"/>
              <a:ea typeface="Calibri" panose="020F0502020204030204" pitchFamily="34" charset="0"/>
            </a:rPr>
            <a:t>".</a:t>
          </a:r>
          <a:endParaRPr lang="en-US" sz="3000" b="1" dirty="0">
            <a:latin typeface="Times New Roman" panose="02020603050405020304" pitchFamily="18" charset="0"/>
            <a:cs typeface="Times New Roman" panose="02020603050405020304" pitchFamily="18" charset="0"/>
          </a:endParaRPr>
        </a:p>
      </dgm:t>
    </dgm:pt>
    <dgm:pt modelId="{BDF39D08-44FB-48A3-920C-724CF3B4C34A}" type="parTrans" cxnId="{3754728D-1850-4EFC-9CBA-50ED79A52273}">
      <dgm:prSet/>
      <dgm:spPr/>
      <dgm:t>
        <a:bodyPr/>
        <a:lstStyle/>
        <a:p>
          <a:endParaRPr lang="en-US"/>
        </a:p>
      </dgm:t>
    </dgm:pt>
    <dgm:pt modelId="{927030BD-4002-4097-8853-0CDCB4AD8E4E}" type="sibTrans" cxnId="{3754728D-1850-4EFC-9CBA-50ED79A52273}">
      <dgm:prSet/>
      <dgm:spPr/>
      <dgm:t>
        <a:bodyPr/>
        <a:lstStyle/>
        <a:p>
          <a:endParaRPr lang="en-US"/>
        </a:p>
      </dgm:t>
    </dgm:pt>
    <dgm:pt modelId="{7D2D1D55-CE37-40AA-8036-EAC7424AECF6}" type="pres">
      <dgm:prSet presAssocID="{8178B5EF-E370-4468-9574-3D2E3652145F}" presName="linear" presStyleCnt="0">
        <dgm:presLayoutVars>
          <dgm:dir/>
          <dgm:animLvl val="lvl"/>
          <dgm:resizeHandles val="exact"/>
        </dgm:presLayoutVars>
      </dgm:prSet>
      <dgm:spPr/>
    </dgm:pt>
    <dgm:pt modelId="{4D62C63A-0B78-44AC-B924-F31A20C4DFF4}" type="pres">
      <dgm:prSet presAssocID="{2788BEAD-4E55-4126-B72A-0593927F163C}" presName="parentLin" presStyleCnt="0"/>
      <dgm:spPr/>
    </dgm:pt>
    <dgm:pt modelId="{84F4D009-99EE-4A8C-BC85-D059843B7B89}" type="pres">
      <dgm:prSet presAssocID="{2788BEAD-4E55-4126-B72A-0593927F163C}" presName="parentLeftMargin" presStyleLbl="node1" presStyleIdx="0" presStyleCnt="3"/>
      <dgm:spPr/>
    </dgm:pt>
    <dgm:pt modelId="{A76A1569-197B-480A-8B64-9A5A8E2DDE44}" type="pres">
      <dgm:prSet presAssocID="{2788BEAD-4E55-4126-B72A-0593927F163C}" presName="parentText" presStyleLbl="node1" presStyleIdx="0" presStyleCnt="3" custScaleX="136271">
        <dgm:presLayoutVars>
          <dgm:chMax val="0"/>
          <dgm:bulletEnabled val="1"/>
        </dgm:presLayoutVars>
      </dgm:prSet>
      <dgm:spPr/>
    </dgm:pt>
    <dgm:pt modelId="{743225B7-2EFD-4AA1-B31A-ECA6CB5EEA93}" type="pres">
      <dgm:prSet presAssocID="{2788BEAD-4E55-4126-B72A-0593927F163C}" presName="negativeSpace" presStyleCnt="0"/>
      <dgm:spPr/>
    </dgm:pt>
    <dgm:pt modelId="{9AD58F28-CB86-4F10-A4DD-A56F263A6AB5}" type="pres">
      <dgm:prSet presAssocID="{2788BEAD-4E55-4126-B72A-0593927F163C}" presName="childText" presStyleLbl="conFgAcc1" presStyleIdx="0" presStyleCnt="3">
        <dgm:presLayoutVars>
          <dgm:bulletEnabled val="1"/>
        </dgm:presLayoutVars>
      </dgm:prSet>
      <dgm:spPr/>
    </dgm:pt>
    <dgm:pt modelId="{1EF83260-6042-4BA4-85C4-47D48D9D5730}" type="pres">
      <dgm:prSet presAssocID="{427D92F0-072F-422F-878C-3843F0A2938F}" presName="spaceBetweenRectangles" presStyleCnt="0"/>
      <dgm:spPr/>
    </dgm:pt>
    <dgm:pt modelId="{9863ABAF-6514-4F53-9628-458BF889B7EF}" type="pres">
      <dgm:prSet presAssocID="{CED08D59-FB5E-44CF-9E55-A3776CCCD8EC}" presName="parentLin" presStyleCnt="0"/>
      <dgm:spPr/>
    </dgm:pt>
    <dgm:pt modelId="{B21B2F7E-050E-4432-8685-0AA7C28CDE88}" type="pres">
      <dgm:prSet presAssocID="{CED08D59-FB5E-44CF-9E55-A3776CCCD8EC}" presName="parentLeftMargin" presStyleLbl="node1" presStyleIdx="0" presStyleCnt="3"/>
      <dgm:spPr/>
    </dgm:pt>
    <dgm:pt modelId="{9816CD5E-D76F-4177-B81D-D57C83DC8ACA}" type="pres">
      <dgm:prSet presAssocID="{CED08D59-FB5E-44CF-9E55-A3776CCCD8EC}" presName="parentText" presStyleLbl="node1" presStyleIdx="1" presStyleCnt="3" custScaleX="128637">
        <dgm:presLayoutVars>
          <dgm:chMax val="0"/>
          <dgm:bulletEnabled val="1"/>
        </dgm:presLayoutVars>
      </dgm:prSet>
      <dgm:spPr/>
    </dgm:pt>
    <dgm:pt modelId="{E031EAA9-5E71-4E6A-8B7C-1CB041A859A9}" type="pres">
      <dgm:prSet presAssocID="{CED08D59-FB5E-44CF-9E55-A3776CCCD8EC}" presName="negativeSpace" presStyleCnt="0"/>
      <dgm:spPr/>
    </dgm:pt>
    <dgm:pt modelId="{C2F80EC9-A84C-4D34-9A8A-BFB8EA787199}" type="pres">
      <dgm:prSet presAssocID="{CED08D59-FB5E-44CF-9E55-A3776CCCD8EC}" presName="childText" presStyleLbl="conFgAcc1" presStyleIdx="1" presStyleCnt="3">
        <dgm:presLayoutVars>
          <dgm:bulletEnabled val="1"/>
        </dgm:presLayoutVars>
      </dgm:prSet>
      <dgm:spPr/>
    </dgm:pt>
    <dgm:pt modelId="{CE92CAD9-CAB7-46A7-9016-E04A89349F31}" type="pres">
      <dgm:prSet presAssocID="{3AD3A891-F13A-48EB-BE30-3DE69F69D352}" presName="spaceBetweenRectangles" presStyleCnt="0"/>
      <dgm:spPr/>
    </dgm:pt>
    <dgm:pt modelId="{D5B77725-BEC9-4A39-A07B-AD7AA002E9CB}" type="pres">
      <dgm:prSet presAssocID="{03A85EFC-7013-4C0B-AFE4-35B368059575}" presName="parentLin" presStyleCnt="0"/>
      <dgm:spPr/>
    </dgm:pt>
    <dgm:pt modelId="{EA2EA684-0812-489B-A2C7-BA529EA048BA}" type="pres">
      <dgm:prSet presAssocID="{03A85EFC-7013-4C0B-AFE4-35B368059575}" presName="parentLeftMargin" presStyleLbl="node1" presStyleIdx="1" presStyleCnt="3"/>
      <dgm:spPr/>
    </dgm:pt>
    <dgm:pt modelId="{0C58C0FA-5416-4FBD-9E9D-8807C4DBD194}" type="pres">
      <dgm:prSet presAssocID="{03A85EFC-7013-4C0B-AFE4-35B368059575}" presName="parentText" presStyleLbl="node1" presStyleIdx="2" presStyleCnt="3" custScaleX="139810">
        <dgm:presLayoutVars>
          <dgm:chMax val="0"/>
          <dgm:bulletEnabled val="1"/>
        </dgm:presLayoutVars>
      </dgm:prSet>
      <dgm:spPr/>
    </dgm:pt>
    <dgm:pt modelId="{E567C54F-B0B3-4CC5-9DA2-6298E8C331F6}" type="pres">
      <dgm:prSet presAssocID="{03A85EFC-7013-4C0B-AFE4-35B368059575}" presName="negativeSpace" presStyleCnt="0"/>
      <dgm:spPr/>
    </dgm:pt>
    <dgm:pt modelId="{16A71956-3E11-4438-88F9-E4B4AF52CA25}" type="pres">
      <dgm:prSet presAssocID="{03A85EFC-7013-4C0B-AFE4-35B368059575}" presName="childText" presStyleLbl="conFgAcc1" presStyleIdx="2" presStyleCnt="3">
        <dgm:presLayoutVars>
          <dgm:bulletEnabled val="1"/>
        </dgm:presLayoutVars>
      </dgm:prSet>
      <dgm:spPr/>
    </dgm:pt>
  </dgm:ptLst>
  <dgm:cxnLst>
    <dgm:cxn modelId="{40B46015-F0D7-4A02-886A-14C3BC66B892}" srcId="{8178B5EF-E370-4468-9574-3D2E3652145F}" destId="{CED08D59-FB5E-44CF-9E55-A3776CCCD8EC}" srcOrd="1" destOrd="0" parTransId="{A06948C1-0120-42C3-89AB-B4BC220D52E1}" sibTransId="{3AD3A891-F13A-48EB-BE30-3DE69F69D352}"/>
    <dgm:cxn modelId="{D76D491E-49C8-4BC4-9381-21B71B54E1F0}" type="presOf" srcId="{CED08D59-FB5E-44CF-9E55-A3776CCCD8EC}" destId="{9816CD5E-D76F-4177-B81D-D57C83DC8ACA}" srcOrd="1" destOrd="0" presId="urn:microsoft.com/office/officeart/2005/8/layout/list1#3"/>
    <dgm:cxn modelId="{BB45C340-4B4D-42BF-B44C-1B552003D7FA}" type="presOf" srcId="{2788BEAD-4E55-4126-B72A-0593927F163C}" destId="{A76A1569-197B-480A-8B64-9A5A8E2DDE44}" srcOrd="1" destOrd="0" presId="urn:microsoft.com/office/officeart/2005/8/layout/list1#3"/>
    <dgm:cxn modelId="{2F37B384-B2DB-4649-B255-7EDDF32A21DF}" type="presOf" srcId="{03A85EFC-7013-4C0B-AFE4-35B368059575}" destId="{EA2EA684-0812-489B-A2C7-BA529EA048BA}" srcOrd="0" destOrd="0" presId="urn:microsoft.com/office/officeart/2005/8/layout/list1#3"/>
    <dgm:cxn modelId="{3754728D-1850-4EFC-9CBA-50ED79A52273}" srcId="{8178B5EF-E370-4468-9574-3D2E3652145F}" destId="{03A85EFC-7013-4C0B-AFE4-35B368059575}" srcOrd="2" destOrd="0" parTransId="{BDF39D08-44FB-48A3-920C-724CF3B4C34A}" sibTransId="{927030BD-4002-4097-8853-0CDCB4AD8E4E}"/>
    <dgm:cxn modelId="{551F4F90-87AA-4CF8-ABB4-59950E420794}" type="presOf" srcId="{8178B5EF-E370-4468-9574-3D2E3652145F}" destId="{7D2D1D55-CE37-40AA-8036-EAC7424AECF6}" srcOrd="0" destOrd="0" presId="urn:microsoft.com/office/officeart/2005/8/layout/list1#3"/>
    <dgm:cxn modelId="{2D0C2991-A139-4379-A11E-BB5191A3C56F}" srcId="{8178B5EF-E370-4468-9574-3D2E3652145F}" destId="{2788BEAD-4E55-4126-B72A-0593927F163C}" srcOrd="0" destOrd="0" parTransId="{49F6312F-DA9D-4F0E-B870-479FDC82E950}" sibTransId="{427D92F0-072F-422F-878C-3843F0A2938F}"/>
    <dgm:cxn modelId="{0E4FD1B3-A6B0-4D12-871D-3FD95A06ECD5}" type="presOf" srcId="{2788BEAD-4E55-4126-B72A-0593927F163C}" destId="{84F4D009-99EE-4A8C-BC85-D059843B7B89}" srcOrd="0" destOrd="0" presId="urn:microsoft.com/office/officeart/2005/8/layout/list1#3"/>
    <dgm:cxn modelId="{765CA7BD-1432-43C1-B49F-1A2440E9F726}" type="presOf" srcId="{CED08D59-FB5E-44CF-9E55-A3776CCCD8EC}" destId="{B21B2F7E-050E-4432-8685-0AA7C28CDE88}" srcOrd="0" destOrd="0" presId="urn:microsoft.com/office/officeart/2005/8/layout/list1#3"/>
    <dgm:cxn modelId="{2B400FE1-72F0-4589-9C3D-C7C6091AB5F1}" type="presOf" srcId="{03A85EFC-7013-4C0B-AFE4-35B368059575}" destId="{0C58C0FA-5416-4FBD-9E9D-8807C4DBD194}" srcOrd="1" destOrd="0" presId="urn:microsoft.com/office/officeart/2005/8/layout/list1#3"/>
    <dgm:cxn modelId="{B2FB1F81-A70C-4252-8A74-B185AB371EE9}" type="presParOf" srcId="{7D2D1D55-CE37-40AA-8036-EAC7424AECF6}" destId="{4D62C63A-0B78-44AC-B924-F31A20C4DFF4}" srcOrd="0" destOrd="0" presId="urn:microsoft.com/office/officeart/2005/8/layout/list1#3"/>
    <dgm:cxn modelId="{9C4AE304-FB5D-4434-9B3B-1799BAC8FE50}" type="presParOf" srcId="{4D62C63A-0B78-44AC-B924-F31A20C4DFF4}" destId="{84F4D009-99EE-4A8C-BC85-D059843B7B89}" srcOrd="0" destOrd="0" presId="urn:microsoft.com/office/officeart/2005/8/layout/list1#3"/>
    <dgm:cxn modelId="{64EC2D8C-B13A-41CF-82E3-B799BD7F3365}" type="presParOf" srcId="{4D62C63A-0B78-44AC-B924-F31A20C4DFF4}" destId="{A76A1569-197B-480A-8B64-9A5A8E2DDE44}" srcOrd="1" destOrd="0" presId="urn:microsoft.com/office/officeart/2005/8/layout/list1#3"/>
    <dgm:cxn modelId="{C50AFE5B-DE33-4614-8BC5-B872D6C63901}" type="presParOf" srcId="{7D2D1D55-CE37-40AA-8036-EAC7424AECF6}" destId="{743225B7-2EFD-4AA1-B31A-ECA6CB5EEA93}" srcOrd="1" destOrd="0" presId="urn:microsoft.com/office/officeart/2005/8/layout/list1#3"/>
    <dgm:cxn modelId="{546A45E7-8AE2-4AA2-9649-70BE23FFEB7C}" type="presParOf" srcId="{7D2D1D55-CE37-40AA-8036-EAC7424AECF6}" destId="{9AD58F28-CB86-4F10-A4DD-A56F263A6AB5}" srcOrd="2" destOrd="0" presId="urn:microsoft.com/office/officeart/2005/8/layout/list1#3"/>
    <dgm:cxn modelId="{786DDC03-E472-4CAB-BFCA-8F98ABEBB462}" type="presParOf" srcId="{7D2D1D55-CE37-40AA-8036-EAC7424AECF6}" destId="{1EF83260-6042-4BA4-85C4-47D48D9D5730}" srcOrd="3" destOrd="0" presId="urn:microsoft.com/office/officeart/2005/8/layout/list1#3"/>
    <dgm:cxn modelId="{617B90F2-3F48-43DB-9E6C-3A969C386BDA}" type="presParOf" srcId="{7D2D1D55-CE37-40AA-8036-EAC7424AECF6}" destId="{9863ABAF-6514-4F53-9628-458BF889B7EF}" srcOrd="4" destOrd="0" presId="urn:microsoft.com/office/officeart/2005/8/layout/list1#3"/>
    <dgm:cxn modelId="{0AB3B8AC-FE8E-49EB-8A90-61BEFB44AB7A}" type="presParOf" srcId="{9863ABAF-6514-4F53-9628-458BF889B7EF}" destId="{B21B2F7E-050E-4432-8685-0AA7C28CDE88}" srcOrd="0" destOrd="0" presId="urn:microsoft.com/office/officeart/2005/8/layout/list1#3"/>
    <dgm:cxn modelId="{3BED51CE-8B02-4573-AC8F-C13E4C0FA8E5}" type="presParOf" srcId="{9863ABAF-6514-4F53-9628-458BF889B7EF}" destId="{9816CD5E-D76F-4177-B81D-D57C83DC8ACA}" srcOrd="1" destOrd="0" presId="urn:microsoft.com/office/officeart/2005/8/layout/list1#3"/>
    <dgm:cxn modelId="{6CF7D0DB-7087-4E13-A4E4-E43912CFD447}" type="presParOf" srcId="{7D2D1D55-CE37-40AA-8036-EAC7424AECF6}" destId="{E031EAA9-5E71-4E6A-8B7C-1CB041A859A9}" srcOrd="5" destOrd="0" presId="urn:microsoft.com/office/officeart/2005/8/layout/list1#3"/>
    <dgm:cxn modelId="{C03E4202-DD3C-4E4F-95B2-1E68A058019F}" type="presParOf" srcId="{7D2D1D55-CE37-40AA-8036-EAC7424AECF6}" destId="{C2F80EC9-A84C-4D34-9A8A-BFB8EA787199}" srcOrd="6" destOrd="0" presId="urn:microsoft.com/office/officeart/2005/8/layout/list1#3"/>
    <dgm:cxn modelId="{48D7853C-F08E-4F8F-BD1E-CB73F727A73E}" type="presParOf" srcId="{7D2D1D55-CE37-40AA-8036-EAC7424AECF6}" destId="{CE92CAD9-CAB7-46A7-9016-E04A89349F31}" srcOrd="7" destOrd="0" presId="urn:microsoft.com/office/officeart/2005/8/layout/list1#3"/>
    <dgm:cxn modelId="{8E55651F-728E-4FDA-90BE-358061270B1B}" type="presParOf" srcId="{7D2D1D55-CE37-40AA-8036-EAC7424AECF6}" destId="{D5B77725-BEC9-4A39-A07B-AD7AA002E9CB}" srcOrd="8" destOrd="0" presId="urn:microsoft.com/office/officeart/2005/8/layout/list1#3"/>
    <dgm:cxn modelId="{3589A2D4-01CB-452D-970F-1292B1984DD9}" type="presParOf" srcId="{D5B77725-BEC9-4A39-A07B-AD7AA002E9CB}" destId="{EA2EA684-0812-489B-A2C7-BA529EA048BA}" srcOrd="0" destOrd="0" presId="urn:microsoft.com/office/officeart/2005/8/layout/list1#3"/>
    <dgm:cxn modelId="{DF3F6399-94AE-4FD2-B5D5-F27285E8026B}" type="presParOf" srcId="{D5B77725-BEC9-4A39-A07B-AD7AA002E9CB}" destId="{0C58C0FA-5416-4FBD-9E9D-8807C4DBD194}" srcOrd="1" destOrd="0" presId="urn:microsoft.com/office/officeart/2005/8/layout/list1#3"/>
    <dgm:cxn modelId="{8F034978-5127-45CC-AEA9-B1C233CE5ABD}" type="presParOf" srcId="{7D2D1D55-CE37-40AA-8036-EAC7424AECF6}" destId="{E567C54F-B0B3-4CC5-9DA2-6298E8C331F6}" srcOrd="9" destOrd="0" presId="urn:microsoft.com/office/officeart/2005/8/layout/list1#3"/>
    <dgm:cxn modelId="{F5A60B40-E7F3-4345-8B0B-1FCDFC59B36F}" type="presParOf" srcId="{7D2D1D55-CE37-40AA-8036-EAC7424AECF6}" destId="{16A71956-3E11-4438-88F9-E4B4AF52CA25}" srcOrd="10" destOrd="0" presId="urn:microsoft.com/office/officeart/2005/8/layout/list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78B5EF-E370-4468-9574-3D2E3652145F}" type="doc">
      <dgm:prSet loTypeId="urn:microsoft.com/office/officeart/2005/8/layout/list1#4" loCatId="list" qsTypeId="urn:microsoft.com/office/officeart/2005/8/quickstyle/simple1#5" qsCatId="simple" csTypeId="urn:microsoft.com/office/officeart/2005/8/colors/accent1_2#5" csCatId="accent1" phldr="1"/>
      <dgm:spPr/>
      <dgm:t>
        <a:bodyPr/>
        <a:lstStyle/>
        <a:p>
          <a:endParaRPr lang="en-US"/>
        </a:p>
      </dgm:t>
    </dgm:pt>
    <dgm:pt modelId="{2788BEAD-4E55-4126-B72A-0593927F163C}">
      <dgm:prSet custT="1"/>
      <dgm:spPr>
        <a:solidFill>
          <a:schemeClr val="accent6">
            <a:lumMod val="75000"/>
          </a:schemeClr>
        </a:solidFill>
      </dgm:spPr>
      <dgm:t>
        <a:bodyPr/>
        <a:lstStyle/>
        <a:p>
          <a:pPr algn="just"/>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Tràng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giang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vừa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gợi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lên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một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khung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cảnh</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quen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thuộc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tâm</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thức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người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Việt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vừa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hướng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độc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giả</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tới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những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suy</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tưởng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về</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mối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hệ</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giữa</a:t>
          </a:r>
          <a:r>
            <a:rPr lang="en-US" sz="3000" dirty="0">
              <a:solidFill>
                <a:srgbClr val="000000"/>
              </a:solidFill>
              <a:effectLst/>
              <a:latin typeface="Times New Roman" panose="02020603050405020304" pitchFamily="18" charset="0"/>
              <a:ea typeface="Times New Roman" panose="02020603050405020304" pitchFamily="18" charset="0"/>
            </a:rPr>
            <a:t> con </a:t>
          </a:r>
          <a:r>
            <a:rPr lang="en-US" sz="3000" dirty="0" err="1">
              <a:solidFill>
                <a:srgbClr val="000000"/>
              </a:solidFill>
              <a:effectLst/>
              <a:latin typeface="Times New Roman" panose="02020603050405020304" pitchFamily="18" charset="0"/>
              <a:ea typeface="Times New Roman" panose="02020603050405020304" pitchFamily="18" charset="0"/>
            </a:rPr>
            <a:t>người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cá</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nhân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xã</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hội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về</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tương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giữa</a:t>
          </a:r>
          <a:r>
            <a:rPr lang="en-US" sz="3000" dirty="0">
              <a:solidFill>
                <a:srgbClr val="000000"/>
              </a:solidFill>
              <a:effectLst/>
              <a:latin typeface="Times New Roman" panose="02020603050405020304" pitchFamily="18" charset="0"/>
              <a:ea typeface="Times New Roman" panose="02020603050405020304" pitchFamily="18" charset="0"/>
            </a:rPr>
            <a:t> con </a:t>
          </a:r>
          <a:r>
            <a:rPr lang="en-US" sz="3000" dirty="0" err="1">
              <a:solidFill>
                <a:srgbClr val="000000"/>
              </a:solidFill>
              <a:effectLst/>
              <a:latin typeface="Times New Roman" panose="02020603050405020304" pitchFamily="18" charset="0"/>
              <a:ea typeface="Times New Roman" panose="02020603050405020304" pitchFamily="18" charset="0"/>
            </a:rPr>
            <a:t>người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bé</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nhỏ</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vũ</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trụ</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bí</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ẩn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vô</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tận</a:t>
          </a:r>
          <a:r>
            <a:rPr lang="en-US" sz="3000" dirty="0">
              <a:solidFill>
                <a:srgbClr val="000000"/>
              </a:solidFill>
              <a:effectLst/>
              <a:latin typeface="Times New Roman" panose="02020603050405020304" pitchFamily="18" charset="0"/>
              <a:ea typeface="Times New Roman" panose="02020603050405020304" pitchFamily="18" charset="0"/>
            </a:rPr>
            <a:t>.</a:t>
          </a:r>
          <a:r>
            <a:rPr lang="en-US" sz="3000" dirty="0">
              <a:effectLst/>
              <a:latin typeface="Times New Roman" panose="02020603050405020304" pitchFamily="18" charset="0"/>
              <a:ea typeface="Calibri" panose="020F0502020204030204" pitchFamily="34" charset="0"/>
            </a:rPr>
            <a:t>-</a:t>
          </a:r>
          <a:endParaRPr lang="en-US" sz="3000" b="1" dirty="0">
            <a:latin typeface="Times New Roman" panose="02020603050405020304" pitchFamily="18" charset="0"/>
            <a:cs typeface="Times New Roman" panose="02020603050405020304" pitchFamily="18" charset="0"/>
          </a:endParaRPr>
        </a:p>
      </dgm:t>
    </dgm:pt>
    <dgm:pt modelId="{49F6312F-DA9D-4F0E-B870-479FDC82E950}" type="parTrans" cxnId="{2D0C2991-A139-4379-A11E-BB5191A3C56F}">
      <dgm:prSet/>
      <dgm:spPr/>
      <dgm:t>
        <a:bodyPr/>
        <a:lstStyle/>
        <a:p>
          <a:endParaRPr lang="en-US"/>
        </a:p>
      </dgm:t>
    </dgm:pt>
    <dgm:pt modelId="{427D92F0-072F-422F-878C-3843F0A2938F}" type="sibTrans" cxnId="{2D0C2991-A139-4379-A11E-BB5191A3C56F}">
      <dgm:prSet/>
      <dgm:spPr/>
      <dgm:t>
        <a:bodyPr/>
        <a:lstStyle/>
        <a:p>
          <a:endParaRPr lang="en-US"/>
        </a:p>
      </dgm:t>
    </dgm:pt>
    <dgm:pt modelId="{CED08D59-FB5E-44CF-9E55-A3776CCCD8EC}">
      <dgm:prSet custT="1"/>
      <dgm:spPr>
        <a:solidFill>
          <a:schemeClr val="accent2">
            <a:lumMod val="75000"/>
          </a:schemeClr>
        </a:solidFill>
      </dgm:spPr>
      <dgm:t>
        <a:bodyPr/>
        <a:lstStyle/>
        <a:p>
          <a:pPr algn="just"/>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Mỗi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hình</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ảnh</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thơ</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đều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rPr>
            <a:t> xu </a:t>
          </a:r>
          <a:r>
            <a:rPr lang="en-US" sz="3000" dirty="0" err="1">
              <a:solidFill>
                <a:srgbClr val="000000"/>
              </a:solidFill>
              <a:effectLst/>
              <a:latin typeface="Times New Roman" panose="02020603050405020304" pitchFamily="18" charset="0"/>
              <a:ea typeface="Times New Roman" panose="02020603050405020304" pitchFamily="18" charset="0"/>
            </a:rPr>
            <a:t>hướng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trở</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thành</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biểu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tượng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hàm</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chứa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nhiều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lớp</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nghĩa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gợi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vô</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số</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cảm</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nhận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tùy</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theo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từng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trải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nghiệm</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người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đọc</a:t>
          </a:r>
          <a:r>
            <a:rPr lang="en-US" sz="3000" dirty="0">
              <a:solidFill>
                <a:srgbClr val="000000"/>
              </a:solidFill>
              <a:effectLst/>
              <a:latin typeface="Times New Roman" panose="02020603050405020304" pitchFamily="18" charset="0"/>
              <a:ea typeface="Times New Roman" panose="02020603050405020304" pitchFamily="18" charset="0"/>
            </a:rPr>
            <a:t>.</a:t>
          </a:r>
          <a:r>
            <a:rPr lang="en-US" sz="3000" dirty="0">
              <a:solidFill>
                <a:schemeClr val="bg1"/>
              </a:solidFill>
              <a:effectLst/>
              <a:latin typeface="Times New Roman" panose="02020603050405020304" pitchFamily="18" charset="0"/>
              <a:ea typeface="Times New Roman" panose="02020603050405020304" pitchFamily="18" charset="0"/>
            </a:rPr>
            <a:t> </a:t>
          </a:r>
        </a:p>
      </dgm:t>
    </dgm:pt>
    <dgm:pt modelId="{A06948C1-0120-42C3-89AB-B4BC220D52E1}" type="parTrans" cxnId="{40B46015-F0D7-4A02-886A-14C3BC66B892}">
      <dgm:prSet/>
      <dgm:spPr/>
      <dgm:t>
        <a:bodyPr/>
        <a:lstStyle/>
        <a:p>
          <a:endParaRPr lang="en-US"/>
        </a:p>
      </dgm:t>
    </dgm:pt>
    <dgm:pt modelId="{3AD3A891-F13A-48EB-BE30-3DE69F69D352}" type="sibTrans" cxnId="{40B46015-F0D7-4A02-886A-14C3BC66B892}">
      <dgm:prSet/>
      <dgm:spPr/>
      <dgm:t>
        <a:bodyPr/>
        <a:lstStyle/>
        <a:p>
          <a:endParaRPr lang="en-US"/>
        </a:p>
      </dgm:t>
    </dgm:pt>
    <dgm:pt modelId="{03A85EFC-7013-4C0B-AFE4-35B368059575}">
      <dgm:prSet custT="1"/>
      <dgm:spPr/>
      <dgm:t>
        <a:bodyPr/>
        <a:lstStyle/>
        <a:p>
          <a:r>
            <a:rPr lang="en-US" sz="3000" dirty="0">
              <a:effectLst/>
              <a:latin typeface="Times New Roman" panose="02020603050405020304" pitchFamily="18" charset="0"/>
              <a:ea typeface="Calibri" panose="020F0502020204030204" pitchFamily="34" charset="0"/>
            </a:rPr>
            <a:t>=&gt;Trong </a:t>
          </a:r>
          <a:r>
            <a:rPr lang="en-US" sz="3000" dirty="0" err="1">
              <a:effectLst/>
              <a:latin typeface="Times New Roman" panose="02020603050405020304" pitchFamily="18" charset="0"/>
              <a:ea typeface="Calibri" panose="020F0502020204030204" pitchFamily="34" charset="0"/>
            </a:rPr>
            <a:t>các</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nhà</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thơ</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mới</a:t>
          </a:r>
          <a:r>
            <a:rPr lang="en-US" sz="3000" dirty="0">
              <a:effectLst/>
              <a:latin typeface="Times New Roman" panose="02020603050405020304" pitchFamily="18" charset="0"/>
              <a:ea typeface="Calibri" panose="020F0502020204030204" pitchFamily="34" charset="0"/>
            </a:rPr>
            <a:t>, Huy </a:t>
          </a:r>
          <a:r>
            <a:rPr lang="en-US" sz="3000" dirty="0" err="1">
              <a:effectLst/>
              <a:latin typeface="Times New Roman" panose="02020603050405020304" pitchFamily="18" charset="0"/>
              <a:ea typeface="Calibri" panose="020F0502020204030204" pitchFamily="34" charset="0"/>
            </a:rPr>
            <a:t>Cận</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là</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người</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đã</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tạo</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được</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sự</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cân</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bằng</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hài</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hòa</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giữa</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truyền</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thống</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và</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hiện</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đại</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giữa</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lãng</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mạn</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và</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tượng</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trưng</a:t>
          </a:r>
          <a:r>
            <a:rPr lang="en-US" sz="3000" dirty="0">
              <a:effectLst/>
              <a:latin typeface="Times New Roman" panose="02020603050405020304" pitchFamily="18" charset="0"/>
              <a:ea typeface="Calibri" panose="020F0502020204030204" pitchFamily="34" charset="0"/>
            </a:rPr>
            <a:t>.</a:t>
          </a:r>
          <a:endParaRPr lang="en-US" sz="3000" b="1" dirty="0">
            <a:latin typeface="Times New Roman" panose="02020603050405020304" pitchFamily="18" charset="0"/>
            <a:cs typeface="Times New Roman" panose="02020603050405020304" pitchFamily="18" charset="0"/>
          </a:endParaRPr>
        </a:p>
      </dgm:t>
    </dgm:pt>
    <dgm:pt modelId="{BDF39D08-44FB-48A3-920C-724CF3B4C34A}" type="parTrans" cxnId="{3754728D-1850-4EFC-9CBA-50ED79A52273}">
      <dgm:prSet/>
      <dgm:spPr/>
      <dgm:t>
        <a:bodyPr/>
        <a:lstStyle/>
        <a:p>
          <a:endParaRPr lang="en-US"/>
        </a:p>
      </dgm:t>
    </dgm:pt>
    <dgm:pt modelId="{927030BD-4002-4097-8853-0CDCB4AD8E4E}" type="sibTrans" cxnId="{3754728D-1850-4EFC-9CBA-50ED79A52273}">
      <dgm:prSet/>
      <dgm:spPr/>
      <dgm:t>
        <a:bodyPr/>
        <a:lstStyle/>
        <a:p>
          <a:endParaRPr lang="en-US"/>
        </a:p>
      </dgm:t>
    </dgm:pt>
    <dgm:pt modelId="{7D2D1D55-CE37-40AA-8036-EAC7424AECF6}" type="pres">
      <dgm:prSet presAssocID="{8178B5EF-E370-4468-9574-3D2E3652145F}" presName="linear" presStyleCnt="0">
        <dgm:presLayoutVars>
          <dgm:dir/>
          <dgm:animLvl val="lvl"/>
          <dgm:resizeHandles val="exact"/>
        </dgm:presLayoutVars>
      </dgm:prSet>
      <dgm:spPr/>
    </dgm:pt>
    <dgm:pt modelId="{4D62C63A-0B78-44AC-B924-F31A20C4DFF4}" type="pres">
      <dgm:prSet presAssocID="{2788BEAD-4E55-4126-B72A-0593927F163C}" presName="parentLin" presStyleCnt="0"/>
      <dgm:spPr/>
    </dgm:pt>
    <dgm:pt modelId="{84F4D009-99EE-4A8C-BC85-D059843B7B89}" type="pres">
      <dgm:prSet presAssocID="{2788BEAD-4E55-4126-B72A-0593927F163C}" presName="parentLeftMargin" presStyleLbl="node1" presStyleIdx="0" presStyleCnt="3"/>
      <dgm:spPr/>
    </dgm:pt>
    <dgm:pt modelId="{A76A1569-197B-480A-8B64-9A5A8E2DDE44}" type="pres">
      <dgm:prSet presAssocID="{2788BEAD-4E55-4126-B72A-0593927F163C}" presName="parentText" presStyleLbl="node1" presStyleIdx="0" presStyleCnt="3" custScaleX="150655" custScaleY="224054">
        <dgm:presLayoutVars>
          <dgm:chMax val="0"/>
          <dgm:bulletEnabled val="1"/>
        </dgm:presLayoutVars>
      </dgm:prSet>
      <dgm:spPr/>
    </dgm:pt>
    <dgm:pt modelId="{743225B7-2EFD-4AA1-B31A-ECA6CB5EEA93}" type="pres">
      <dgm:prSet presAssocID="{2788BEAD-4E55-4126-B72A-0593927F163C}" presName="negativeSpace" presStyleCnt="0"/>
      <dgm:spPr/>
    </dgm:pt>
    <dgm:pt modelId="{9AD58F28-CB86-4F10-A4DD-A56F263A6AB5}" type="pres">
      <dgm:prSet presAssocID="{2788BEAD-4E55-4126-B72A-0593927F163C}" presName="childText" presStyleLbl="conFgAcc1" presStyleIdx="0" presStyleCnt="3">
        <dgm:presLayoutVars>
          <dgm:bulletEnabled val="1"/>
        </dgm:presLayoutVars>
      </dgm:prSet>
      <dgm:spPr/>
    </dgm:pt>
    <dgm:pt modelId="{1EF83260-6042-4BA4-85C4-47D48D9D5730}" type="pres">
      <dgm:prSet presAssocID="{427D92F0-072F-422F-878C-3843F0A2938F}" presName="spaceBetweenRectangles" presStyleCnt="0"/>
      <dgm:spPr/>
    </dgm:pt>
    <dgm:pt modelId="{9863ABAF-6514-4F53-9628-458BF889B7EF}" type="pres">
      <dgm:prSet presAssocID="{CED08D59-FB5E-44CF-9E55-A3776CCCD8EC}" presName="parentLin" presStyleCnt="0"/>
      <dgm:spPr/>
    </dgm:pt>
    <dgm:pt modelId="{B21B2F7E-050E-4432-8685-0AA7C28CDE88}" type="pres">
      <dgm:prSet presAssocID="{CED08D59-FB5E-44CF-9E55-A3776CCCD8EC}" presName="parentLeftMargin" presStyleLbl="node1" presStyleIdx="0" presStyleCnt="3"/>
      <dgm:spPr/>
    </dgm:pt>
    <dgm:pt modelId="{9816CD5E-D76F-4177-B81D-D57C83DC8ACA}" type="pres">
      <dgm:prSet presAssocID="{CED08D59-FB5E-44CF-9E55-A3776CCCD8EC}" presName="parentText" presStyleLbl="node1" presStyleIdx="1" presStyleCnt="3" custScaleX="142792" custScaleY="182811">
        <dgm:presLayoutVars>
          <dgm:chMax val="0"/>
          <dgm:bulletEnabled val="1"/>
        </dgm:presLayoutVars>
      </dgm:prSet>
      <dgm:spPr/>
    </dgm:pt>
    <dgm:pt modelId="{E031EAA9-5E71-4E6A-8B7C-1CB041A859A9}" type="pres">
      <dgm:prSet presAssocID="{CED08D59-FB5E-44CF-9E55-A3776CCCD8EC}" presName="negativeSpace" presStyleCnt="0"/>
      <dgm:spPr/>
    </dgm:pt>
    <dgm:pt modelId="{C2F80EC9-A84C-4D34-9A8A-BFB8EA787199}" type="pres">
      <dgm:prSet presAssocID="{CED08D59-FB5E-44CF-9E55-A3776CCCD8EC}" presName="childText" presStyleLbl="conFgAcc1" presStyleIdx="1" presStyleCnt="3">
        <dgm:presLayoutVars>
          <dgm:bulletEnabled val="1"/>
        </dgm:presLayoutVars>
      </dgm:prSet>
      <dgm:spPr/>
    </dgm:pt>
    <dgm:pt modelId="{CE92CAD9-CAB7-46A7-9016-E04A89349F31}" type="pres">
      <dgm:prSet presAssocID="{3AD3A891-F13A-48EB-BE30-3DE69F69D352}" presName="spaceBetweenRectangles" presStyleCnt="0"/>
      <dgm:spPr/>
    </dgm:pt>
    <dgm:pt modelId="{D5B77725-BEC9-4A39-A07B-AD7AA002E9CB}" type="pres">
      <dgm:prSet presAssocID="{03A85EFC-7013-4C0B-AFE4-35B368059575}" presName="parentLin" presStyleCnt="0"/>
      <dgm:spPr/>
    </dgm:pt>
    <dgm:pt modelId="{EA2EA684-0812-489B-A2C7-BA529EA048BA}" type="pres">
      <dgm:prSet presAssocID="{03A85EFC-7013-4C0B-AFE4-35B368059575}" presName="parentLeftMargin" presStyleLbl="node1" presStyleIdx="1" presStyleCnt="3"/>
      <dgm:spPr/>
    </dgm:pt>
    <dgm:pt modelId="{0C58C0FA-5416-4FBD-9E9D-8807C4DBD194}" type="pres">
      <dgm:prSet presAssocID="{03A85EFC-7013-4C0B-AFE4-35B368059575}" presName="parentText" presStyleLbl="node1" presStyleIdx="2" presStyleCnt="3" custScaleX="139810" custScaleY="173789">
        <dgm:presLayoutVars>
          <dgm:chMax val="0"/>
          <dgm:bulletEnabled val="1"/>
        </dgm:presLayoutVars>
      </dgm:prSet>
      <dgm:spPr/>
    </dgm:pt>
    <dgm:pt modelId="{E567C54F-B0B3-4CC5-9DA2-6298E8C331F6}" type="pres">
      <dgm:prSet presAssocID="{03A85EFC-7013-4C0B-AFE4-35B368059575}" presName="negativeSpace" presStyleCnt="0"/>
      <dgm:spPr/>
    </dgm:pt>
    <dgm:pt modelId="{16A71956-3E11-4438-88F9-E4B4AF52CA25}" type="pres">
      <dgm:prSet presAssocID="{03A85EFC-7013-4C0B-AFE4-35B368059575}" presName="childText" presStyleLbl="conFgAcc1" presStyleIdx="2" presStyleCnt="3">
        <dgm:presLayoutVars>
          <dgm:bulletEnabled val="1"/>
        </dgm:presLayoutVars>
      </dgm:prSet>
      <dgm:spPr/>
    </dgm:pt>
  </dgm:ptLst>
  <dgm:cxnLst>
    <dgm:cxn modelId="{40B46015-F0D7-4A02-886A-14C3BC66B892}" srcId="{8178B5EF-E370-4468-9574-3D2E3652145F}" destId="{CED08D59-FB5E-44CF-9E55-A3776CCCD8EC}" srcOrd="1" destOrd="0" parTransId="{A06948C1-0120-42C3-89AB-B4BC220D52E1}" sibTransId="{3AD3A891-F13A-48EB-BE30-3DE69F69D352}"/>
    <dgm:cxn modelId="{D76D491E-49C8-4BC4-9381-21B71B54E1F0}" type="presOf" srcId="{CED08D59-FB5E-44CF-9E55-A3776CCCD8EC}" destId="{9816CD5E-D76F-4177-B81D-D57C83DC8ACA}" srcOrd="1" destOrd="0" presId="urn:microsoft.com/office/officeart/2005/8/layout/list1#4"/>
    <dgm:cxn modelId="{BB45C340-4B4D-42BF-B44C-1B552003D7FA}" type="presOf" srcId="{2788BEAD-4E55-4126-B72A-0593927F163C}" destId="{A76A1569-197B-480A-8B64-9A5A8E2DDE44}" srcOrd="1" destOrd="0" presId="urn:microsoft.com/office/officeart/2005/8/layout/list1#4"/>
    <dgm:cxn modelId="{2F37B384-B2DB-4649-B255-7EDDF32A21DF}" type="presOf" srcId="{03A85EFC-7013-4C0B-AFE4-35B368059575}" destId="{EA2EA684-0812-489B-A2C7-BA529EA048BA}" srcOrd="0" destOrd="0" presId="urn:microsoft.com/office/officeart/2005/8/layout/list1#4"/>
    <dgm:cxn modelId="{3754728D-1850-4EFC-9CBA-50ED79A52273}" srcId="{8178B5EF-E370-4468-9574-3D2E3652145F}" destId="{03A85EFC-7013-4C0B-AFE4-35B368059575}" srcOrd="2" destOrd="0" parTransId="{BDF39D08-44FB-48A3-920C-724CF3B4C34A}" sibTransId="{927030BD-4002-4097-8853-0CDCB4AD8E4E}"/>
    <dgm:cxn modelId="{551F4F90-87AA-4CF8-ABB4-59950E420794}" type="presOf" srcId="{8178B5EF-E370-4468-9574-3D2E3652145F}" destId="{7D2D1D55-CE37-40AA-8036-EAC7424AECF6}" srcOrd="0" destOrd="0" presId="urn:microsoft.com/office/officeart/2005/8/layout/list1#4"/>
    <dgm:cxn modelId="{2D0C2991-A139-4379-A11E-BB5191A3C56F}" srcId="{8178B5EF-E370-4468-9574-3D2E3652145F}" destId="{2788BEAD-4E55-4126-B72A-0593927F163C}" srcOrd="0" destOrd="0" parTransId="{49F6312F-DA9D-4F0E-B870-479FDC82E950}" sibTransId="{427D92F0-072F-422F-878C-3843F0A2938F}"/>
    <dgm:cxn modelId="{0E4FD1B3-A6B0-4D12-871D-3FD95A06ECD5}" type="presOf" srcId="{2788BEAD-4E55-4126-B72A-0593927F163C}" destId="{84F4D009-99EE-4A8C-BC85-D059843B7B89}" srcOrd="0" destOrd="0" presId="urn:microsoft.com/office/officeart/2005/8/layout/list1#4"/>
    <dgm:cxn modelId="{765CA7BD-1432-43C1-B49F-1A2440E9F726}" type="presOf" srcId="{CED08D59-FB5E-44CF-9E55-A3776CCCD8EC}" destId="{B21B2F7E-050E-4432-8685-0AA7C28CDE88}" srcOrd="0" destOrd="0" presId="urn:microsoft.com/office/officeart/2005/8/layout/list1#4"/>
    <dgm:cxn modelId="{2B400FE1-72F0-4589-9C3D-C7C6091AB5F1}" type="presOf" srcId="{03A85EFC-7013-4C0B-AFE4-35B368059575}" destId="{0C58C0FA-5416-4FBD-9E9D-8807C4DBD194}" srcOrd="1" destOrd="0" presId="urn:microsoft.com/office/officeart/2005/8/layout/list1#4"/>
    <dgm:cxn modelId="{B2FB1F81-A70C-4252-8A74-B185AB371EE9}" type="presParOf" srcId="{7D2D1D55-CE37-40AA-8036-EAC7424AECF6}" destId="{4D62C63A-0B78-44AC-B924-F31A20C4DFF4}" srcOrd="0" destOrd="0" presId="urn:microsoft.com/office/officeart/2005/8/layout/list1#4"/>
    <dgm:cxn modelId="{9C4AE304-FB5D-4434-9B3B-1799BAC8FE50}" type="presParOf" srcId="{4D62C63A-0B78-44AC-B924-F31A20C4DFF4}" destId="{84F4D009-99EE-4A8C-BC85-D059843B7B89}" srcOrd="0" destOrd="0" presId="urn:microsoft.com/office/officeart/2005/8/layout/list1#4"/>
    <dgm:cxn modelId="{64EC2D8C-B13A-41CF-82E3-B799BD7F3365}" type="presParOf" srcId="{4D62C63A-0B78-44AC-B924-F31A20C4DFF4}" destId="{A76A1569-197B-480A-8B64-9A5A8E2DDE44}" srcOrd="1" destOrd="0" presId="urn:microsoft.com/office/officeart/2005/8/layout/list1#4"/>
    <dgm:cxn modelId="{C50AFE5B-DE33-4614-8BC5-B872D6C63901}" type="presParOf" srcId="{7D2D1D55-CE37-40AA-8036-EAC7424AECF6}" destId="{743225B7-2EFD-4AA1-B31A-ECA6CB5EEA93}" srcOrd="1" destOrd="0" presId="urn:microsoft.com/office/officeart/2005/8/layout/list1#4"/>
    <dgm:cxn modelId="{546A45E7-8AE2-4AA2-9649-70BE23FFEB7C}" type="presParOf" srcId="{7D2D1D55-CE37-40AA-8036-EAC7424AECF6}" destId="{9AD58F28-CB86-4F10-A4DD-A56F263A6AB5}" srcOrd="2" destOrd="0" presId="urn:microsoft.com/office/officeart/2005/8/layout/list1#4"/>
    <dgm:cxn modelId="{786DDC03-E472-4CAB-BFCA-8F98ABEBB462}" type="presParOf" srcId="{7D2D1D55-CE37-40AA-8036-EAC7424AECF6}" destId="{1EF83260-6042-4BA4-85C4-47D48D9D5730}" srcOrd="3" destOrd="0" presId="urn:microsoft.com/office/officeart/2005/8/layout/list1#4"/>
    <dgm:cxn modelId="{617B90F2-3F48-43DB-9E6C-3A969C386BDA}" type="presParOf" srcId="{7D2D1D55-CE37-40AA-8036-EAC7424AECF6}" destId="{9863ABAF-6514-4F53-9628-458BF889B7EF}" srcOrd="4" destOrd="0" presId="urn:microsoft.com/office/officeart/2005/8/layout/list1#4"/>
    <dgm:cxn modelId="{0AB3B8AC-FE8E-49EB-8A90-61BEFB44AB7A}" type="presParOf" srcId="{9863ABAF-6514-4F53-9628-458BF889B7EF}" destId="{B21B2F7E-050E-4432-8685-0AA7C28CDE88}" srcOrd="0" destOrd="0" presId="urn:microsoft.com/office/officeart/2005/8/layout/list1#4"/>
    <dgm:cxn modelId="{3BED51CE-8B02-4573-AC8F-C13E4C0FA8E5}" type="presParOf" srcId="{9863ABAF-6514-4F53-9628-458BF889B7EF}" destId="{9816CD5E-D76F-4177-B81D-D57C83DC8ACA}" srcOrd="1" destOrd="0" presId="urn:microsoft.com/office/officeart/2005/8/layout/list1#4"/>
    <dgm:cxn modelId="{6CF7D0DB-7087-4E13-A4E4-E43912CFD447}" type="presParOf" srcId="{7D2D1D55-CE37-40AA-8036-EAC7424AECF6}" destId="{E031EAA9-5E71-4E6A-8B7C-1CB041A859A9}" srcOrd="5" destOrd="0" presId="urn:microsoft.com/office/officeart/2005/8/layout/list1#4"/>
    <dgm:cxn modelId="{C03E4202-DD3C-4E4F-95B2-1E68A058019F}" type="presParOf" srcId="{7D2D1D55-CE37-40AA-8036-EAC7424AECF6}" destId="{C2F80EC9-A84C-4D34-9A8A-BFB8EA787199}" srcOrd="6" destOrd="0" presId="urn:microsoft.com/office/officeart/2005/8/layout/list1#4"/>
    <dgm:cxn modelId="{48D7853C-F08E-4F8F-BD1E-CB73F727A73E}" type="presParOf" srcId="{7D2D1D55-CE37-40AA-8036-EAC7424AECF6}" destId="{CE92CAD9-CAB7-46A7-9016-E04A89349F31}" srcOrd="7" destOrd="0" presId="urn:microsoft.com/office/officeart/2005/8/layout/list1#4"/>
    <dgm:cxn modelId="{8E55651F-728E-4FDA-90BE-358061270B1B}" type="presParOf" srcId="{7D2D1D55-CE37-40AA-8036-EAC7424AECF6}" destId="{D5B77725-BEC9-4A39-A07B-AD7AA002E9CB}" srcOrd="8" destOrd="0" presId="urn:microsoft.com/office/officeart/2005/8/layout/list1#4"/>
    <dgm:cxn modelId="{3589A2D4-01CB-452D-970F-1292B1984DD9}" type="presParOf" srcId="{D5B77725-BEC9-4A39-A07B-AD7AA002E9CB}" destId="{EA2EA684-0812-489B-A2C7-BA529EA048BA}" srcOrd="0" destOrd="0" presId="urn:microsoft.com/office/officeart/2005/8/layout/list1#4"/>
    <dgm:cxn modelId="{DF3F6399-94AE-4FD2-B5D5-F27285E8026B}" type="presParOf" srcId="{D5B77725-BEC9-4A39-A07B-AD7AA002E9CB}" destId="{0C58C0FA-5416-4FBD-9E9D-8807C4DBD194}" srcOrd="1" destOrd="0" presId="urn:microsoft.com/office/officeart/2005/8/layout/list1#4"/>
    <dgm:cxn modelId="{8F034978-5127-45CC-AEA9-B1C233CE5ABD}" type="presParOf" srcId="{7D2D1D55-CE37-40AA-8036-EAC7424AECF6}" destId="{E567C54F-B0B3-4CC5-9DA2-6298E8C331F6}" srcOrd="9" destOrd="0" presId="urn:microsoft.com/office/officeart/2005/8/layout/list1#4"/>
    <dgm:cxn modelId="{F5A60B40-E7F3-4345-8B0B-1FCDFC59B36F}" type="presParOf" srcId="{7D2D1D55-CE37-40AA-8036-EAC7424AECF6}" destId="{16A71956-3E11-4438-88F9-E4B4AF52CA25}" srcOrd="10" destOrd="0" presId="urn:microsoft.com/office/officeart/2005/8/layout/list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6C788-8123-4BAA-9732-09D82E9F4B07}">
      <dsp:nvSpPr>
        <dsp:cNvPr id="0" name=""/>
        <dsp:cNvSpPr/>
      </dsp:nvSpPr>
      <dsp:spPr>
        <a:xfrm>
          <a:off x="0" y="1135913"/>
          <a:ext cx="8128000" cy="108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54D968-2A7A-4AEC-86A2-079247DEAD6F}">
      <dsp:nvSpPr>
        <dsp:cNvPr id="0" name=""/>
        <dsp:cNvSpPr/>
      </dsp:nvSpPr>
      <dsp:spPr>
        <a:xfrm>
          <a:off x="367881" y="516181"/>
          <a:ext cx="5689600" cy="14878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911350">
            <a:lnSpc>
              <a:spcPct val="90000"/>
            </a:lnSpc>
            <a:spcBef>
              <a:spcPct val="0"/>
            </a:spcBef>
            <a:spcAft>
              <a:spcPct val="35000"/>
            </a:spcAft>
            <a:buNone/>
          </a:pPr>
          <a:r>
            <a:rPr lang="en-US" sz="4300" b="1" kern="1200" dirty="0">
              <a:latin typeface="Times New Roman" panose="02020603050405020304" pitchFamily="18" charset="0"/>
              <a:cs typeface="Times New Roman" panose="02020603050405020304" pitchFamily="18" charset="0"/>
            </a:rPr>
            <a:t>Hoàn </a:t>
          </a:r>
          <a:r>
            <a:rPr lang="en-US" sz="4300" b="1" kern="1200" dirty="0" err="1">
              <a:latin typeface="Times New Roman" panose="02020603050405020304" pitchFamily="18" charset="0"/>
              <a:cs typeface="Times New Roman" panose="02020603050405020304" pitchFamily="18" charset="0"/>
            </a:rPr>
            <a:t>cảnh</a:t>
          </a:r>
          <a:r>
            <a:rPr lang="en-US" sz="4300" b="1" kern="1200" dirty="0">
              <a:latin typeface="Times New Roman" panose="02020603050405020304" pitchFamily="18" charset="0"/>
              <a:cs typeface="Times New Roman" panose="02020603050405020304" pitchFamily="18" charset="0"/>
            </a:rPr>
            <a:t> </a:t>
          </a:r>
          <a:r>
            <a:rPr lang="en-US" sz="4300" b="1" kern="1200" dirty="0" err="1">
              <a:latin typeface="Times New Roman" panose="02020603050405020304" pitchFamily="18" charset="0"/>
              <a:cs typeface="Times New Roman" panose="02020603050405020304" pitchFamily="18" charset="0"/>
            </a:rPr>
            <a:t>sáng</a:t>
          </a:r>
          <a:r>
            <a:rPr lang="en-US" sz="4300" b="1" kern="1200" dirty="0">
              <a:latin typeface="Times New Roman" panose="02020603050405020304" pitchFamily="18" charset="0"/>
              <a:cs typeface="Times New Roman" panose="02020603050405020304" pitchFamily="18" charset="0"/>
            </a:rPr>
            <a:t> </a:t>
          </a:r>
          <a:r>
            <a:rPr lang="en-US" sz="4300" b="1" kern="1200" dirty="0" err="1">
              <a:latin typeface="Times New Roman" panose="02020603050405020304" pitchFamily="18" charset="0"/>
              <a:cs typeface="Times New Roman" panose="02020603050405020304" pitchFamily="18" charset="0"/>
            </a:rPr>
            <a:t>tác</a:t>
          </a:r>
          <a:endParaRPr lang="en-US" sz="4300" b="1" kern="1200" dirty="0">
            <a:latin typeface="Times New Roman" panose="02020603050405020304" pitchFamily="18" charset="0"/>
            <a:cs typeface="Times New Roman" panose="02020603050405020304" pitchFamily="18" charset="0"/>
          </a:endParaRPr>
        </a:p>
      </dsp:txBody>
      <dsp:txXfrm>
        <a:off x="440511" y="588811"/>
        <a:ext cx="5544340" cy="1342582"/>
      </dsp:txXfrm>
    </dsp:sp>
    <dsp:sp modelId="{6BB1B3AF-B533-4E51-BF4A-C2D0EE7AB4F4}">
      <dsp:nvSpPr>
        <dsp:cNvPr id="0" name=""/>
        <dsp:cNvSpPr/>
      </dsp:nvSpPr>
      <dsp:spPr>
        <a:xfrm>
          <a:off x="0" y="2815519"/>
          <a:ext cx="8128000" cy="108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AE6CD-C587-4B7B-ABA3-F8A97EA36699}">
      <dsp:nvSpPr>
        <dsp:cNvPr id="0" name=""/>
        <dsp:cNvSpPr/>
      </dsp:nvSpPr>
      <dsp:spPr>
        <a:xfrm>
          <a:off x="372441" y="2385879"/>
          <a:ext cx="5689600" cy="1269360"/>
        </a:xfrm>
        <a:prstGeom prst="roundRect">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911350">
            <a:lnSpc>
              <a:spcPct val="90000"/>
            </a:lnSpc>
            <a:spcBef>
              <a:spcPct val="0"/>
            </a:spcBef>
            <a:spcAft>
              <a:spcPct val="35000"/>
            </a:spcAft>
            <a:buNone/>
          </a:pPr>
          <a:r>
            <a:rPr lang="en-US" sz="4300" b="1" kern="1200" dirty="0" err="1">
              <a:latin typeface="Times New Roman" panose="02020603050405020304" pitchFamily="18" charset="0"/>
              <a:cs typeface="Times New Roman" panose="02020603050405020304" pitchFamily="18" charset="0"/>
            </a:rPr>
            <a:t>Thể</a:t>
          </a:r>
          <a:r>
            <a:rPr lang="en-US" sz="4300" b="1" kern="1200" dirty="0">
              <a:latin typeface="Times New Roman" panose="02020603050405020304" pitchFamily="18" charset="0"/>
              <a:cs typeface="Times New Roman" panose="02020603050405020304" pitchFamily="18" charset="0"/>
            </a:rPr>
            <a:t> </a:t>
          </a:r>
          <a:r>
            <a:rPr lang="en-US" sz="4300" b="1" kern="1200" dirty="0" err="1">
              <a:latin typeface="Times New Roman" panose="02020603050405020304" pitchFamily="18" charset="0"/>
              <a:cs typeface="Times New Roman" panose="02020603050405020304" pitchFamily="18" charset="0"/>
            </a:rPr>
            <a:t>loại</a:t>
          </a:r>
          <a:endParaRPr lang="en-US" sz="4300" b="1" kern="1200" dirty="0">
            <a:latin typeface="Times New Roman" panose="02020603050405020304" pitchFamily="18" charset="0"/>
            <a:cs typeface="Times New Roman" panose="02020603050405020304" pitchFamily="18" charset="0"/>
          </a:endParaRPr>
        </a:p>
      </dsp:txBody>
      <dsp:txXfrm>
        <a:off x="434406" y="2447844"/>
        <a:ext cx="5565670" cy="1145430"/>
      </dsp:txXfrm>
    </dsp:sp>
    <dsp:sp modelId="{5669CD52-9951-4881-8282-2B1981F0D9C3}">
      <dsp:nvSpPr>
        <dsp:cNvPr id="0" name=""/>
        <dsp:cNvSpPr/>
      </dsp:nvSpPr>
      <dsp:spPr>
        <a:xfrm>
          <a:off x="0" y="4570975"/>
          <a:ext cx="8128000" cy="108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7FB75-481A-487D-852F-8C6BA36B14B6}">
      <dsp:nvSpPr>
        <dsp:cNvPr id="0" name=""/>
        <dsp:cNvSpPr/>
      </dsp:nvSpPr>
      <dsp:spPr>
        <a:xfrm>
          <a:off x="406400" y="4131319"/>
          <a:ext cx="5689600" cy="1074335"/>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911350">
            <a:lnSpc>
              <a:spcPct val="90000"/>
            </a:lnSpc>
            <a:spcBef>
              <a:spcPct val="0"/>
            </a:spcBef>
            <a:spcAft>
              <a:spcPct val="35000"/>
            </a:spcAft>
            <a:buNone/>
          </a:pPr>
          <a:r>
            <a:rPr lang="en-US" sz="4300" b="1" kern="1200" dirty="0" err="1">
              <a:latin typeface="Times New Roman" panose="02020603050405020304" pitchFamily="18" charset="0"/>
              <a:cs typeface="Times New Roman" panose="02020603050405020304" pitchFamily="18" charset="0"/>
            </a:rPr>
            <a:t>Bố</a:t>
          </a:r>
          <a:r>
            <a:rPr lang="en-US" sz="4300" b="1" kern="1200" dirty="0">
              <a:latin typeface="Times New Roman" panose="02020603050405020304" pitchFamily="18" charset="0"/>
              <a:cs typeface="Times New Roman" panose="02020603050405020304" pitchFamily="18" charset="0"/>
            </a:rPr>
            <a:t> </a:t>
          </a:r>
          <a:r>
            <a:rPr lang="en-US" sz="4300" b="1" kern="1200" dirty="0" err="1">
              <a:latin typeface="Times New Roman" panose="02020603050405020304" pitchFamily="18" charset="0"/>
              <a:cs typeface="Times New Roman" panose="02020603050405020304" pitchFamily="18" charset="0"/>
            </a:rPr>
            <a:t>cục</a:t>
          </a:r>
          <a:endParaRPr lang="en-US" sz="4300" b="1" kern="1200" dirty="0">
            <a:latin typeface="Times New Roman" panose="02020603050405020304" pitchFamily="18" charset="0"/>
            <a:cs typeface="Times New Roman" panose="02020603050405020304" pitchFamily="18" charset="0"/>
          </a:endParaRPr>
        </a:p>
      </dsp:txBody>
      <dsp:txXfrm>
        <a:off x="458845" y="4183764"/>
        <a:ext cx="5584710" cy="969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C31E6-8F5C-4F0E-926C-0E8A8C39A55D}">
      <dsp:nvSpPr>
        <dsp:cNvPr id="0" name=""/>
        <dsp:cNvSpPr/>
      </dsp:nvSpPr>
      <dsp:spPr>
        <a:xfrm rot="5400000">
          <a:off x="-386476" y="389869"/>
          <a:ext cx="2576512" cy="180355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Times New Roman" panose="02020603050405020304" pitchFamily="18" charset="0"/>
            <a:cs typeface="Times New Roman" panose="02020603050405020304" pitchFamily="18" charset="0"/>
          </a:endParaRPr>
        </a:p>
      </dsp:txBody>
      <dsp:txXfrm rot="-5400000">
        <a:off x="1" y="905171"/>
        <a:ext cx="1803558" cy="772954"/>
      </dsp:txXfrm>
    </dsp:sp>
    <dsp:sp modelId="{4D50E365-E589-43FE-90CD-E077329C0E66}">
      <dsp:nvSpPr>
        <dsp:cNvPr id="0" name=""/>
        <dsp:cNvSpPr/>
      </dsp:nvSpPr>
      <dsp:spPr>
        <a:xfrm rot="5400000">
          <a:off x="5866498" y="-4059547"/>
          <a:ext cx="1674733" cy="9800613"/>
        </a:xfrm>
        <a:prstGeom prst="round2SameRect">
          <a:avLst/>
        </a:prstGeom>
        <a:solidFill>
          <a:schemeClr val="accent6">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just" defTabSz="1555750">
            <a:lnSpc>
              <a:spcPct val="90000"/>
            </a:lnSpc>
            <a:spcBef>
              <a:spcPct val="0"/>
            </a:spcBef>
            <a:spcAft>
              <a:spcPct val="15000"/>
            </a:spcAft>
            <a:buChar char="•"/>
          </a:pPr>
          <a:r>
            <a:rPr lang="en-US" sz="3500" b="1" kern="1200" dirty="0"/>
            <a:t> </a:t>
          </a:r>
          <a:r>
            <a:rPr lang="en-US" sz="3500" kern="1200" dirty="0" err="1"/>
            <a:t>Hình</a:t>
          </a:r>
          <a:r>
            <a:rPr lang="en-US" sz="3500" kern="1200" dirty="0"/>
            <a:t> </a:t>
          </a:r>
          <a:r>
            <a:rPr lang="en-US" sz="3500" kern="1200" dirty="0" err="1"/>
            <a:t>ảnh</a:t>
          </a:r>
          <a:r>
            <a:rPr lang="en-US" sz="3500" kern="1200" dirty="0"/>
            <a:t> </a:t>
          </a:r>
          <a:r>
            <a:rPr lang="en-US" sz="3500" kern="1200" dirty="0" err="1"/>
            <a:t>cụ</a:t>
          </a:r>
          <a:r>
            <a:rPr lang="en-US" sz="3500" kern="1200" dirty="0"/>
            <a:t> </a:t>
          </a:r>
          <a:r>
            <a:rPr lang="en-US" sz="3500" kern="1200" dirty="0" err="1"/>
            <a:t>thể</a:t>
          </a:r>
          <a:r>
            <a:rPr lang="en-US" sz="3500" kern="1200" dirty="0"/>
            <a:t>, </a:t>
          </a:r>
          <a:r>
            <a:rPr lang="en-US" sz="3500" kern="1200" dirty="0" err="1"/>
            <a:t>dòng</a:t>
          </a:r>
          <a:r>
            <a:rPr lang="en-US" sz="3500" kern="1200" dirty="0"/>
            <a:t> </a:t>
          </a:r>
          <a:r>
            <a:rPr lang="en-US" sz="3500" kern="1200" dirty="0" err="1"/>
            <a:t>tràng</a:t>
          </a:r>
          <a:r>
            <a:rPr lang="en-US" sz="3500" kern="1200" dirty="0"/>
            <a:t> </a:t>
          </a:r>
          <a:r>
            <a:rPr lang="en-US" sz="3500" kern="1200" dirty="0" err="1"/>
            <a:t>giang</a:t>
          </a:r>
          <a:r>
            <a:rPr lang="en-US" sz="3500" kern="1200" dirty="0"/>
            <a:t> </a:t>
          </a:r>
          <a:r>
            <a:rPr lang="en-US" sz="3500" kern="1200" dirty="0" err="1"/>
            <a:t>của</a:t>
          </a:r>
          <a:r>
            <a:rPr lang="en-US" sz="3500" kern="1200" dirty="0"/>
            <a:t> </a:t>
          </a:r>
          <a:r>
            <a:rPr lang="en-US" sz="3500" kern="1200" dirty="0" err="1"/>
            <a:t>thiên</a:t>
          </a:r>
          <a:r>
            <a:rPr lang="en-US" sz="3500" kern="1200" dirty="0"/>
            <a:t> </a:t>
          </a:r>
          <a:r>
            <a:rPr lang="en-US" sz="3500" kern="1200" dirty="0" err="1"/>
            <a:t>nhiên</a:t>
          </a:r>
          <a:r>
            <a:rPr lang="en-US" sz="3500" kern="1200" dirty="0"/>
            <a:t>, </a:t>
          </a:r>
          <a:r>
            <a:rPr lang="en-US" sz="3500" kern="1200" dirty="0" err="1"/>
            <a:t>một</a:t>
          </a:r>
          <a:r>
            <a:rPr lang="en-US" sz="3500" kern="1200" dirty="0"/>
            <a:t> </a:t>
          </a:r>
          <a:r>
            <a:rPr lang="en-US" sz="3500" kern="1200" dirty="0" err="1"/>
            <a:t>không</a:t>
          </a:r>
          <a:r>
            <a:rPr lang="en-US" sz="3500" kern="1200" dirty="0"/>
            <a:t> </a:t>
          </a:r>
          <a:r>
            <a:rPr lang="en-US" sz="3500" kern="1200" dirty="0" err="1"/>
            <a:t>gian</a:t>
          </a:r>
          <a:r>
            <a:rPr lang="en-US" sz="3500" kern="1200" dirty="0"/>
            <a:t> </a:t>
          </a:r>
          <a:r>
            <a:rPr lang="en-US" sz="3500" kern="1200" dirty="0" err="1"/>
            <a:t>hữu</a:t>
          </a:r>
          <a:r>
            <a:rPr lang="en-US" sz="3500" kern="1200" dirty="0"/>
            <a:t> </a:t>
          </a:r>
          <a:r>
            <a:rPr lang="en-US" sz="3500" kern="1200" dirty="0" err="1"/>
            <a:t>hình</a:t>
          </a:r>
          <a:r>
            <a:rPr lang="en-US" sz="3500" kern="1200" dirty="0"/>
            <a:t>.</a:t>
          </a:r>
          <a:endParaRPr lang="en-US" sz="3500" b="1" kern="1200" dirty="0"/>
        </a:p>
      </dsp:txBody>
      <dsp:txXfrm rot="-5400000">
        <a:off x="1803558" y="85147"/>
        <a:ext cx="9718859" cy="1511225"/>
      </dsp:txXfrm>
    </dsp:sp>
    <dsp:sp modelId="{8CE7F288-613B-4EE9-8C00-A9A54F1D0044}">
      <dsp:nvSpPr>
        <dsp:cNvPr id="0" name=""/>
        <dsp:cNvSpPr/>
      </dsp:nvSpPr>
      <dsp:spPr>
        <a:xfrm rot="5400000">
          <a:off x="-386476" y="2683371"/>
          <a:ext cx="2576512" cy="180355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Times New Roman" panose="02020603050405020304" pitchFamily="18" charset="0"/>
            <a:cs typeface="Times New Roman" panose="02020603050405020304" pitchFamily="18" charset="0"/>
          </a:endParaRPr>
        </a:p>
      </dsp:txBody>
      <dsp:txXfrm rot="-5400000">
        <a:off x="1" y="3198673"/>
        <a:ext cx="1803558" cy="772954"/>
      </dsp:txXfrm>
    </dsp:sp>
    <dsp:sp modelId="{4ACE3BA5-DD34-46CE-A471-C4F85782F928}">
      <dsp:nvSpPr>
        <dsp:cNvPr id="0" name=""/>
        <dsp:cNvSpPr/>
      </dsp:nvSpPr>
      <dsp:spPr>
        <a:xfrm rot="5400000">
          <a:off x="5866498" y="-1766045"/>
          <a:ext cx="1674733" cy="9800613"/>
        </a:xfrm>
        <a:prstGeom prst="round2SameRect">
          <a:avLst/>
        </a:prstGeom>
        <a:solidFill>
          <a:schemeClr val="accent6">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err="1"/>
            <a:t>Hình</a:t>
          </a:r>
          <a:r>
            <a:rPr lang="en-US" sz="3500" kern="1200" dirty="0"/>
            <a:t> </a:t>
          </a:r>
          <a:r>
            <a:rPr lang="en-US" sz="3500" kern="1200" dirty="0" err="1"/>
            <a:t>ảnh</a:t>
          </a:r>
          <a:r>
            <a:rPr lang="en-US" sz="3500" kern="1200" dirty="0"/>
            <a:t> </a:t>
          </a:r>
          <a:r>
            <a:rPr lang="en-US" sz="3500" kern="1200" dirty="0" err="1"/>
            <a:t>có</a:t>
          </a:r>
          <a:r>
            <a:rPr lang="en-US" sz="3500" kern="1200" dirty="0"/>
            <a:t> </a:t>
          </a:r>
          <a:r>
            <a:rPr lang="en-US" sz="3500" kern="1200" dirty="0" err="1"/>
            <a:t>tính</a:t>
          </a:r>
          <a:r>
            <a:rPr lang="en-US" sz="3500" kern="1200" dirty="0"/>
            <a:t> </a:t>
          </a:r>
          <a:r>
            <a:rPr lang="en-US" sz="3500" kern="1200" dirty="0" err="1"/>
            <a:t>chất</a:t>
          </a:r>
          <a:r>
            <a:rPr lang="en-US" sz="3500" kern="1200" dirty="0"/>
            <a:t> </a:t>
          </a:r>
          <a:r>
            <a:rPr lang="en-US" sz="3500" kern="1200" dirty="0" err="1"/>
            <a:t>ngụ</a:t>
          </a:r>
          <a:r>
            <a:rPr lang="en-US" sz="3500" kern="1200" dirty="0"/>
            <a:t> ý, </a:t>
          </a:r>
          <a:r>
            <a:rPr lang="en-US" sz="3500" kern="1200" dirty="0" err="1"/>
            <a:t>tượng</a:t>
          </a:r>
          <a:r>
            <a:rPr lang="en-US" sz="3500" kern="1200" dirty="0"/>
            <a:t> </a:t>
          </a:r>
          <a:r>
            <a:rPr lang="en-US" sz="3500" kern="1200" dirty="0" err="1"/>
            <a:t>trưng</a:t>
          </a:r>
          <a:r>
            <a:rPr lang="en-US" sz="3500" kern="1200" dirty="0"/>
            <a:t>, </a:t>
          </a:r>
          <a:r>
            <a:rPr lang="en-US" sz="3500" kern="1200" dirty="0" err="1"/>
            <a:t>gợi</a:t>
          </a:r>
          <a:r>
            <a:rPr lang="en-US" sz="3500" kern="1200" dirty="0"/>
            <a:t> </a:t>
          </a:r>
          <a:r>
            <a:rPr lang="en-US" sz="3500" kern="1200" dirty="0" err="1"/>
            <a:t>cho</a:t>
          </a:r>
          <a:r>
            <a:rPr lang="en-US" sz="3500" kern="1200" dirty="0"/>
            <a:t> </a:t>
          </a:r>
          <a:r>
            <a:rPr lang="en-US" sz="3500" kern="1200" dirty="0" err="1"/>
            <a:t>người</a:t>
          </a:r>
          <a:r>
            <a:rPr lang="en-US" sz="3500" kern="1200" dirty="0"/>
            <a:t> </a:t>
          </a:r>
          <a:r>
            <a:rPr lang="en-US" sz="3500" kern="1200" dirty="0" err="1"/>
            <a:t>đọc</a:t>
          </a:r>
          <a:r>
            <a:rPr lang="en-US" sz="3500" kern="1200" dirty="0"/>
            <a:t> </a:t>
          </a:r>
          <a:r>
            <a:rPr lang="en-US" sz="3500" kern="1200" dirty="0" err="1"/>
            <a:t>những</a:t>
          </a:r>
          <a:r>
            <a:rPr lang="en-US" sz="3500" kern="1200" dirty="0"/>
            <a:t> </a:t>
          </a:r>
          <a:r>
            <a:rPr lang="en-US" sz="3500" kern="1200" dirty="0" err="1"/>
            <a:t>suy</a:t>
          </a:r>
          <a:r>
            <a:rPr lang="en-US" sz="3500" kern="1200" dirty="0"/>
            <a:t> </a:t>
          </a:r>
          <a:r>
            <a:rPr lang="en-US" sz="3500" kern="1200" dirty="0" err="1"/>
            <a:t>ngẫm</a:t>
          </a:r>
          <a:r>
            <a:rPr lang="en-US" sz="3500" kern="1200" dirty="0"/>
            <a:t> </a:t>
          </a:r>
          <a:r>
            <a:rPr lang="en-US" sz="3500" kern="1200" dirty="0" err="1"/>
            <a:t>sâu</a:t>
          </a:r>
          <a:r>
            <a:rPr lang="en-US" sz="3500" kern="1200" dirty="0"/>
            <a:t> </a:t>
          </a:r>
          <a:r>
            <a:rPr lang="en-US" sz="3500" kern="1200" dirty="0" err="1"/>
            <a:t>xa</a:t>
          </a:r>
          <a:r>
            <a:rPr lang="en-US" sz="3500" kern="1200" dirty="0"/>
            <a:t> </a:t>
          </a:r>
          <a:r>
            <a:rPr lang="en-US" sz="3500" kern="1200" dirty="0" err="1"/>
            <a:t>hơn</a:t>
          </a:r>
          <a:r>
            <a:rPr lang="en-US" sz="3500" kern="1200" dirty="0"/>
            <a:t> </a:t>
          </a:r>
          <a:r>
            <a:rPr lang="en-US" sz="3500" kern="1200" dirty="0" err="1"/>
            <a:t>về</a:t>
          </a:r>
          <a:r>
            <a:rPr lang="en-US" sz="3500" kern="1200" dirty="0"/>
            <a:t> </a:t>
          </a:r>
          <a:r>
            <a:rPr lang="en-US" sz="3500" kern="1200" dirty="0" err="1"/>
            <a:t>cuộc</a:t>
          </a:r>
          <a:r>
            <a:rPr lang="en-US" sz="3500" kern="1200" dirty="0"/>
            <a:t> </a:t>
          </a:r>
          <a:r>
            <a:rPr lang="en-US" sz="3500" kern="1200" dirty="0" err="1"/>
            <a:t>đời</a:t>
          </a:r>
          <a:r>
            <a:rPr lang="en-US" sz="3500" kern="1200" dirty="0"/>
            <a:t>, </a:t>
          </a:r>
          <a:r>
            <a:rPr lang="en-US" sz="3500" kern="1200" dirty="0" err="1"/>
            <a:t>về</a:t>
          </a:r>
          <a:r>
            <a:rPr lang="en-US" sz="3500" kern="1200" dirty="0"/>
            <a:t> </a:t>
          </a:r>
          <a:r>
            <a:rPr lang="en-US" sz="3500" kern="1200" dirty="0" err="1"/>
            <a:t>vũ</a:t>
          </a:r>
          <a:r>
            <a:rPr lang="en-US" sz="3500" kern="1200" dirty="0"/>
            <a:t> </a:t>
          </a:r>
          <a:r>
            <a:rPr lang="en-US" sz="3500" kern="1200" dirty="0" err="1"/>
            <a:t>trụ</a:t>
          </a:r>
          <a:r>
            <a:rPr lang="en-US" sz="3500" kern="1200" dirty="0"/>
            <a:t>.</a:t>
          </a:r>
          <a:endParaRPr lang="en-US" sz="3500" b="1" kern="1200" dirty="0">
            <a:latin typeface="+mj-lt"/>
          </a:endParaRPr>
        </a:p>
      </dsp:txBody>
      <dsp:txXfrm rot="-5400000">
        <a:off x="1803558" y="2378649"/>
        <a:ext cx="9718859" cy="1511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58F28-CB86-4F10-A4DD-A56F263A6AB5}">
      <dsp:nvSpPr>
        <dsp:cNvPr id="0" name=""/>
        <dsp:cNvSpPr/>
      </dsp:nvSpPr>
      <dsp:spPr>
        <a:xfrm>
          <a:off x="0" y="677117"/>
          <a:ext cx="10929257" cy="108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A1569-197B-480A-8B64-9A5A8E2DDE44}">
      <dsp:nvSpPr>
        <dsp:cNvPr id="0" name=""/>
        <dsp:cNvSpPr/>
      </dsp:nvSpPr>
      <dsp:spPr>
        <a:xfrm>
          <a:off x="544328" y="42437"/>
          <a:ext cx="10384661" cy="1269360"/>
        </a:xfrm>
        <a:prstGeom prst="round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70" tIns="0" rIns="289170" bIns="0" numCol="1" spcCol="1270" anchor="ctr" anchorCtr="0">
          <a:noAutofit/>
        </a:bodyPr>
        <a:lstStyle/>
        <a:p>
          <a:pPr marL="0" lvl="0" indent="0" algn="just" defTabSz="1244600">
            <a:lnSpc>
              <a:spcPct val="90000"/>
            </a:lnSpc>
            <a:spcBef>
              <a:spcPct val="0"/>
            </a:spcBef>
            <a:spcAft>
              <a:spcPct val="35000"/>
            </a:spcAft>
            <a:buNone/>
          </a:pPr>
          <a:r>
            <a:rPr lang="en-US" sz="2800" kern="1200" dirty="0" err="1">
              <a:effectLst/>
              <a:latin typeface="Times New Roman" panose="02020603050405020304" pitchFamily="18" charset="0"/>
              <a:ea typeface="Calibri" panose="020F0502020204030204" pitchFamily="34" charset="0"/>
            </a:rPr>
            <a:t>Các</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kết</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hợp</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từ</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mới</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buồn</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điệp</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điệp</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nước</a:t>
          </a:r>
          <a:r>
            <a:rPr lang="en-US" sz="2800" kern="1200" dirty="0">
              <a:effectLst/>
              <a:latin typeface="Times New Roman" panose="02020603050405020304" pitchFamily="18" charset="0"/>
              <a:ea typeface="Calibri" panose="020F0502020204030204" pitchFamily="34" charset="0"/>
            </a:rPr>
            <a:t> song </a:t>
          </a:r>
          <a:r>
            <a:rPr lang="en-US" sz="2800" kern="1200" dirty="0" err="1">
              <a:effectLst/>
              <a:latin typeface="Times New Roman" panose="02020603050405020304" pitchFamily="18" charset="0"/>
              <a:ea typeface="Calibri" panose="020F0502020204030204" pitchFamily="34" charset="0"/>
            </a:rPr>
            <a:t>song</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sầu</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trăm</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ngả</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sâu</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chót</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vớt</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niềm</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thân</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mật</a:t>
          </a:r>
          <a:r>
            <a:rPr lang="en-US" sz="2800" kern="1200" dirty="0">
              <a:effectLst/>
              <a:latin typeface="Times New Roman" panose="02020603050405020304" pitchFamily="18" charset="0"/>
              <a:ea typeface="Calibri" panose="020F0502020204030204" pitchFamily="34" charset="0"/>
            </a:rPr>
            <a:t>", …</a:t>
          </a:r>
          <a:endParaRPr lang="en-US" sz="2800" b="1" kern="1200" dirty="0">
            <a:latin typeface="Times New Roman" panose="02020603050405020304" pitchFamily="18" charset="0"/>
            <a:cs typeface="Times New Roman" panose="02020603050405020304" pitchFamily="18" charset="0"/>
          </a:endParaRPr>
        </a:p>
      </dsp:txBody>
      <dsp:txXfrm>
        <a:off x="606293" y="104402"/>
        <a:ext cx="10260731" cy="1145430"/>
      </dsp:txXfrm>
    </dsp:sp>
    <dsp:sp modelId="{C2F80EC9-A84C-4D34-9A8A-BFB8EA787199}">
      <dsp:nvSpPr>
        <dsp:cNvPr id="0" name=""/>
        <dsp:cNvSpPr/>
      </dsp:nvSpPr>
      <dsp:spPr>
        <a:xfrm>
          <a:off x="0" y="2627597"/>
          <a:ext cx="10929257" cy="108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6CD5E-D76F-4177-B81D-D57C83DC8ACA}">
      <dsp:nvSpPr>
        <dsp:cNvPr id="0" name=""/>
        <dsp:cNvSpPr/>
      </dsp:nvSpPr>
      <dsp:spPr>
        <a:xfrm>
          <a:off x="546462" y="1992917"/>
          <a:ext cx="9841347" cy="126936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70" tIns="0" rIns="289170" bIns="0" numCol="1" spcCol="1270" anchor="ctr" anchorCtr="0">
          <a:noAutofit/>
        </a:bodyPr>
        <a:lstStyle/>
        <a:p>
          <a:pPr marL="0" lvl="0" indent="0" algn="just" defTabSz="1244600">
            <a:lnSpc>
              <a:spcPct val="90000"/>
            </a:lnSpc>
            <a:spcBef>
              <a:spcPct val="0"/>
            </a:spcBef>
            <a:spcAft>
              <a:spcPct val="35000"/>
            </a:spcAft>
            <a:buNone/>
          </a:pPr>
          <a:r>
            <a:rPr lang="en-US" sz="2800" kern="1200" dirty="0" err="1">
              <a:effectLst/>
              <a:latin typeface="Times New Roman" panose="02020603050405020304" pitchFamily="18" charset="0"/>
              <a:ea typeface="Calibri" panose="020F0502020204030204" pitchFamily="34" charset="0"/>
            </a:rPr>
            <a:t>Mô</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hình</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cú</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pháp</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không</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giống</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cú</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pháp</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ngôn</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ngữ</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giao</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tiếp</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quen</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thuộc</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thuyền</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về</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nước</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lại</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nắng</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xuống</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trời</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lên</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Chim</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nghiêng</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cánh</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nhỏ</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bóng</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chiều</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sa</a:t>
          </a:r>
          <a:r>
            <a:rPr lang="en-US" sz="2800" kern="1200" dirty="0">
              <a:effectLst/>
              <a:latin typeface="Times New Roman" panose="02020603050405020304" pitchFamily="18" charset="0"/>
              <a:ea typeface="Calibri" panose="020F0502020204030204" pitchFamily="34" charset="0"/>
            </a:rPr>
            <a:t>",</a:t>
          </a:r>
          <a:endParaRPr lang="en-US" sz="2800" b="1" kern="1200" dirty="0">
            <a:latin typeface="Times New Roman" panose="02020603050405020304" pitchFamily="18" charset="0"/>
            <a:cs typeface="Times New Roman" panose="02020603050405020304" pitchFamily="18" charset="0"/>
          </a:endParaRPr>
        </a:p>
      </dsp:txBody>
      <dsp:txXfrm>
        <a:off x="608427" y="2054882"/>
        <a:ext cx="9717417" cy="1145430"/>
      </dsp:txXfrm>
    </dsp:sp>
    <dsp:sp modelId="{16A71956-3E11-4438-88F9-E4B4AF52CA25}">
      <dsp:nvSpPr>
        <dsp:cNvPr id="0" name=""/>
        <dsp:cNvSpPr/>
      </dsp:nvSpPr>
      <dsp:spPr>
        <a:xfrm>
          <a:off x="0" y="4578077"/>
          <a:ext cx="10929257" cy="108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8C0FA-5416-4FBD-9E9D-8807C4DBD194}">
      <dsp:nvSpPr>
        <dsp:cNvPr id="0" name=""/>
        <dsp:cNvSpPr/>
      </dsp:nvSpPr>
      <dsp:spPr>
        <a:xfrm>
          <a:off x="530986" y="3943397"/>
          <a:ext cx="10393218" cy="1269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70" tIns="0" rIns="289170"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latin typeface="Times New Roman" panose="02020603050405020304" pitchFamily="18" charset="0"/>
              <a:ea typeface="Calibri" panose="020F0502020204030204" pitchFamily="34" charset="0"/>
            </a:rPr>
            <a:t>=&gt; </a:t>
          </a:r>
          <a:r>
            <a:rPr lang="en-US" sz="2800" kern="1200" dirty="0" err="1">
              <a:effectLst/>
              <a:latin typeface="Times New Roman" panose="02020603050405020304" pitchFamily="18" charset="0"/>
              <a:ea typeface="Calibri" panose="020F0502020204030204" pitchFamily="34" charset="0"/>
            </a:rPr>
            <a:t>Đây</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chính</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là</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hiện</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tượng</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phá</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vỡ</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những</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quy</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tắc</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thông</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thường</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tạo</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nên</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tính</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đa</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nghĩa</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của</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ngôn</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từ</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trong</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tác</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phẩm</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văn</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học</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dấu</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ấn</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riêng</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của</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tác</a:t>
          </a:r>
          <a:r>
            <a:rPr lang="en-US" sz="2800" kern="1200" dirty="0">
              <a:effectLst/>
              <a:latin typeface="Times New Roman" panose="02020603050405020304" pitchFamily="18" charset="0"/>
              <a:ea typeface="Calibri" panose="020F0502020204030204" pitchFamily="34" charset="0"/>
            </a:rPr>
            <a:t> </a:t>
          </a:r>
          <a:r>
            <a:rPr lang="en-US" sz="2800" kern="1200" dirty="0" err="1">
              <a:effectLst/>
              <a:latin typeface="Times New Roman" panose="02020603050405020304" pitchFamily="18" charset="0"/>
              <a:ea typeface="Calibri" panose="020F0502020204030204" pitchFamily="34" charset="0"/>
            </a:rPr>
            <a:t>giả</a:t>
          </a:r>
          <a:r>
            <a:rPr lang="en-US" sz="2800" kern="1200" dirty="0">
              <a:effectLst/>
              <a:latin typeface="Times New Roman" panose="02020603050405020304" pitchFamily="18" charset="0"/>
              <a:ea typeface="Calibri" panose="020F0502020204030204" pitchFamily="34" charset="0"/>
            </a:rPr>
            <a:t>.</a:t>
          </a:r>
          <a:endParaRPr lang="en-US" sz="2800" b="1" kern="1200" dirty="0">
            <a:latin typeface="Times New Roman" panose="02020603050405020304" pitchFamily="18" charset="0"/>
            <a:cs typeface="Times New Roman" panose="02020603050405020304" pitchFamily="18" charset="0"/>
          </a:endParaRPr>
        </a:p>
      </dsp:txBody>
      <dsp:txXfrm>
        <a:off x="592951" y="4005362"/>
        <a:ext cx="10269288" cy="1145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58F28-CB86-4F10-A4DD-A56F263A6AB5}">
      <dsp:nvSpPr>
        <dsp:cNvPr id="0" name=""/>
        <dsp:cNvSpPr/>
      </dsp:nvSpPr>
      <dsp:spPr>
        <a:xfrm>
          <a:off x="0" y="677117"/>
          <a:ext cx="10929257" cy="108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A1569-197B-480A-8B64-9A5A8E2DDE44}">
      <dsp:nvSpPr>
        <dsp:cNvPr id="0" name=""/>
        <dsp:cNvSpPr/>
      </dsp:nvSpPr>
      <dsp:spPr>
        <a:xfrm>
          <a:off x="544328" y="42437"/>
          <a:ext cx="10384661" cy="1269360"/>
        </a:xfrm>
        <a:prstGeom prst="round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70" tIns="0" rIns="289170" bIns="0" numCol="1" spcCol="1270" anchor="ctr" anchorCtr="0">
          <a:noAutofit/>
        </a:bodyPr>
        <a:lstStyle/>
        <a:p>
          <a:pPr marL="0" lvl="0" indent="0" algn="just" defTabSz="1333500">
            <a:lnSpc>
              <a:spcPct val="90000"/>
            </a:lnSpc>
            <a:spcBef>
              <a:spcPct val="0"/>
            </a:spcBef>
            <a:spcAft>
              <a:spcPct val="35000"/>
            </a:spcAft>
            <a:buNone/>
          </a:pP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Về</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hình</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ảnh</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sông</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dài</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thuyền</a:t>
          </a:r>
          <a:r>
            <a:rPr lang="en-US" sz="3000" kern="1200" dirty="0">
              <a:effectLst/>
              <a:latin typeface="Times New Roman" panose="02020603050405020304" pitchFamily="18" charset="0"/>
              <a:ea typeface="Calibri" panose="020F0502020204030204" pitchFamily="34" charset="0"/>
            </a:rPr>
            <a:t> – </a:t>
          </a:r>
          <a:r>
            <a:rPr lang="en-US" sz="3000" kern="1200" dirty="0" err="1">
              <a:effectLst/>
              <a:latin typeface="Times New Roman" panose="02020603050405020304" pitchFamily="18" charset="0"/>
              <a:ea typeface="Calibri" panose="020F0502020204030204" pitchFamily="34" charset="0"/>
            </a:rPr>
            <a:t>nước</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bèo</a:t>
          </a:r>
          <a:r>
            <a:rPr lang="en-US" sz="3000" kern="1200" dirty="0">
              <a:effectLst/>
              <a:latin typeface="Times New Roman" panose="02020603050405020304" pitchFamily="18" charset="0"/>
              <a:ea typeface="Calibri" panose="020F0502020204030204" pitchFamily="34" charset="0"/>
            </a:rPr>
            <a:t> – </a:t>
          </a:r>
          <a:r>
            <a:rPr lang="en-US" sz="3000" kern="1200" dirty="0" err="1">
              <a:effectLst/>
              <a:latin typeface="Times New Roman" panose="02020603050405020304" pitchFamily="18" charset="0"/>
              <a:ea typeface="Calibri" panose="020F0502020204030204" pitchFamily="34" charset="0"/>
            </a:rPr>
            <a:t>nước</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làng</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xa</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bên</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sông</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núi</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mây</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bạc</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cánh</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chim</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chiều</a:t>
          </a:r>
          <a:r>
            <a:rPr lang="en-US" sz="3000" kern="1200" dirty="0">
              <a:effectLst/>
              <a:latin typeface="Times New Roman" panose="02020603050405020304" pitchFamily="18" charset="0"/>
              <a:ea typeface="Calibri" panose="020F0502020204030204" pitchFamily="34" charset="0"/>
            </a:rPr>
            <a:t>, …</a:t>
          </a:r>
          <a:endParaRPr lang="en-US" sz="3000" b="1" kern="1200" dirty="0">
            <a:latin typeface="Times New Roman" panose="02020603050405020304" pitchFamily="18" charset="0"/>
            <a:cs typeface="Times New Roman" panose="02020603050405020304" pitchFamily="18" charset="0"/>
          </a:endParaRPr>
        </a:p>
      </dsp:txBody>
      <dsp:txXfrm>
        <a:off x="606293" y="104402"/>
        <a:ext cx="10260731" cy="1145430"/>
      </dsp:txXfrm>
    </dsp:sp>
    <dsp:sp modelId="{C2F80EC9-A84C-4D34-9A8A-BFB8EA787199}">
      <dsp:nvSpPr>
        <dsp:cNvPr id="0" name=""/>
        <dsp:cNvSpPr/>
      </dsp:nvSpPr>
      <dsp:spPr>
        <a:xfrm>
          <a:off x="0" y="2627597"/>
          <a:ext cx="10929257" cy="108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6CD5E-D76F-4177-B81D-D57C83DC8ACA}">
      <dsp:nvSpPr>
        <dsp:cNvPr id="0" name=""/>
        <dsp:cNvSpPr/>
      </dsp:nvSpPr>
      <dsp:spPr>
        <a:xfrm>
          <a:off x="546462" y="1992917"/>
          <a:ext cx="9841347" cy="126936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70" tIns="0" rIns="289170" bIns="0" numCol="1" spcCol="1270" anchor="ctr" anchorCtr="0">
          <a:noAutofit/>
        </a:bodyPr>
        <a:lstStyle/>
        <a:p>
          <a:pPr marL="0" lvl="0" indent="0" algn="just" defTabSz="1333500">
            <a:lnSpc>
              <a:spcPct val="90000"/>
            </a:lnSpc>
            <a:spcBef>
              <a:spcPct val="0"/>
            </a:spcBef>
            <a:spcAft>
              <a:spcPct val="35000"/>
            </a:spcAft>
            <a:buNone/>
          </a:pP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Về</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từ</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ngữ</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đìu</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hiu</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đùn</a:t>
          </a:r>
          <a:r>
            <a:rPr lang="en-US" sz="3000" kern="1200" dirty="0">
              <a:solidFill>
                <a:schemeClr val="bg1"/>
              </a:solidFill>
              <a:effectLst/>
              <a:latin typeface="Times New Roman" panose="02020603050405020304" pitchFamily="18" charset="0"/>
              <a:ea typeface="Times New Roman" panose="02020603050405020304" pitchFamily="18" charset="0"/>
            </a:rPr>
            <a:t>".</a:t>
          </a:r>
        </a:p>
        <a:p>
          <a:pPr marL="0" lvl="0" indent="0" algn="just" defTabSz="1333500">
            <a:lnSpc>
              <a:spcPct val="90000"/>
            </a:lnSpc>
            <a:spcBef>
              <a:spcPct val="0"/>
            </a:spcBef>
            <a:spcAft>
              <a:spcPct val="35000"/>
            </a:spcAft>
            <a:buNone/>
          </a:pP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Về</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tứ</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thơ</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không</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khói</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hoàng</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hôn</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cũng</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nhớ</a:t>
          </a:r>
          <a:r>
            <a:rPr lang="en-US" sz="3000" kern="1200" dirty="0">
              <a:solidFill>
                <a:schemeClr val="bg1"/>
              </a:solidFill>
              <a:effectLst/>
              <a:latin typeface="Times New Roman" panose="02020603050405020304" pitchFamily="18" charset="0"/>
              <a:ea typeface="Times New Roman" panose="02020603050405020304" pitchFamily="18" charset="0"/>
            </a:rPr>
            <a:t> </a:t>
          </a:r>
          <a:r>
            <a:rPr lang="en-US" sz="3000" kern="1200" dirty="0" err="1">
              <a:solidFill>
                <a:schemeClr val="bg1"/>
              </a:solidFill>
              <a:effectLst/>
              <a:latin typeface="Times New Roman" panose="02020603050405020304" pitchFamily="18" charset="0"/>
              <a:ea typeface="Times New Roman" panose="02020603050405020304" pitchFamily="18" charset="0"/>
            </a:rPr>
            <a:t>nhà</a:t>
          </a:r>
          <a:r>
            <a:rPr lang="en-US" sz="3000" kern="1200" dirty="0">
              <a:solidFill>
                <a:schemeClr val="bg1"/>
              </a:solidFill>
              <a:effectLst/>
              <a:latin typeface="Times New Roman" panose="02020603050405020304" pitchFamily="18" charset="0"/>
              <a:ea typeface="Times New Roman" panose="02020603050405020304" pitchFamily="18" charset="0"/>
            </a:rPr>
            <a:t>"</a:t>
          </a:r>
          <a:endParaRPr lang="en-US" sz="3000" b="1" kern="1200" dirty="0">
            <a:solidFill>
              <a:schemeClr val="bg1"/>
            </a:solidFill>
            <a:latin typeface="Times New Roman" panose="02020603050405020304" pitchFamily="18" charset="0"/>
            <a:cs typeface="Times New Roman" panose="02020603050405020304" pitchFamily="18" charset="0"/>
          </a:endParaRPr>
        </a:p>
      </dsp:txBody>
      <dsp:txXfrm>
        <a:off x="608427" y="2054882"/>
        <a:ext cx="9717417" cy="1145430"/>
      </dsp:txXfrm>
    </dsp:sp>
    <dsp:sp modelId="{16A71956-3E11-4438-88F9-E4B4AF52CA25}">
      <dsp:nvSpPr>
        <dsp:cNvPr id="0" name=""/>
        <dsp:cNvSpPr/>
      </dsp:nvSpPr>
      <dsp:spPr>
        <a:xfrm>
          <a:off x="0" y="4578077"/>
          <a:ext cx="10929257" cy="108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8C0FA-5416-4FBD-9E9D-8807C4DBD194}">
      <dsp:nvSpPr>
        <dsp:cNvPr id="0" name=""/>
        <dsp:cNvSpPr/>
      </dsp:nvSpPr>
      <dsp:spPr>
        <a:xfrm>
          <a:off x="530986" y="3943397"/>
          <a:ext cx="10393218" cy="1269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70" tIns="0" rIns="289170" bIns="0" numCol="1" spcCol="1270" anchor="ctr" anchorCtr="0">
          <a:noAutofit/>
        </a:bodyPr>
        <a:lstStyle/>
        <a:p>
          <a:pPr marL="0" lvl="0" indent="0" algn="l" defTabSz="1333500">
            <a:lnSpc>
              <a:spcPct val="90000"/>
            </a:lnSpc>
            <a:spcBef>
              <a:spcPct val="0"/>
            </a:spcBef>
            <a:spcAft>
              <a:spcPct val="35000"/>
            </a:spcAft>
            <a:buNone/>
          </a:pPr>
          <a:r>
            <a:rPr lang="en-US" sz="3000" kern="1200" dirty="0">
              <a:effectLst/>
              <a:latin typeface="Times New Roman" panose="02020603050405020304" pitchFamily="18" charset="0"/>
              <a:ea typeface="Calibri" panose="020F0502020204030204" pitchFamily="34" charset="0"/>
            </a:rPr>
            <a:t>=&gt;</a:t>
          </a:r>
          <a:r>
            <a:rPr lang="en-US" sz="3000" kern="1200" dirty="0" err="1">
              <a:effectLst/>
              <a:latin typeface="Times New Roman" panose="02020603050405020304" pitchFamily="18" charset="0"/>
              <a:ea typeface="Calibri" panose="020F0502020204030204" pitchFamily="34" charset="0"/>
            </a:rPr>
            <a:t>Bài</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thơ</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Tràng</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giang</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mang</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đậm</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vẻ</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đẹp</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cổ</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điển</a:t>
          </a:r>
          <a:r>
            <a:rPr lang="en-US" sz="3000" kern="1200" dirty="0">
              <a:effectLst/>
              <a:latin typeface="Times New Roman" panose="02020603050405020304" pitchFamily="18" charset="0"/>
              <a:ea typeface="Calibri" panose="020F0502020204030204" pitchFamily="34" charset="0"/>
            </a:rPr>
            <a:t>".</a:t>
          </a:r>
          <a:endParaRPr lang="en-US" sz="3000" b="1" kern="1200" dirty="0">
            <a:latin typeface="Times New Roman" panose="02020603050405020304" pitchFamily="18" charset="0"/>
            <a:cs typeface="Times New Roman" panose="02020603050405020304" pitchFamily="18" charset="0"/>
          </a:endParaRPr>
        </a:p>
      </dsp:txBody>
      <dsp:txXfrm>
        <a:off x="592951" y="4005362"/>
        <a:ext cx="10269288" cy="11454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58F28-CB86-4F10-A4DD-A56F263A6AB5}">
      <dsp:nvSpPr>
        <dsp:cNvPr id="0" name=""/>
        <dsp:cNvSpPr/>
      </dsp:nvSpPr>
      <dsp:spPr>
        <a:xfrm>
          <a:off x="0" y="1478893"/>
          <a:ext cx="12191999" cy="705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A1569-197B-480A-8B64-9A5A8E2DDE44}">
      <dsp:nvSpPr>
        <dsp:cNvPr id="0" name=""/>
        <dsp:cNvSpPr/>
      </dsp:nvSpPr>
      <dsp:spPr>
        <a:xfrm>
          <a:off x="551854" y="40224"/>
          <a:ext cx="11639552" cy="1851949"/>
        </a:xfrm>
        <a:prstGeom prst="round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just" defTabSz="1333500">
            <a:lnSpc>
              <a:spcPct val="90000"/>
            </a:lnSpc>
            <a:spcBef>
              <a:spcPct val="0"/>
            </a:spcBef>
            <a:spcAft>
              <a:spcPct val="35000"/>
            </a:spcAft>
            <a:buNone/>
          </a:pP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Tràng</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giang</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vừa</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gợi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lên</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một</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khung</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cảnh</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quen</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thuộc</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với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tâm</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thức</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người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Việt</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vừa</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hướng</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độc</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giả</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tới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những</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suy</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tưởng</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về</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mối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quan</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hệ</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giữa</a:t>
          </a:r>
          <a:r>
            <a:rPr lang="en-US" sz="3000" kern="1200" dirty="0">
              <a:solidFill>
                <a:srgbClr val="000000"/>
              </a:solidFill>
              <a:effectLst/>
              <a:latin typeface="Times New Roman" panose="02020603050405020304" pitchFamily="18" charset="0"/>
              <a:ea typeface="Times New Roman" panose="02020603050405020304" pitchFamily="18" charset="0"/>
            </a:rPr>
            <a:t> con </a:t>
          </a:r>
          <a:r>
            <a:rPr lang="en-US" sz="3000" kern="1200" dirty="0" err="1">
              <a:solidFill>
                <a:srgbClr val="000000"/>
              </a:solidFill>
              <a:effectLst/>
              <a:latin typeface="Times New Roman" panose="02020603050405020304" pitchFamily="18" charset="0"/>
              <a:ea typeface="Times New Roman" panose="02020603050405020304" pitchFamily="18" charset="0"/>
            </a:rPr>
            <a:t>người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cá</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nhân</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với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xã</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hội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về</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tương</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quan</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giữa</a:t>
          </a:r>
          <a:r>
            <a:rPr lang="en-US" sz="3000" kern="1200" dirty="0">
              <a:solidFill>
                <a:srgbClr val="000000"/>
              </a:solidFill>
              <a:effectLst/>
              <a:latin typeface="Times New Roman" panose="02020603050405020304" pitchFamily="18" charset="0"/>
              <a:ea typeface="Times New Roman" panose="02020603050405020304" pitchFamily="18" charset="0"/>
            </a:rPr>
            <a:t> con </a:t>
          </a:r>
          <a:r>
            <a:rPr lang="en-US" sz="3000" kern="1200" dirty="0" err="1">
              <a:solidFill>
                <a:srgbClr val="000000"/>
              </a:solidFill>
              <a:effectLst/>
              <a:latin typeface="Times New Roman" panose="02020603050405020304" pitchFamily="18" charset="0"/>
              <a:ea typeface="Times New Roman" panose="02020603050405020304" pitchFamily="18" charset="0"/>
            </a:rPr>
            <a:t>người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bé</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nhỏ</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với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vũ</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trụ</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bí</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ẩn</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vô</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tận</a:t>
          </a:r>
          <a:r>
            <a:rPr lang="en-US" sz="3000" kern="1200" dirty="0">
              <a:solidFill>
                <a:srgbClr val="000000"/>
              </a:solidFill>
              <a:effectLst/>
              <a:latin typeface="Times New Roman" panose="02020603050405020304" pitchFamily="18" charset="0"/>
              <a:ea typeface="Times New Roman" panose="02020603050405020304" pitchFamily="18" charset="0"/>
            </a:rPr>
            <a:t>.</a:t>
          </a:r>
          <a:r>
            <a:rPr lang="en-US" sz="3000" kern="1200" dirty="0">
              <a:effectLst/>
              <a:latin typeface="Times New Roman" panose="02020603050405020304" pitchFamily="18" charset="0"/>
              <a:ea typeface="Calibri" panose="020F0502020204030204" pitchFamily="34" charset="0"/>
            </a:rPr>
            <a:t>-</a:t>
          </a:r>
          <a:endParaRPr lang="en-US" sz="3000" b="1" kern="1200" dirty="0">
            <a:latin typeface="Times New Roman" panose="02020603050405020304" pitchFamily="18" charset="0"/>
            <a:cs typeface="Times New Roman" panose="02020603050405020304" pitchFamily="18" charset="0"/>
          </a:endParaRPr>
        </a:p>
      </dsp:txBody>
      <dsp:txXfrm>
        <a:off x="642259" y="130629"/>
        <a:ext cx="11458742" cy="1671139"/>
      </dsp:txXfrm>
    </dsp:sp>
    <dsp:sp modelId="{C2F80EC9-A84C-4D34-9A8A-BFB8EA787199}">
      <dsp:nvSpPr>
        <dsp:cNvPr id="0" name=""/>
        <dsp:cNvSpPr/>
      </dsp:nvSpPr>
      <dsp:spPr>
        <a:xfrm>
          <a:off x="0" y="3433455"/>
          <a:ext cx="12191999" cy="705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6CD5E-D76F-4177-B81D-D57C83DC8ACA}">
      <dsp:nvSpPr>
        <dsp:cNvPr id="0" name=""/>
        <dsp:cNvSpPr/>
      </dsp:nvSpPr>
      <dsp:spPr>
        <a:xfrm>
          <a:off x="580429" y="2335693"/>
          <a:ext cx="11603299" cy="1511042"/>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just" defTabSz="1333500">
            <a:lnSpc>
              <a:spcPct val="90000"/>
            </a:lnSpc>
            <a:spcBef>
              <a:spcPct val="0"/>
            </a:spcBef>
            <a:spcAft>
              <a:spcPct val="35000"/>
            </a:spcAft>
            <a:buNone/>
          </a:pP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Mỗi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hình</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ảnh</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thơ</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đều</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có</a:t>
          </a:r>
          <a:r>
            <a:rPr lang="en-US" sz="3000" kern="1200" dirty="0">
              <a:solidFill>
                <a:srgbClr val="000000"/>
              </a:solidFill>
              <a:effectLst/>
              <a:latin typeface="Times New Roman" panose="02020603050405020304" pitchFamily="18" charset="0"/>
              <a:ea typeface="Times New Roman" panose="02020603050405020304" pitchFamily="18" charset="0"/>
            </a:rPr>
            <a:t> xu </a:t>
          </a:r>
          <a:r>
            <a:rPr lang="en-US" sz="3000" kern="1200" dirty="0" err="1">
              <a:solidFill>
                <a:srgbClr val="000000"/>
              </a:solidFill>
              <a:effectLst/>
              <a:latin typeface="Times New Roman" panose="02020603050405020304" pitchFamily="18" charset="0"/>
              <a:ea typeface="Times New Roman" panose="02020603050405020304" pitchFamily="18" charset="0"/>
            </a:rPr>
            <a:t>hướng</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trở</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thành</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biểu</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tượng</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hàm</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chứa</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nhiều</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lớp</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nghĩa</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gợi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vô</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số</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cảm</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nhận</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tùy</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theo</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từng</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trải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nghiệm</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của</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người</a:t>
          </a:r>
          <a:r>
            <a:rPr lang="en-US" sz="3000" kern="1200" dirty="0">
              <a:solidFill>
                <a:srgbClr val="000000"/>
              </a:solidFill>
              <a:effectLst/>
              <a:latin typeface="Times New Roman" panose="02020603050405020304" pitchFamily="18" charset="0"/>
              <a:ea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rPr>
            <a:t>đọc</a:t>
          </a:r>
          <a:r>
            <a:rPr lang="en-US" sz="3000" kern="1200" dirty="0">
              <a:solidFill>
                <a:srgbClr val="000000"/>
              </a:solidFill>
              <a:effectLst/>
              <a:latin typeface="Times New Roman" panose="02020603050405020304" pitchFamily="18" charset="0"/>
              <a:ea typeface="Times New Roman" panose="02020603050405020304" pitchFamily="18" charset="0"/>
            </a:rPr>
            <a:t>.</a:t>
          </a:r>
          <a:r>
            <a:rPr lang="en-US" sz="3000" kern="1200" dirty="0">
              <a:solidFill>
                <a:schemeClr val="bg1"/>
              </a:solidFill>
              <a:effectLst/>
              <a:latin typeface="Times New Roman" panose="02020603050405020304" pitchFamily="18" charset="0"/>
              <a:ea typeface="Times New Roman" panose="02020603050405020304" pitchFamily="18" charset="0"/>
            </a:rPr>
            <a:t> </a:t>
          </a:r>
        </a:p>
      </dsp:txBody>
      <dsp:txXfrm>
        <a:off x="654192" y="2409456"/>
        <a:ext cx="11455773" cy="1363516"/>
      </dsp:txXfrm>
    </dsp:sp>
    <dsp:sp modelId="{16A71956-3E11-4438-88F9-E4B4AF52CA25}">
      <dsp:nvSpPr>
        <dsp:cNvPr id="0" name=""/>
        <dsp:cNvSpPr/>
      </dsp:nvSpPr>
      <dsp:spPr>
        <a:xfrm>
          <a:off x="0" y="5313445"/>
          <a:ext cx="12191999" cy="705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8C0FA-5416-4FBD-9E9D-8807C4DBD194}">
      <dsp:nvSpPr>
        <dsp:cNvPr id="0" name=""/>
        <dsp:cNvSpPr/>
      </dsp:nvSpPr>
      <dsp:spPr>
        <a:xfrm>
          <a:off x="592335" y="4290255"/>
          <a:ext cx="11594027" cy="14364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333500">
            <a:lnSpc>
              <a:spcPct val="90000"/>
            </a:lnSpc>
            <a:spcBef>
              <a:spcPct val="0"/>
            </a:spcBef>
            <a:spcAft>
              <a:spcPct val="35000"/>
            </a:spcAft>
            <a:buNone/>
          </a:pPr>
          <a:r>
            <a:rPr lang="en-US" sz="3000" kern="1200" dirty="0">
              <a:effectLst/>
              <a:latin typeface="Times New Roman" panose="02020603050405020304" pitchFamily="18" charset="0"/>
              <a:ea typeface="Calibri" panose="020F0502020204030204" pitchFamily="34" charset="0"/>
            </a:rPr>
            <a:t>=&gt;Trong </a:t>
          </a:r>
          <a:r>
            <a:rPr lang="en-US" sz="3000" kern="1200" dirty="0" err="1">
              <a:effectLst/>
              <a:latin typeface="Times New Roman" panose="02020603050405020304" pitchFamily="18" charset="0"/>
              <a:ea typeface="Calibri" panose="020F0502020204030204" pitchFamily="34" charset="0"/>
            </a:rPr>
            <a:t>các</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nhà</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thơ</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mới</a:t>
          </a:r>
          <a:r>
            <a:rPr lang="en-US" sz="3000" kern="1200" dirty="0">
              <a:effectLst/>
              <a:latin typeface="Times New Roman" panose="02020603050405020304" pitchFamily="18" charset="0"/>
              <a:ea typeface="Calibri" panose="020F0502020204030204" pitchFamily="34" charset="0"/>
            </a:rPr>
            <a:t>, Huy </a:t>
          </a:r>
          <a:r>
            <a:rPr lang="en-US" sz="3000" kern="1200" dirty="0" err="1">
              <a:effectLst/>
              <a:latin typeface="Times New Roman" panose="02020603050405020304" pitchFamily="18" charset="0"/>
              <a:ea typeface="Calibri" panose="020F0502020204030204" pitchFamily="34" charset="0"/>
            </a:rPr>
            <a:t>Cận</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là</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người</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đã</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tạo</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được</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sự</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cân</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bằng</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hài</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hòa</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giữa</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truyền</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thống</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và</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hiện</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đại</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giữa</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lãng</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mạn</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và</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tượng</a:t>
          </a:r>
          <a:r>
            <a:rPr lang="en-US" sz="3000" kern="1200" dirty="0">
              <a:effectLst/>
              <a:latin typeface="Times New Roman" panose="02020603050405020304" pitchFamily="18" charset="0"/>
              <a:ea typeface="Calibri" panose="020F0502020204030204" pitchFamily="34" charset="0"/>
            </a:rPr>
            <a:t> </a:t>
          </a:r>
          <a:r>
            <a:rPr lang="en-US" sz="3000" kern="1200" dirty="0" err="1">
              <a:effectLst/>
              <a:latin typeface="Times New Roman" panose="02020603050405020304" pitchFamily="18" charset="0"/>
              <a:ea typeface="Calibri" panose="020F0502020204030204" pitchFamily="34" charset="0"/>
            </a:rPr>
            <a:t>trưng</a:t>
          </a:r>
          <a:r>
            <a:rPr lang="en-US" sz="3000" kern="1200" dirty="0">
              <a:effectLst/>
              <a:latin typeface="Times New Roman" panose="02020603050405020304" pitchFamily="18" charset="0"/>
              <a:ea typeface="Calibri" panose="020F0502020204030204" pitchFamily="34" charset="0"/>
            </a:rPr>
            <a:t>.</a:t>
          </a:r>
          <a:endParaRPr lang="en-US" sz="3000" b="1" kern="1200" dirty="0">
            <a:latin typeface="Times New Roman" panose="02020603050405020304" pitchFamily="18" charset="0"/>
            <a:cs typeface="Times New Roman" panose="02020603050405020304" pitchFamily="18" charset="0"/>
          </a:endParaRPr>
        </a:p>
      </dsp:txBody>
      <dsp:txXfrm>
        <a:off x="662458" y="4360378"/>
        <a:ext cx="11453781" cy="1296224"/>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B81C1-BAAE-4BBB-8976-43E724CFE52F}"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4322E-36E5-4367-B3A7-C0D5A411182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p:spPr>
        <p:txBody>
          <a:bodyPr/>
          <a:lstStyle/>
          <a:p>
            <a:pPr eaLnBrk="1" hangingPunct="1"/>
            <a:r>
              <a:rPr lang="en-US" altLang="en-US"/>
              <a:t>Background</a:t>
            </a:r>
          </a:p>
          <a:p>
            <a:pPr eaLnBrk="1" hangingPunct="1"/>
            <a:r>
              <a:rPr lang="en-US" altLang="en-US"/>
              <a:t>&lt;a href="https://www.freepik.com/free-photos-vectors/background"&gt;Background vector created by freepik - www.freepik.com&lt;/a&gt;</a:t>
            </a:r>
          </a:p>
          <a:p>
            <a:pPr eaLnBrk="1" hangingPunct="1"/>
            <a:endParaRPr lang="en-US" altLang="en-US"/>
          </a:p>
          <a:p>
            <a:pPr eaLnBrk="1" hangingPunct="1"/>
            <a:r>
              <a:rPr lang="en-US" altLang="en-US"/>
              <a:t>Cheery Blossom</a:t>
            </a:r>
          </a:p>
          <a:p>
            <a:pPr eaLnBrk="1" hangingPunct="1"/>
            <a:r>
              <a:rPr lang="en-US" altLang="en-US"/>
              <a:t>&lt;a href="https://www.freepik.com/free-photos-vectors/banner"&gt;Banner vector created by freepik - www.freepik.com&lt;/a&gt;</a:t>
            </a:r>
          </a:p>
          <a:p>
            <a:pPr eaLnBrk="1" hangingPunct="1"/>
            <a:endParaRPr lang="en-US" altLang="en-US"/>
          </a:p>
        </p:txBody>
      </p:sp>
      <p:sp>
        <p:nvSpPr>
          <p:cNvPr id="501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7665722-0ADE-434C-8A44-9E4FCA4A8B5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30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E5652C-A51C-4DFC-AF94-C96952ECA60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5652C-A51C-4DFC-AF94-C96952ECA60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5652C-A51C-4DFC-AF94-C96952ECA60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5652C-A51C-4DFC-AF94-C96952ECA60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5652C-A51C-4DFC-AF94-C96952ECA60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5652C-A51C-4DFC-AF94-C96952ECA60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5652C-A51C-4DFC-AF94-C96952ECA60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5652C-A51C-4DFC-AF94-C96952ECA60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a:stretch>
            <a:fillRect/>
          </a:stretch>
        </p:blipFill>
        <p:spPr>
          <a:xfrm>
            <a:off x="0" y="0"/>
            <a:ext cx="12192000" cy="6858000"/>
          </a:xfrm>
          <a:prstGeom prst="rect">
            <a:avLst/>
          </a:prstGeom>
        </p:spPr>
      </p:pic>
      <p:pic>
        <p:nvPicPr>
          <p:cNvPr id="9" name="图片 8"/>
          <p:cNvPicPr>
            <a:picLocks noChangeAspect="1"/>
          </p:cNvPicPr>
          <p:nvPr userDrawn="1"/>
        </p:nvPicPr>
        <p:blipFill rotWithShape="1">
          <a:blip r:embed="rId3"/>
          <a:srcRect/>
          <a:stretch>
            <a:fillRect/>
          </a:stretch>
        </p:blipFill>
        <p:spPr>
          <a:xfrm>
            <a:off x="0" y="2362199"/>
            <a:ext cx="12192000" cy="4495801"/>
          </a:xfrm>
          <a:prstGeom prst="rect">
            <a:avLst/>
          </a:prstGeom>
        </p:spPr>
      </p:pic>
      <p:pic>
        <p:nvPicPr>
          <p:cNvPr id="10" name="图片 9"/>
          <p:cNvPicPr>
            <a:picLocks noChangeAspect="1"/>
          </p:cNvPicPr>
          <p:nvPr userDrawn="1"/>
        </p:nvPicPr>
        <p:blipFill rotWithShape="1">
          <a:blip r:embed="rId4" cstate="screen"/>
          <a:srcRect/>
          <a:stretch>
            <a:fillRect/>
          </a:stretch>
        </p:blipFill>
        <p:spPr>
          <a:xfrm>
            <a:off x="10185400" y="0"/>
            <a:ext cx="2006600" cy="1346197"/>
          </a:xfrm>
          <a:prstGeom prst="rect">
            <a:avLst/>
          </a:prstGeom>
        </p:spPr>
      </p:pic>
      <p:pic>
        <p:nvPicPr>
          <p:cNvPr id="11" name="图片 10"/>
          <p:cNvPicPr>
            <a:picLocks noChangeAspect="1"/>
          </p:cNvPicPr>
          <p:nvPr userDrawn="1"/>
        </p:nvPicPr>
        <p:blipFill rotWithShape="1">
          <a:blip r:embed="rId5"/>
          <a:srcRect/>
          <a:stretch>
            <a:fillRect/>
          </a:stretch>
        </p:blipFill>
        <p:spPr>
          <a:xfrm>
            <a:off x="1" y="4606973"/>
            <a:ext cx="2362522" cy="2251027"/>
          </a:xfrm>
          <a:prstGeom prst="rect">
            <a:avLst/>
          </a:prstGeom>
        </p:spPr>
      </p:pic>
      <p:pic>
        <p:nvPicPr>
          <p:cNvPr id="12" name="图片 11"/>
          <p:cNvPicPr>
            <a:picLocks noChangeAspect="1"/>
          </p:cNvPicPr>
          <p:nvPr userDrawn="1"/>
        </p:nvPicPr>
        <p:blipFill rotWithShape="1">
          <a:blip r:embed="rId6"/>
          <a:srcRect/>
          <a:stretch>
            <a:fillRect/>
          </a:stretch>
        </p:blipFill>
        <p:spPr>
          <a:xfrm>
            <a:off x="10496441" y="4595072"/>
            <a:ext cx="1695559" cy="2262928"/>
          </a:xfrm>
          <a:prstGeom prst="rect">
            <a:avLst/>
          </a:prstGeom>
        </p:spPr>
      </p:pic>
      <p:sp>
        <p:nvSpPr>
          <p:cNvPr id="15" name="矩形: 圆角 14"/>
          <p:cNvSpPr/>
          <p:nvPr userDrawn="1"/>
        </p:nvSpPr>
        <p:spPr>
          <a:xfrm>
            <a:off x="401083" y="252070"/>
            <a:ext cx="11389834" cy="6353861"/>
          </a:xfrm>
          <a:prstGeom prst="roundRect">
            <a:avLst>
              <a:gd name="adj" fmla="val 136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8D8422-5CFC-4187-B8A1-BE76A65730BF}"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C560B-112F-4AF8-B916-A668FBA9860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8D8422-5CFC-4187-B8A1-BE76A65730BF}"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C560B-112F-4AF8-B916-A668FBA986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5652C-A51C-4DFC-AF94-C96952ECA60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D8422-5CFC-4187-B8A1-BE76A65730BF}"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C560B-112F-4AF8-B916-A668FBA9860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8D8422-5CFC-4187-B8A1-BE76A65730BF}"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C560B-112F-4AF8-B916-A668FBA9860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D8422-5CFC-4187-B8A1-BE76A65730BF}"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AC560B-112F-4AF8-B916-A668FBA98603}"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8D8422-5CFC-4187-B8A1-BE76A65730BF}"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AC560B-112F-4AF8-B916-A668FBA98603}"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D8422-5CFC-4187-B8A1-BE76A65730BF}"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AC560B-112F-4AF8-B916-A668FBA9860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D8422-5CFC-4187-B8A1-BE76A65730BF}"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C560B-112F-4AF8-B916-A668FBA98603}"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D8422-5CFC-4187-B8A1-BE76A65730BF}"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C560B-112F-4AF8-B916-A668FBA98603}"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8D8422-5CFC-4187-B8A1-BE76A65730BF}"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C560B-112F-4AF8-B916-A668FBA98603}"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8D8422-5CFC-4187-B8A1-BE76A65730BF}"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C560B-112F-4AF8-B916-A668FBA98603}"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1"/>
        <p:cNvGrpSpPr/>
        <p:nvPr/>
      </p:nvGrpSpPr>
      <p:grpSpPr>
        <a:xfrm>
          <a:off x="0" y="0"/>
          <a:ext cx="0" cy="0"/>
          <a:chOff x="0" y="0"/>
          <a:chExt cx="0" cy="0"/>
        </a:xfrm>
      </p:grpSpPr>
      <p:grpSp>
        <p:nvGrpSpPr>
          <p:cNvPr id="722" name="Google Shape;722;p22"/>
          <p:cNvGrpSpPr/>
          <p:nvPr/>
        </p:nvGrpSpPr>
        <p:grpSpPr>
          <a:xfrm>
            <a:off x="6082830" y="-155677"/>
            <a:ext cx="4421927" cy="875655"/>
            <a:chOff x="-75662" y="-67050"/>
            <a:chExt cx="1752045" cy="783887"/>
          </a:xfrm>
        </p:grpSpPr>
        <p:sp>
          <p:nvSpPr>
            <p:cNvPr id="723" name="Google Shape;723;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7" name="Google Shape;727;p22"/>
          <p:cNvSpPr/>
          <p:nvPr/>
        </p:nvSpPr>
        <p:spPr>
          <a:xfrm>
            <a:off x="2"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8" name="Google Shape;728;p22"/>
          <p:cNvSpPr/>
          <p:nvPr/>
        </p:nvSpPr>
        <p:spPr>
          <a:xfrm>
            <a:off x="128902" y="275867"/>
            <a:ext cx="11102519" cy="5293400"/>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729" name="Google Shape;729;p22"/>
          <p:cNvGrpSpPr/>
          <p:nvPr/>
        </p:nvGrpSpPr>
        <p:grpSpPr>
          <a:xfrm>
            <a:off x="-48998" y="-41633"/>
            <a:ext cx="588273" cy="6899600"/>
            <a:chOff x="-36750" y="-31225"/>
            <a:chExt cx="441205" cy="5174700"/>
          </a:xfrm>
        </p:grpSpPr>
        <p:sp>
          <p:nvSpPr>
            <p:cNvPr id="730" name="Google Shape;730;p22"/>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2"/>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2"/>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3" name="Google Shape;733;p22"/>
          <p:cNvGrpSpPr/>
          <p:nvPr/>
        </p:nvGrpSpPr>
        <p:grpSpPr>
          <a:xfrm>
            <a:off x="11603729" y="-41633"/>
            <a:ext cx="588273" cy="6899600"/>
            <a:chOff x="8702795" y="-31225"/>
            <a:chExt cx="441205" cy="5174700"/>
          </a:xfrm>
        </p:grpSpPr>
        <p:sp>
          <p:nvSpPr>
            <p:cNvPr id="734" name="Google Shape;734;p22"/>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2"/>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2"/>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7" name="Google Shape;737;p22"/>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38" name="Google Shape;738;p22"/>
          <p:cNvSpPr/>
          <p:nvPr/>
        </p:nvSpPr>
        <p:spPr>
          <a:xfrm>
            <a:off x="-799600" y="6380471"/>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39" name="Google Shape;739;p22"/>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740" name="Google Shape;740;p22"/>
          <p:cNvGrpSpPr/>
          <p:nvPr/>
        </p:nvGrpSpPr>
        <p:grpSpPr>
          <a:xfrm>
            <a:off x="1674101" y="-155665"/>
            <a:ext cx="4421927" cy="875655"/>
            <a:chOff x="-75662" y="-67050"/>
            <a:chExt cx="1752045" cy="783887"/>
          </a:xfrm>
        </p:grpSpPr>
        <p:sp>
          <p:nvSpPr>
            <p:cNvPr id="741" name="Google Shape;741;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22"/>
          <p:cNvGrpSpPr/>
          <p:nvPr/>
        </p:nvGrpSpPr>
        <p:grpSpPr>
          <a:xfrm rot="1252032">
            <a:off x="10071492" y="268239"/>
            <a:ext cx="890365" cy="890424"/>
            <a:chOff x="8247610" y="-127832"/>
            <a:chExt cx="667780" cy="667824"/>
          </a:xfrm>
        </p:grpSpPr>
        <p:sp>
          <p:nvSpPr>
            <p:cNvPr id="746" name="Google Shape;746;p22"/>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2"/>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2"/>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2"/>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0" name="Google Shape;750;p22"/>
          <p:cNvGrpSpPr/>
          <p:nvPr/>
        </p:nvGrpSpPr>
        <p:grpSpPr>
          <a:xfrm rot="-1028034">
            <a:off x="10554662" y="442971"/>
            <a:ext cx="890356" cy="890415"/>
            <a:chOff x="8247610" y="-127832"/>
            <a:chExt cx="667780" cy="667824"/>
          </a:xfrm>
        </p:grpSpPr>
        <p:sp>
          <p:nvSpPr>
            <p:cNvPr id="751" name="Google Shape;751;p22"/>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2"/>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2"/>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2"/>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5" name="Google Shape;755;p22"/>
          <p:cNvGrpSpPr/>
          <p:nvPr/>
        </p:nvGrpSpPr>
        <p:grpSpPr>
          <a:xfrm rot="-821983">
            <a:off x="-524911" y="-248403"/>
            <a:ext cx="2845685" cy="1273196"/>
            <a:chOff x="-75662" y="-67050"/>
            <a:chExt cx="1752045" cy="783887"/>
          </a:xfrm>
        </p:grpSpPr>
        <p:sp>
          <p:nvSpPr>
            <p:cNvPr id="756" name="Google Shape;756;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0" name="Google Shape;760;p22"/>
          <p:cNvGrpSpPr/>
          <p:nvPr/>
        </p:nvGrpSpPr>
        <p:grpSpPr>
          <a:xfrm rot="1464886">
            <a:off x="9615818" y="-460694"/>
            <a:ext cx="2845620" cy="1273167"/>
            <a:chOff x="-75662" y="-67050"/>
            <a:chExt cx="1752045" cy="783887"/>
          </a:xfrm>
        </p:grpSpPr>
        <p:sp>
          <p:nvSpPr>
            <p:cNvPr id="761" name="Google Shape;761;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5" name="Google Shape;765;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6" name="Google Shape;766;p22"/>
          <p:cNvSpPr/>
          <p:nvPr/>
        </p:nvSpPr>
        <p:spPr>
          <a:xfrm>
            <a:off x="11591401"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5652C-A51C-4DFC-AF94-C96952ECA60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31"/>
        <p:cNvGrpSpPr/>
        <p:nvPr/>
      </p:nvGrpSpPr>
      <p:grpSpPr>
        <a:xfrm>
          <a:off x="0" y="0"/>
          <a:ext cx="0" cy="0"/>
          <a:chOff x="0" y="0"/>
          <a:chExt cx="0" cy="0"/>
        </a:xfrm>
      </p:grpSpPr>
      <p:sp>
        <p:nvSpPr>
          <p:cNvPr id="432" name="Google Shape;432;p14"/>
          <p:cNvSpPr/>
          <p:nvPr/>
        </p:nvSpPr>
        <p:spPr>
          <a:xfrm>
            <a:off x="2"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14"/>
          <p:cNvSpPr txBox="1">
            <a:spLocks noGrp="1"/>
          </p:cNvSpPr>
          <p:nvPr>
            <p:ph type="subTitle" idx="1"/>
          </p:nvPr>
        </p:nvSpPr>
        <p:spPr>
          <a:xfrm>
            <a:off x="5610333" y="3606397"/>
            <a:ext cx="5622000" cy="95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4"/>
          <p:cNvSpPr/>
          <p:nvPr/>
        </p:nvSpPr>
        <p:spPr>
          <a:xfrm>
            <a:off x="-8100" y="246902"/>
            <a:ext cx="12081567" cy="5322011"/>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435" name="Google Shape;435;p14"/>
          <p:cNvGrpSpPr/>
          <p:nvPr/>
        </p:nvGrpSpPr>
        <p:grpSpPr>
          <a:xfrm>
            <a:off x="-8100" y="2"/>
            <a:ext cx="6100608" cy="5569011"/>
            <a:chOff x="-6075" y="0"/>
            <a:chExt cx="4575456" cy="4425000"/>
          </a:xfrm>
        </p:grpSpPr>
        <p:sp>
          <p:nvSpPr>
            <p:cNvPr id="436" name="Google Shape;436;p14"/>
            <p:cNvSpPr/>
            <p:nvPr/>
          </p:nvSpPr>
          <p:spPr>
            <a:xfrm>
              <a:off x="1676399" y="0"/>
              <a:ext cx="2892982" cy="2652123"/>
            </a:xfrm>
            <a:custGeom>
              <a:avLst/>
              <a:gdLst/>
              <a:ahLst/>
              <a:cxnLst/>
              <a:rect l="l" t="t" r="r" b="b"/>
              <a:pathLst>
                <a:path w="8970" h="8720" extrusionOk="0">
                  <a:moveTo>
                    <a:pt x="8969" y="1"/>
                  </a:moveTo>
                  <a:cubicBezTo>
                    <a:pt x="8969" y="4812"/>
                    <a:pt x="4958" y="8720"/>
                    <a:pt x="1" y="8720"/>
                  </a:cubicBezTo>
                  <a:lnTo>
                    <a:pt x="1" y="1"/>
                  </a:lnTo>
                  <a:lnTo>
                    <a:pt x="89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37" name="Google Shape;437;p14"/>
            <p:cNvSpPr/>
            <p:nvPr/>
          </p:nvSpPr>
          <p:spPr>
            <a:xfrm>
              <a:off x="1676399" y="2714496"/>
              <a:ext cx="1290715" cy="1710497"/>
            </a:xfrm>
            <a:custGeom>
              <a:avLst/>
              <a:gdLst/>
              <a:ahLst/>
              <a:cxnLst/>
              <a:rect l="l" t="t" r="r" b="b"/>
              <a:pathLst>
                <a:path w="4002" h="5624" extrusionOk="0">
                  <a:moveTo>
                    <a:pt x="4002" y="5623"/>
                  </a:moveTo>
                  <a:cubicBezTo>
                    <a:pt x="4002" y="2516"/>
                    <a:pt x="2214"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38" name="Google Shape;438;p14"/>
            <p:cNvSpPr/>
            <p:nvPr/>
          </p:nvSpPr>
          <p:spPr>
            <a:xfrm>
              <a:off x="1676399" y="0"/>
              <a:ext cx="1954456" cy="2652123"/>
            </a:xfrm>
            <a:custGeom>
              <a:avLst/>
              <a:gdLst/>
              <a:ahLst/>
              <a:cxnLst/>
              <a:rect l="l" t="t" r="r" b="b"/>
              <a:pathLst>
                <a:path w="6060" h="8720" extrusionOk="0">
                  <a:moveTo>
                    <a:pt x="6059" y="1"/>
                  </a:moveTo>
                  <a:cubicBezTo>
                    <a:pt x="6059" y="4812"/>
                    <a:pt x="3347" y="8720"/>
                    <a:pt x="1" y="8720"/>
                  </a:cubicBezTo>
                  <a:lnTo>
                    <a:pt x="1" y="1"/>
                  </a:lnTo>
                  <a:lnTo>
                    <a:pt x="60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39" name="Google Shape;439;p14"/>
            <p:cNvSpPr/>
            <p:nvPr/>
          </p:nvSpPr>
          <p:spPr>
            <a:xfrm>
              <a:off x="1676399" y="2714496"/>
              <a:ext cx="871765" cy="1710497"/>
            </a:xfrm>
            <a:custGeom>
              <a:avLst/>
              <a:gdLst/>
              <a:ahLst/>
              <a:cxnLst/>
              <a:rect l="l" t="t" r="r" b="b"/>
              <a:pathLst>
                <a:path w="2703" h="5624" extrusionOk="0">
                  <a:moveTo>
                    <a:pt x="2703" y="5623"/>
                  </a:moveTo>
                  <a:cubicBezTo>
                    <a:pt x="2703" y="2516"/>
                    <a:pt x="1497" y="1"/>
                    <a:pt x="1" y="1"/>
                  </a:cubicBezTo>
                  <a:lnTo>
                    <a:pt x="1" y="56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0" name="Google Shape;440;p14"/>
            <p:cNvSpPr/>
            <p:nvPr/>
          </p:nvSpPr>
          <p:spPr>
            <a:xfrm>
              <a:off x="1676399" y="0"/>
              <a:ext cx="1756753" cy="2652123"/>
            </a:xfrm>
            <a:custGeom>
              <a:avLst/>
              <a:gdLst/>
              <a:ahLst/>
              <a:cxnLst/>
              <a:rect l="l" t="t" r="r" b="b"/>
              <a:pathLst>
                <a:path w="5447" h="8720" extrusionOk="0">
                  <a:moveTo>
                    <a:pt x="5446" y="1"/>
                  </a:moveTo>
                  <a:cubicBezTo>
                    <a:pt x="5446" y="4812"/>
                    <a:pt x="3004" y="8720"/>
                    <a:pt x="1" y="8720"/>
                  </a:cubicBezTo>
                  <a:lnTo>
                    <a:pt x="1" y="1"/>
                  </a:lnTo>
                  <a:lnTo>
                    <a:pt x="54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1" name="Google Shape;441;p14"/>
            <p:cNvSpPr/>
            <p:nvPr/>
          </p:nvSpPr>
          <p:spPr>
            <a:xfrm>
              <a:off x="1676399" y="2714496"/>
              <a:ext cx="784685" cy="1710497"/>
            </a:xfrm>
            <a:custGeom>
              <a:avLst/>
              <a:gdLst/>
              <a:ahLst/>
              <a:cxnLst/>
              <a:rect l="l" t="t" r="r" b="b"/>
              <a:pathLst>
                <a:path w="2433" h="5624" extrusionOk="0">
                  <a:moveTo>
                    <a:pt x="2433" y="5623"/>
                  </a:moveTo>
                  <a:cubicBezTo>
                    <a:pt x="2433" y="2516"/>
                    <a:pt x="1341"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2" name="Google Shape;442;p14"/>
            <p:cNvSpPr/>
            <p:nvPr/>
          </p:nvSpPr>
          <p:spPr>
            <a:xfrm>
              <a:off x="1676399" y="0"/>
              <a:ext cx="1076241" cy="2652123"/>
            </a:xfrm>
            <a:custGeom>
              <a:avLst/>
              <a:gdLst/>
              <a:ahLst/>
              <a:cxnLst/>
              <a:rect l="l" t="t" r="r" b="b"/>
              <a:pathLst>
                <a:path w="3337" h="8720" extrusionOk="0">
                  <a:moveTo>
                    <a:pt x="3337" y="1"/>
                  </a:moveTo>
                  <a:cubicBezTo>
                    <a:pt x="3337" y="4812"/>
                    <a:pt x="1851" y="8720"/>
                    <a:pt x="1" y="8720"/>
                  </a:cubicBezTo>
                  <a:lnTo>
                    <a:pt x="1" y="1"/>
                  </a:lnTo>
                  <a:lnTo>
                    <a:pt x="3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3" name="Google Shape;443;p14"/>
            <p:cNvSpPr/>
            <p:nvPr/>
          </p:nvSpPr>
          <p:spPr>
            <a:xfrm>
              <a:off x="1676399" y="2714496"/>
              <a:ext cx="483131" cy="1710497"/>
            </a:xfrm>
            <a:custGeom>
              <a:avLst/>
              <a:gdLst/>
              <a:ahLst/>
              <a:cxnLst/>
              <a:rect l="l" t="t" r="r" b="b"/>
              <a:pathLst>
                <a:path w="1498" h="5624" extrusionOk="0">
                  <a:moveTo>
                    <a:pt x="1497" y="5623"/>
                  </a:moveTo>
                  <a:cubicBezTo>
                    <a:pt x="1497" y="2516"/>
                    <a:pt x="822" y="1"/>
                    <a:pt x="1" y="1"/>
                  </a:cubicBezTo>
                  <a:lnTo>
                    <a:pt x="1" y="56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4" name="Google Shape;444;p14"/>
            <p:cNvSpPr/>
            <p:nvPr/>
          </p:nvSpPr>
          <p:spPr>
            <a:xfrm>
              <a:off x="1676399" y="0"/>
              <a:ext cx="885311" cy="2652123"/>
            </a:xfrm>
            <a:custGeom>
              <a:avLst/>
              <a:gdLst/>
              <a:ahLst/>
              <a:cxnLst/>
              <a:rect l="l" t="t" r="r" b="b"/>
              <a:pathLst>
                <a:path w="2745" h="8720" extrusionOk="0">
                  <a:moveTo>
                    <a:pt x="2744" y="1"/>
                  </a:moveTo>
                  <a:cubicBezTo>
                    <a:pt x="2744" y="4812"/>
                    <a:pt x="1518" y="8720"/>
                    <a:pt x="1" y="8720"/>
                  </a:cubicBezTo>
                  <a:lnTo>
                    <a:pt x="1" y="1"/>
                  </a:lnTo>
                  <a:lnTo>
                    <a:pt x="27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5" name="Google Shape;445;p14"/>
            <p:cNvSpPr/>
            <p:nvPr/>
          </p:nvSpPr>
          <p:spPr>
            <a:xfrm>
              <a:off x="1676399" y="2714496"/>
              <a:ext cx="395729" cy="1710497"/>
            </a:xfrm>
            <a:custGeom>
              <a:avLst/>
              <a:gdLst/>
              <a:ahLst/>
              <a:cxnLst/>
              <a:rect l="l" t="t" r="r" b="b"/>
              <a:pathLst>
                <a:path w="1227" h="5624" extrusionOk="0">
                  <a:moveTo>
                    <a:pt x="1227" y="5623"/>
                  </a:moveTo>
                  <a:cubicBezTo>
                    <a:pt x="1227" y="2516"/>
                    <a:pt x="676"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6" name="Google Shape;446;p14"/>
            <p:cNvSpPr/>
            <p:nvPr/>
          </p:nvSpPr>
          <p:spPr>
            <a:xfrm>
              <a:off x="-6075" y="0"/>
              <a:ext cx="1756800" cy="442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7" name="Google Shape;447;p14"/>
            <p:cNvSpPr/>
            <p:nvPr/>
          </p:nvSpPr>
          <p:spPr>
            <a:xfrm>
              <a:off x="1214175" y="5770"/>
              <a:ext cx="1076241" cy="2652123"/>
            </a:xfrm>
            <a:custGeom>
              <a:avLst/>
              <a:gdLst/>
              <a:ahLst/>
              <a:cxnLst/>
              <a:rect l="l" t="t" r="r" b="b"/>
              <a:pathLst>
                <a:path w="3337" h="8720" extrusionOk="0">
                  <a:moveTo>
                    <a:pt x="3337" y="1"/>
                  </a:moveTo>
                  <a:cubicBezTo>
                    <a:pt x="3337" y="4812"/>
                    <a:pt x="1851" y="8720"/>
                    <a:pt x="1" y="8720"/>
                  </a:cubicBezTo>
                  <a:lnTo>
                    <a:pt x="1" y="1"/>
                  </a:lnTo>
                  <a:lnTo>
                    <a:pt x="3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8" name="Google Shape;448;p14"/>
            <p:cNvSpPr/>
            <p:nvPr/>
          </p:nvSpPr>
          <p:spPr>
            <a:xfrm>
              <a:off x="1214175" y="2714496"/>
              <a:ext cx="483131" cy="1710497"/>
            </a:xfrm>
            <a:custGeom>
              <a:avLst/>
              <a:gdLst/>
              <a:ahLst/>
              <a:cxnLst/>
              <a:rect l="l" t="t" r="r" b="b"/>
              <a:pathLst>
                <a:path w="1498" h="5624" extrusionOk="0">
                  <a:moveTo>
                    <a:pt x="1497" y="5623"/>
                  </a:moveTo>
                  <a:cubicBezTo>
                    <a:pt x="1497" y="2516"/>
                    <a:pt x="822" y="1"/>
                    <a:pt x="1" y="1"/>
                  </a:cubicBezTo>
                  <a:lnTo>
                    <a:pt x="1" y="56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9" name="Google Shape;449;p14"/>
            <p:cNvSpPr/>
            <p:nvPr/>
          </p:nvSpPr>
          <p:spPr>
            <a:xfrm>
              <a:off x="1214175" y="5770"/>
              <a:ext cx="885311" cy="2652123"/>
            </a:xfrm>
            <a:custGeom>
              <a:avLst/>
              <a:gdLst/>
              <a:ahLst/>
              <a:cxnLst/>
              <a:rect l="l" t="t" r="r" b="b"/>
              <a:pathLst>
                <a:path w="2745" h="8720" extrusionOk="0">
                  <a:moveTo>
                    <a:pt x="2744" y="1"/>
                  </a:moveTo>
                  <a:cubicBezTo>
                    <a:pt x="2744" y="4812"/>
                    <a:pt x="1518" y="8720"/>
                    <a:pt x="1" y="8720"/>
                  </a:cubicBezTo>
                  <a:lnTo>
                    <a:pt x="1" y="1"/>
                  </a:lnTo>
                  <a:lnTo>
                    <a:pt x="27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50" name="Google Shape;450;p14"/>
            <p:cNvSpPr/>
            <p:nvPr/>
          </p:nvSpPr>
          <p:spPr>
            <a:xfrm>
              <a:off x="1214175" y="2714496"/>
              <a:ext cx="395729" cy="1710497"/>
            </a:xfrm>
            <a:custGeom>
              <a:avLst/>
              <a:gdLst/>
              <a:ahLst/>
              <a:cxnLst/>
              <a:rect l="l" t="t" r="r" b="b"/>
              <a:pathLst>
                <a:path w="1227" h="5624" extrusionOk="0">
                  <a:moveTo>
                    <a:pt x="1227" y="5623"/>
                  </a:moveTo>
                  <a:cubicBezTo>
                    <a:pt x="1227" y="2516"/>
                    <a:pt x="676"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51" name="Google Shape;451;p14"/>
            <p:cNvSpPr/>
            <p:nvPr/>
          </p:nvSpPr>
          <p:spPr>
            <a:xfrm>
              <a:off x="-6075" y="2647236"/>
              <a:ext cx="1404300" cy="77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grpSp>
      <p:grpSp>
        <p:nvGrpSpPr>
          <p:cNvPr id="452" name="Google Shape;452;p14"/>
          <p:cNvGrpSpPr/>
          <p:nvPr/>
        </p:nvGrpSpPr>
        <p:grpSpPr>
          <a:xfrm>
            <a:off x="11554148" y="-170443"/>
            <a:ext cx="890373" cy="890432"/>
            <a:chOff x="8665610" y="-127832"/>
            <a:chExt cx="667780" cy="667824"/>
          </a:xfrm>
        </p:grpSpPr>
        <p:sp>
          <p:nvSpPr>
            <p:cNvPr id="453" name="Google Shape;453;p14"/>
            <p:cNvSpPr/>
            <p:nvPr/>
          </p:nvSpPr>
          <p:spPr>
            <a:xfrm rot="2373635">
              <a:off x="9052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4"/>
            <p:cNvSpPr/>
            <p:nvPr/>
          </p:nvSpPr>
          <p:spPr>
            <a:xfrm rot="2373635">
              <a:off x="8754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4"/>
            <p:cNvSpPr/>
            <p:nvPr/>
          </p:nvSpPr>
          <p:spPr>
            <a:xfrm rot="2373635">
              <a:off x="8650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4"/>
            <p:cNvSpPr/>
            <p:nvPr/>
          </p:nvSpPr>
          <p:spPr>
            <a:xfrm rot="2373635">
              <a:off x="8705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7" name="Google Shape;457;p14"/>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58" name="Google Shape;458;p14"/>
          <p:cNvSpPr/>
          <p:nvPr/>
        </p:nvSpPr>
        <p:spPr>
          <a:xfrm>
            <a:off x="-799600" y="6380471"/>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59" name="Google Shape;459;p14"/>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60" name="Google Shape;460;p14"/>
          <p:cNvSpPr/>
          <p:nvPr/>
        </p:nvSpPr>
        <p:spPr>
          <a:xfrm>
            <a:off x="11591401"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61" name="Google Shape;461;p14"/>
          <p:cNvSpPr txBox="1">
            <a:spLocks noGrp="1"/>
          </p:cNvSpPr>
          <p:nvPr>
            <p:ph type="title"/>
          </p:nvPr>
        </p:nvSpPr>
        <p:spPr>
          <a:xfrm>
            <a:off x="4841133" y="2165575"/>
            <a:ext cx="6391200" cy="143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2" name="Google Shape;462;p14"/>
          <p:cNvSpPr/>
          <p:nvPr/>
        </p:nvSpPr>
        <p:spPr>
          <a:xfrm>
            <a:off x="-142033" y="3307000"/>
            <a:ext cx="2528800" cy="122000"/>
          </a:xfrm>
          <a:prstGeom prst="roundRect">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86"/>
        <p:cNvGrpSpPr/>
        <p:nvPr/>
      </p:nvGrpSpPr>
      <p:grpSpPr>
        <a:xfrm>
          <a:off x="0" y="0"/>
          <a:ext cx="0" cy="0"/>
          <a:chOff x="0" y="0"/>
          <a:chExt cx="0" cy="0"/>
        </a:xfrm>
      </p:grpSpPr>
      <p:sp>
        <p:nvSpPr>
          <p:cNvPr id="287" name="Google Shape;287;p9"/>
          <p:cNvSpPr/>
          <p:nvPr/>
        </p:nvSpPr>
        <p:spPr>
          <a:xfrm>
            <a:off x="1340771" y="-35757"/>
            <a:ext cx="28" cy="1110177"/>
          </a:xfrm>
          <a:custGeom>
            <a:avLst/>
            <a:gdLst/>
            <a:ahLst/>
            <a:cxnLst/>
            <a:rect l="l" t="t" r="r" b="b"/>
            <a:pathLst>
              <a:path w="1" h="40375" extrusionOk="0">
                <a:moveTo>
                  <a:pt x="1" y="40374"/>
                </a:moveTo>
                <a:lnTo>
                  <a:pt x="1"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9"/>
          <p:cNvSpPr/>
          <p:nvPr/>
        </p:nvSpPr>
        <p:spPr>
          <a:xfrm>
            <a:off x="1340771" y="-35757"/>
            <a:ext cx="28" cy="1110177"/>
          </a:xfrm>
          <a:custGeom>
            <a:avLst/>
            <a:gdLst/>
            <a:ahLst/>
            <a:cxnLst/>
            <a:rect l="l" t="t" r="r" b="b"/>
            <a:pathLst>
              <a:path w="1" h="40375" fill="none" extrusionOk="0">
                <a:moveTo>
                  <a:pt x="1" y="40374"/>
                </a:moveTo>
                <a:lnTo>
                  <a:pt x="1" y="0"/>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9"/>
          <p:cNvSpPr/>
          <p:nvPr/>
        </p:nvSpPr>
        <p:spPr>
          <a:xfrm>
            <a:off x="1005448" y="966032"/>
            <a:ext cx="670669" cy="228855"/>
          </a:xfrm>
          <a:custGeom>
            <a:avLst/>
            <a:gdLst/>
            <a:ahLst/>
            <a:cxnLst/>
            <a:rect l="l" t="t" r="r" b="b"/>
            <a:pathLst>
              <a:path w="24385" h="8323" extrusionOk="0">
                <a:moveTo>
                  <a:pt x="3906" y="6418"/>
                </a:moveTo>
                <a:cubicBezTo>
                  <a:pt x="3906" y="6418"/>
                  <a:pt x="3049" y="3441"/>
                  <a:pt x="8454" y="3274"/>
                </a:cubicBezTo>
                <a:cubicBezTo>
                  <a:pt x="8454" y="3274"/>
                  <a:pt x="8002" y="0"/>
                  <a:pt x="12074" y="0"/>
                </a:cubicBezTo>
                <a:cubicBezTo>
                  <a:pt x="16134" y="0"/>
                  <a:pt x="16074" y="3274"/>
                  <a:pt x="16074" y="3274"/>
                </a:cubicBezTo>
                <a:cubicBezTo>
                  <a:pt x="16074" y="3274"/>
                  <a:pt x="19503" y="2548"/>
                  <a:pt x="19884" y="5977"/>
                </a:cubicBezTo>
                <a:cubicBezTo>
                  <a:pt x="19884" y="5977"/>
                  <a:pt x="24135" y="5596"/>
                  <a:pt x="24385" y="8323"/>
                </a:cubicBezTo>
                <a:lnTo>
                  <a:pt x="1" y="8323"/>
                </a:lnTo>
                <a:cubicBezTo>
                  <a:pt x="1" y="8323"/>
                  <a:pt x="1072" y="4763"/>
                  <a:pt x="3906" y="6418"/>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9"/>
          <p:cNvSpPr/>
          <p:nvPr/>
        </p:nvSpPr>
        <p:spPr>
          <a:xfrm>
            <a:off x="1225503" y="1393246"/>
            <a:ext cx="28" cy="28"/>
          </a:xfrm>
          <a:custGeom>
            <a:avLst/>
            <a:gdLst/>
            <a:ahLst/>
            <a:cxnLst/>
            <a:rect l="l" t="t" r="r" b="b"/>
            <a:pathLst>
              <a:path w="1" h="1" extrusionOk="0">
                <a:moveTo>
                  <a:pt x="1" y="1"/>
                </a:move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9"/>
          <p:cNvSpPr/>
          <p:nvPr/>
        </p:nvSpPr>
        <p:spPr>
          <a:xfrm>
            <a:off x="1598173" y="637006"/>
            <a:ext cx="242992" cy="231797"/>
          </a:xfrm>
          <a:custGeom>
            <a:avLst/>
            <a:gdLst/>
            <a:ahLst/>
            <a:cxnLst/>
            <a:rect l="l" t="t" r="r" b="b"/>
            <a:pathLst>
              <a:path w="8835" h="8430" extrusionOk="0">
                <a:moveTo>
                  <a:pt x="7084" y="8025"/>
                </a:moveTo>
                <a:cubicBezTo>
                  <a:pt x="7132" y="8311"/>
                  <a:pt x="6965" y="8430"/>
                  <a:pt x="6703" y="8287"/>
                </a:cubicBezTo>
                <a:lnTo>
                  <a:pt x="4834" y="7275"/>
                </a:lnTo>
                <a:cubicBezTo>
                  <a:pt x="4572" y="7132"/>
                  <a:pt x="4144" y="7120"/>
                  <a:pt x="3882" y="7251"/>
                </a:cubicBezTo>
                <a:lnTo>
                  <a:pt x="1977" y="8216"/>
                </a:lnTo>
                <a:cubicBezTo>
                  <a:pt x="1715" y="8359"/>
                  <a:pt x="1548" y="8228"/>
                  <a:pt x="1608" y="7942"/>
                </a:cubicBezTo>
                <a:lnTo>
                  <a:pt x="2000" y="5834"/>
                </a:lnTo>
                <a:cubicBezTo>
                  <a:pt x="2048" y="5549"/>
                  <a:pt x="1929" y="5144"/>
                  <a:pt x="1715" y="4941"/>
                </a:cubicBezTo>
                <a:lnTo>
                  <a:pt x="215" y="3429"/>
                </a:lnTo>
                <a:cubicBezTo>
                  <a:pt x="0" y="3215"/>
                  <a:pt x="72" y="3013"/>
                  <a:pt x="369" y="2977"/>
                </a:cubicBezTo>
                <a:lnTo>
                  <a:pt x="2477" y="2703"/>
                </a:lnTo>
                <a:cubicBezTo>
                  <a:pt x="2774" y="2667"/>
                  <a:pt x="3120" y="2417"/>
                  <a:pt x="3251" y="2155"/>
                </a:cubicBezTo>
                <a:lnTo>
                  <a:pt x="4227" y="262"/>
                </a:lnTo>
                <a:cubicBezTo>
                  <a:pt x="4358" y="0"/>
                  <a:pt x="4572" y="0"/>
                  <a:pt x="4703" y="262"/>
                </a:cubicBezTo>
                <a:lnTo>
                  <a:pt x="5620" y="2191"/>
                </a:lnTo>
                <a:cubicBezTo>
                  <a:pt x="5739" y="2465"/>
                  <a:pt x="6084" y="2715"/>
                  <a:pt x="6370" y="2763"/>
                </a:cubicBezTo>
                <a:lnTo>
                  <a:pt x="8477" y="3096"/>
                </a:lnTo>
                <a:cubicBezTo>
                  <a:pt x="8763" y="3144"/>
                  <a:pt x="8835" y="3346"/>
                  <a:pt x="8620" y="3548"/>
                </a:cubicBezTo>
                <a:lnTo>
                  <a:pt x="7061" y="5013"/>
                </a:lnTo>
                <a:cubicBezTo>
                  <a:pt x="6858" y="5215"/>
                  <a:pt x="6715" y="5620"/>
                  <a:pt x="6763" y="5918"/>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9"/>
          <p:cNvSpPr/>
          <p:nvPr/>
        </p:nvSpPr>
        <p:spPr>
          <a:xfrm>
            <a:off x="2931922" y="-134634"/>
            <a:ext cx="28" cy="1089556"/>
          </a:xfrm>
          <a:custGeom>
            <a:avLst/>
            <a:gdLst/>
            <a:ahLst/>
            <a:cxnLst/>
            <a:rect l="l" t="t" r="r" b="b"/>
            <a:pathLst>
              <a:path w="1" h="39625" extrusionOk="0">
                <a:moveTo>
                  <a:pt x="0" y="39624"/>
                </a:moveTo>
                <a:lnTo>
                  <a:pt x="0"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9"/>
          <p:cNvSpPr/>
          <p:nvPr/>
        </p:nvSpPr>
        <p:spPr>
          <a:xfrm>
            <a:off x="2931922" y="-134634"/>
            <a:ext cx="28" cy="1089556"/>
          </a:xfrm>
          <a:custGeom>
            <a:avLst/>
            <a:gdLst/>
            <a:ahLst/>
            <a:cxnLst/>
            <a:rect l="l" t="t" r="r" b="b"/>
            <a:pathLst>
              <a:path w="1" h="39625" fill="none" extrusionOk="0">
                <a:moveTo>
                  <a:pt x="0" y="39624"/>
                </a:moveTo>
                <a:lnTo>
                  <a:pt x="0" y="0"/>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9"/>
          <p:cNvSpPr/>
          <p:nvPr/>
        </p:nvSpPr>
        <p:spPr>
          <a:xfrm>
            <a:off x="2396183" y="-35757"/>
            <a:ext cx="28" cy="679663"/>
          </a:xfrm>
          <a:custGeom>
            <a:avLst/>
            <a:gdLst/>
            <a:ahLst/>
            <a:cxnLst/>
            <a:rect l="l" t="t" r="r" b="b"/>
            <a:pathLst>
              <a:path w="1" h="24718" extrusionOk="0">
                <a:moveTo>
                  <a:pt x="1" y="24717"/>
                </a:moveTo>
                <a:lnTo>
                  <a:pt x="1"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9"/>
          <p:cNvSpPr/>
          <p:nvPr/>
        </p:nvSpPr>
        <p:spPr>
          <a:xfrm>
            <a:off x="2396183" y="-35757"/>
            <a:ext cx="28" cy="679663"/>
          </a:xfrm>
          <a:custGeom>
            <a:avLst/>
            <a:gdLst/>
            <a:ahLst/>
            <a:cxnLst/>
            <a:rect l="l" t="t" r="r" b="b"/>
            <a:pathLst>
              <a:path w="1" h="24718" fill="none" extrusionOk="0">
                <a:moveTo>
                  <a:pt x="1" y="24717"/>
                </a:moveTo>
                <a:lnTo>
                  <a:pt x="1" y="0"/>
                </a:lnTo>
              </a:path>
            </a:pathLst>
          </a:custGeom>
          <a:solidFill>
            <a:schemeClr val="accent6"/>
          </a:solidFill>
          <a:ln w="32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2108367" y="-35762"/>
            <a:ext cx="28" cy="979527"/>
          </a:xfrm>
          <a:custGeom>
            <a:avLst/>
            <a:gdLst/>
            <a:ahLst/>
            <a:cxnLst/>
            <a:rect l="l" t="t" r="r" b="b"/>
            <a:pathLst>
              <a:path w="1" h="27838" extrusionOk="0">
                <a:moveTo>
                  <a:pt x="0" y="27838"/>
                </a:moveTo>
                <a:lnTo>
                  <a:pt x="0" y="1"/>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9"/>
          <p:cNvSpPr/>
          <p:nvPr/>
        </p:nvSpPr>
        <p:spPr>
          <a:xfrm>
            <a:off x="1719655" y="-7599"/>
            <a:ext cx="28" cy="659700"/>
          </a:xfrm>
          <a:custGeom>
            <a:avLst/>
            <a:gdLst/>
            <a:ahLst/>
            <a:cxnLst/>
            <a:rect l="l" t="t" r="r" b="b"/>
            <a:pathLst>
              <a:path w="1" h="23992" extrusionOk="0">
                <a:moveTo>
                  <a:pt x="0" y="23991"/>
                </a:moveTo>
                <a:lnTo>
                  <a:pt x="0"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9"/>
          <p:cNvSpPr/>
          <p:nvPr/>
        </p:nvSpPr>
        <p:spPr>
          <a:xfrm>
            <a:off x="1719655" y="-7599"/>
            <a:ext cx="28" cy="659700"/>
          </a:xfrm>
          <a:custGeom>
            <a:avLst/>
            <a:gdLst/>
            <a:ahLst/>
            <a:cxnLst/>
            <a:rect l="l" t="t" r="r" b="b"/>
            <a:pathLst>
              <a:path w="1" h="23992" fill="none" extrusionOk="0">
                <a:moveTo>
                  <a:pt x="0" y="23991"/>
                </a:moveTo>
                <a:lnTo>
                  <a:pt x="0" y="0"/>
                </a:lnTo>
              </a:path>
            </a:pathLst>
          </a:custGeom>
          <a:solidFill>
            <a:schemeClr val="accent6"/>
          </a:solidFill>
          <a:ln w="29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9"/>
          <p:cNvSpPr/>
          <p:nvPr/>
        </p:nvSpPr>
        <p:spPr>
          <a:xfrm>
            <a:off x="1201174" y="-40036"/>
            <a:ext cx="28" cy="810208"/>
          </a:xfrm>
          <a:custGeom>
            <a:avLst/>
            <a:gdLst/>
            <a:ahLst/>
            <a:cxnLst/>
            <a:rect l="l" t="t" r="r" b="b"/>
            <a:pathLst>
              <a:path w="1" h="25599" extrusionOk="0">
                <a:moveTo>
                  <a:pt x="1" y="25599"/>
                </a:moveTo>
                <a:lnTo>
                  <a:pt x="1"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9"/>
          <p:cNvSpPr/>
          <p:nvPr/>
        </p:nvSpPr>
        <p:spPr>
          <a:xfrm>
            <a:off x="2579906" y="116465"/>
            <a:ext cx="28" cy="1109848"/>
          </a:xfrm>
          <a:custGeom>
            <a:avLst/>
            <a:gdLst/>
            <a:ahLst/>
            <a:cxnLst/>
            <a:rect l="l" t="t" r="r" b="b"/>
            <a:pathLst>
              <a:path w="1" h="40363" extrusionOk="0">
                <a:moveTo>
                  <a:pt x="0" y="40363"/>
                </a:moveTo>
                <a:lnTo>
                  <a:pt x="0" y="1"/>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9"/>
          <p:cNvSpPr/>
          <p:nvPr/>
        </p:nvSpPr>
        <p:spPr>
          <a:xfrm>
            <a:off x="810917" y="709900"/>
            <a:ext cx="515600" cy="836400"/>
          </a:xfrm>
          <a:prstGeom prst="moon">
            <a:avLst>
              <a:gd name="adj" fmla="val 5847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2579906" y="116465"/>
            <a:ext cx="28" cy="1109848"/>
          </a:xfrm>
          <a:custGeom>
            <a:avLst/>
            <a:gdLst/>
            <a:ahLst/>
            <a:cxnLst/>
            <a:rect l="l" t="t" r="r" b="b"/>
            <a:pathLst>
              <a:path w="1" h="40363" fill="none" extrusionOk="0">
                <a:moveTo>
                  <a:pt x="0" y="40363"/>
                </a:moveTo>
                <a:lnTo>
                  <a:pt x="0" y="1"/>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907538" y="-73427"/>
            <a:ext cx="28" cy="1391413"/>
          </a:xfrm>
          <a:custGeom>
            <a:avLst/>
            <a:gdLst/>
            <a:ahLst/>
            <a:cxnLst/>
            <a:rect l="l" t="t" r="r" b="b"/>
            <a:pathLst>
              <a:path w="1" h="50603" extrusionOk="0">
                <a:moveTo>
                  <a:pt x="1" y="50602"/>
                </a:moveTo>
                <a:lnTo>
                  <a:pt x="1" y="1"/>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907538" y="-73427"/>
            <a:ext cx="28" cy="1391413"/>
          </a:xfrm>
          <a:custGeom>
            <a:avLst/>
            <a:gdLst/>
            <a:ahLst/>
            <a:cxnLst/>
            <a:rect l="l" t="t" r="r" b="b"/>
            <a:pathLst>
              <a:path w="1" h="50603" fill="none" extrusionOk="0">
                <a:moveTo>
                  <a:pt x="1" y="50602"/>
                </a:moveTo>
                <a:lnTo>
                  <a:pt x="1" y="1"/>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559786" y="1288045"/>
            <a:ext cx="833076" cy="366668"/>
          </a:xfrm>
          <a:custGeom>
            <a:avLst/>
            <a:gdLst/>
            <a:ahLst/>
            <a:cxnLst/>
            <a:rect l="l" t="t" r="r" b="b"/>
            <a:pathLst>
              <a:path w="30290" h="13335" extrusionOk="0">
                <a:moveTo>
                  <a:pt x="8323" y="5453"/>
                </a:moveTo>
                <a:cubicBezTo>
                  <a:pt x="8323" y="5453"/>
                  <a:pt x="6156" y="0"/>
                  <a:pt x="11752" y="0"/>
                </a:cubicBezTo>
                <a:cubicBezTo>
                  <a:pt x="17336" y="0"/>
                  <a:pt x="18158" y="1905"/>
                  <a:pt x="17336" y="5453"/>
                </a:cubicBezTo>
                <a:cubicBezTo>
                  <a:pt x="17336" y="5453"/>
                  <a:pt x="22991" y="4191"/>
                  <a:pt x="23944" y="8501"/>
                </a:cubicBezTo>
                <a:cubicBezTo>
                  <a:pt x="23944" y="8501"/>
                  <a:pt x="30290" y="8001"/>
                  <a:pt x="30290" y="13335"/>
                </a:cubicBezTo>
                <a:lnTo>
                  <a:pt x="1394" y="13335"/>
                </a:lnTo>
                <a:cubicBezTo>
                  <a:pt x="1394" y="13335"/>
                  <a:pt x="1" y="10096"/>
                  <a:pt x="4001" y="9715"/>
                </a:cubicBezTo>
                <a:cubicBezTo>
                  <a:pt x="4001" y="9715"/>
                  <a:pt x="2918" y="5834"/>
                  <a:pt x="8323" y="5453"/>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2448905" y="954896"/>
            <a:ext cx="969960" cy="426941"/>
          </a:xfrm>
          <a:custGeom>
            <a:avLst/>
            <a:gdLst/>
            <a:ahLst/>
            <a:cxnLst/>
            <a:rect l="l" t="t" r="r" b="b"/>
            <a:pathLst>
              <a:path w="35267" h="15527" extrusionOk="0">
                <a:moveTo>
                  <a:pt x="144" y="15526"/>
                </a:moveTo>
                <a:lnTo>
                  <a:pt x="33041" y="15526"/>
                </a:lnTo>
                <a:cubicBezTo>
                  <a:pt x="33041" y="15526"/>
                  <a:pt x="35267" y="9894"/>
                  <a:pt x="27385" y="10049"/>
                </a:cubicBezTo>
                <a:cubicBezTo>
                  <a:pt x="27385" y="10049"/>
                  <a:pt x="28873" y="4489"/>
                  <a:pt x="23218" y="4739"/>
                </a:cubicBezTo>
                <a:cubicBezTo>
                  <a:pt x="23218" y="4739"/>
                  <a:pt x="23135" y="0"/>
                  <a:pt x="17562" y="0"/>
                </a:cubicBezTo>
                <a:cubicBezTo>
                  <a:pt x="11978" y="0"/>
                  <a:pt x="11157" y="5203"/>
                  <a:pt x="11157" y="5203"/>
                </a:cubicBezTo>
                <a:cubicBezTo>
                  <a:pt x="11157" y="5203"/>
                  <a:pt x="7442" y="4168"/>
                  <a:pt x="6394" y="7442"/>
                </a:cubicBezTo>
                <a:cubicBezTo>
                  <a:pt x="6394" y="7442"/>
                  <a:pt x="1489" y="6692"/>
                  <a:pt x="1406" y="12276"/>
                </a:cubicBezTo>
                <a:cubicBezTo>
                  <a:pt x="1406" y="12276"/>
                  <a:pt x="1" y="11466"/>
                  <a:pt x="144" y="15526"/>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9"/>
          <p:cNvSpPr/>
          <p:nvPr/>
        </p:nvSpPr>
        <p:spPr>
          <a:xfrm>
            <a:off x="2225251" y="1271794"/>
            <a:ext cx="486975" cy="219699"/>
          </a:xfrm>
          <a:custGeom>
            <a:avLst/>
            <a:gdLst/>
            <a:ahLst/>
            <a:cxnLst/>
            <a:rect l="l" t="t" r="r" b="b"/>
            <a:pathLst>
              <a:path w="17706" h="7990" extrusionOk="0">
                <a:moveTo>
                  <a:pt x="644" y="7990"/>
                </a:moveTo>
                <a:lnTo>
                  <a:pt x="17217" y="7990"/>
                </a:lnTo>
                <a:cubicBezTo>
                  <a:pt x="17217" y="7990"/>
                  <a:pt x="17705" y="5311"/>
                  <a:pt x="14729" y="4715"/>
                </a:cubicBezTo>
                <a:cubicBezTo>
                  <a:pt x="14729" y="4715"/>
                  <a:pt x="15205" y="2096"/>
                  <a:pt x="13264" y="1763"/>
                </a:cubicBezTo>
                <a:cubicBezTo>
                  <a:pt x="13264" y="1763"/>
                  <a:pt x="12836" y="1"/>
                  <a:pt x="10073" y="1"/>
                </a:cubicBezTo>
                <a:cubicBezTo>
                  <a:pt x="7299" y="12"/>
                  <a:pt x="6121" y="1048"/>
                  <a:pt x="5906" y="2834"/>
                </a:cubicBezTo>
                <a:cubicBezTo>
                  <a:pt x="5906" y="2834"/>
                  <a:pt x="2811" y="2156"/>
                  <a:pt x="2549" y="5251"/>
                </a:cubicBezTo>
                <a:cubicBezTo>
                  <a:pt x="2549" y="5251"/>
                  <a:pt x="1" y="4549"/>
                  <a:pt x="644" y="799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9"/>
          <p:cNvSpPr/>
          <p:nvPr/>
        </p:nvSpPr>
        <p:spPr>
          <a:xfrm>
            <a:off x="1956735" y="770139"/>
            <a:ext cx="303252" cy="289760"/>
          </a:xfrm>
          <a:custGeom>
            <a:avLst/>
            <a:gdLst/>
            <a:ahLst/>
            <a:cxnLst/>
            <a:rect l="l" t="t" r="r" b="b"/>
            <a:pathLst>
              <a:path w="11026" h="10538" extrusionOk="0">
                <a:moveTo>
                  <a:pt x="8859" y="10026"/>
                </a:moveTo>
                <a:cubicBezTo>
                  <a:pt x="8906" y="10395"/>
                  <a:pt x="8692" y="10538"/>
                  <a:pt x="8371" y="10371"/>
                </a:cubicBezTo>
                <a:lnTo>
                  <a:pt x="6025" y="9085"/>
                </a:lnTo>
                <a:cubicBezTo>
                  <a:pt x="5704" y="8919"/>
                  <a:pt x="5180" y="8907"/>
                  <a:pt x="4846" y="9073"/>
                </a:cubicBezTo>
                <a:lnTo>
                  <a:pt x="2465" y="10276"/>
                </a:lnTo>
                <a:cubicBezTo>
                  <a:pt x="2144" y="10443"/>
                  <a:pt x="1929" y="10288"/>
                  <a:pt x="2001" y="9919"/>
                </a:cubicBezTo>
                <a:lnTo>
                  <a:pt x="2489" y="7299"/>
                </a:lnTo>
                <a:cubicBezTo>
                  <a:pt x="2560" y="6942"/>
                  <a:pt x="2406" y="6430"/>
                  <a:pt x="2144" y="6168"/>
                </a:cubicBezTo>
                <a:lnTo>
                  <a:pt x="263" y="4287"/>
                </a:lnTo>
                <a:cubicBezTo>
                  <a:pt x="1" y="4025"/>
                  <a:pt x="84" y="3775"/>
                  <a:pt x="453" y="3727"/>
                </a:cubicBezTo>
                <a:lnTo>
                  <a:pt x="3096" y="3382"/>
                </a:lnTo>
                <a:cubicBezTo>
                  <a:pt x="3465" y="3335"/>
                  <a:pt x="3894" y="3025"/>
                  <a:pt x="4061" y="2704"/>
                </a:cubicBezTo>
                <a:lnTo>
                  <a:pt x="5275" y="322"/>
                </a:lnTo>
                <a:cubicBezTo>
                  <a:pt x="5442" y="1"/>
                  <a:pt x="5716" y="1"/>
                  <a:pt x="5870" y="334"/>
                </a:cubicBezTo>
                <a:lnTo>
                  <a:pt x="7013" y="2751"/>
                </a:lnTo>
                <a:cubicBezTo>
                  <a:pt x="7168" y="3073"/>
                  <a:pt x="7597" y="3394"/>
                  <a:pt x="7954" y="3454"/>
                </a:cubicBezTo>
                <a:lnTo>
                  <a:pt x="10585" y="3882"/>
                </a:lnTo>
                <a:cubicBezTo>
                  <a:pt x="10954" y="3942"/>
                  <a:pt x="11026" y="4192"/>
                  <a:pt x="10764" y="4442"/>
                </a:cubicBezTo>
                <a:lnTo>
                  <a:pt x="8823" y="6275"/>
                </a:lnTo>
                <a:cubicBezTo>
                  <a:pt x="8561" y="6525"/>
                  <a:pt x="8383" y="7025"/>
                  <a:pt x="8442" y="7395"/>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9"/>
          <p:cNvSpPr/>
          <p:nvPr/>
        </p:nvSpPr>
        <p:spPr>
          <a:xfrm>
            <a:off x="2290101" y="498531"/>
            <a:ext cx="212216" cy="202980"/>
          </a:xfrm>
          <a:custGeom>
            <a:avLst/>
            <a:gdLst/>
            <a:ahLst/>
            <a:cxnLst/>
            <a:rect l="l" t="t" r="r" b="b"/>
            <a:pathLst>
              <a:path w="7716" h="7382" extrusionOk="0">
                <a:moveTo>
                  <a:pt x="6191" y="7013"/>
                </a:moveTo>
                <a:cubicBezTo>
                  <a:pt x="6239" y="7275"/>
                  <a:pt x="6084" y="7382"/>
                  <a:pt x="5858" y="7251"/>
                </a:cubicBezTo>
                <a:lnTo>
                  <a:pt x="4215" y="6358"/>
                </a:lnTo>
                <a:cubicBezTo>
                  <a:pt x="3989" y="6239"/>
                  <a:pt x="3620" y="6227"/>
                  <a:pt x="3393" y="6346"/>
                </a:cubicBezTo>
                <a:lnTo>
                  <a:pt x="1727" y="7191"/>
                </a:lnTo>
                <a:cubicBezTo>
                  <a:pt x="1500" y="7310"/>
                  <a:pt x="1346" y="7191"/>
                  <a:pt x="1393" y="6941"/>
                </a:cubicBezTo>
                <a:lnTo>
                  <a:pt x="1738" y="5108"/>
                </a:lnTo>
                <a:cubicBezTo>
                  <a:pt x="1786" y="4858"/>
                  <a:pt x="1679" y="4501"/>
                  <a:pt x="1500" y="4322"/>
                </a:cubicBezTo>
                <a:lnTo>
                  <a:pt x="179" y="3000"/>
                </a:lnTo>
                <a:cubicBezTo>
                  <a:pt x="0" y="2810"/>
                  <a:pt x="60" y="2643"/>
                  <a:pt x="310" y="2608"/>
                </a:cubicBezTo>
                <a:lnTo>
                  <a:pt x="2167" y="2369"/>
                </a:lnTo>
                <a:cubicBezTo>
                  <a:pt x="2417" y="2334"/>
                  <a:pt x="2727" y="2119"/>
                  <a:pt x="2846" y="1893"/>
                </a:cubicBezTo>
                <a:lnTo>
                  <a:pt x="3691" y="226"/>
                </a:lnTo>
                <a:cubicBezTo>
                  <a:pt x="3810" y="0"/>
                  <a:pt x="3989" y="0"/>
                  <a:pt x="4108" y="238"/>
                </a:cubicBezTo>
                <a:lnTo>
                  <a:pt x="4906" y="1917"/>
                </a:lnTo>
                <a:cubicBezTo>
                  <a:pt x="5013" y="2155"/>
                  <a:pt x="5310" y="2369"/>
                  <a:pt x="5572" y="2417"/>
                </a:cubicBezTo>
                <a:lnTo>
                  <a:pt x="7406" y="2715"/>
                </a:lnTo>
                <a:cubicBezTo>
                  <a:pt x="7668" y="2750"/>
                  <a:pt x="7715" y="2929"/>
                  <a:pt x="7537" y="3108"/>
                </a:cubicBezTo>
                <a:lnTo>
                  <a:pt x="6179" y="4393"/>
                </a:lnTo>
                <a:cubicBezTo>
                  <a:pt x="5989" y="4560"/>
                  <a:pt x="5870" y="4917"/>
                  <a:pt x="5906" y="5167"/>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9"/>
          <p:cNvSpPr/>
          <p:nvPr/>
        </p:nvSpPr>
        <p:spPr>
          <a:xfrm>
            <a:off x="391706" y="247135"/>
            <a:ext cx="11031367" cy="5322011"/>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311" name="Google Shape;311;p9"/>
          <p:cNvGrpSpPr/>
          <p:nvPr/>
        </p:nvGrpSpPr>
        <p:grpSpPr>
          <a:xfrm rot="1252032">
            <a:off x="10199072" y="268239"/>
            <a:ext cx="890365" cy="890424"/>
            <a:chOff x="8247610" y="-127832"/>
            <a:chExt cx="667780" cy="667824"/>
          </a:xfrm>
        </p:grpSpPr>
        <p:sp>
          <p:nvSpPr>
            <p:cNvPr id="312" name="Google Shape;312;p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6" name="Google Shape;316;p9"/>
          <p:cNvGrpSpPr/>
          <p:nvPr/>
        </p:nvGrpSpPr>
        <p:grpSpPr>
          <a:xfrm rot="-1028034">
            <a:off x="10682243" y="442971"/>
            <a:ext cx="890356" cy="890415"/>
            <a:chOff x="8247610" y="-127832"/>
            <a:chExt cx="667780" cy="667824"/>
          </a:xfrm>
        </p:grpSpPr>
        <p:sp>
          <p:nvSpPr>
            <p:cNvPr id="317" name="Google Shape;317;p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1" name="Google Shape;321;p9"/>
          <p:cNvSpPr/>
          <p:nvPr/>
        </p:nvSpPr>
        <p:spPr>
          <a:xfrm>
            <a:off x="2"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2" name="Google Shape;322;p9"/>
          <p:cNvGrpSpPr/>
          <p:nvPr/>
        </p:nvGrpSpPr>
        <p:grpSpPr>
          <a:xfrm>
            <a:off x="-48998" y="-41633"/>
            <a:ext cx="588273" cy="6899600"/>
            <a:chOff x="-36750" y="-31225"/>
            <a:chExt cx="441205" cy="5174700"/>
          </a:xfrm>
        </p:grpSpPr>
        <p:sp>
          <p:nvSpPr>
            <p:cNvPr id="323" name="Google Shape;323;p9"/>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9"/>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6" name="Google Shape;326;p9"/>
          <p:cNvSpPr/>
          <p:nvPr/>
        </p:nvSpPr>
        <p:spPr>
          <a:xfrm flipH="1">
            <a:off x="11603727" y="-41633"/>
            <a:ext cx="5800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9"/>
          <p:cNvSpPr/>
          <p:nvPr/>
        </p:nvSpPr>
        <p:spPr>
          <a:xfrm flipH="1">
            <a:off x="11794927" y="-41633"/>
            <a:ext cx="388800" cy="6899600"/>
          </a:xfrm>
          <a:prstGeom prst="rect">
            <a:avLst/>
          </a:pr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9"/>
          <p:cNvSpPr/>
          <p:nvPr/>
        </p:nvSpPr>
        <p:spPr>
          <a:xfrm flipH="1">
            <a:off x="11968400" y="-41633"/>
            <a:ext cx="2236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9"/>
          <p:cNvSpPr txBox="1">
            <a:spLocks noGrp="1"/>
          </p:cNvSpPr>
          <p:nvPr>
            <p:ph type="title"/>
          </p:nvPr>
        </p:nvSpPr>
        <p:spPr>
          <a:xfrm>
            <a:off x="1924567" y="1703400"/>
            <a:ext cx="3631600" cy="9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dk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0" name="Google Shape;330;p9"/>
          <p:cNvSpPr txBox="1">
            <a:spLocks noGrp="1"/>
          </p:cNvSpPr>
          <p:nvPr>
            <p:ph type="subTitle" idx="1"/>
          </p:nvPr>
        </p:nvSpPr>
        <p:spPr>
          <a:xfrm>
            <a:off x="1924567" y="2795367"/>
            <a:ext cx="3595200" cy="22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1" name="Google Shape;331;p9"/>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32" name="Google Shape;332;p9"/>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33" name="Google Shape;333;p9"/>
          <p:cNvSpPr/>
          <p:nvPr/>
        </p:nvSpPr>
        <p:spPr>
          <a:xfrm>
            <a:off x="-799600" y="6380471"/>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34" name="Google Shape;334;p9"/>
          <p:cNvSpPr/>
          <p:nvPr/>
        </p:nvSpPr>
        <p:spPr>
          <a:xfrm>
            <a:off x="11591401"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335" name="Google Shape;335;p9"/>
          <p:cNvGrpSpPr/>
          <p:nvPr/>
        </p:nvGrpSpPr>
        <p:grpSpPr>
          <a:xfrm>
            <a:off x="2290106" y="-155665"/>
            <a:ext cx="8178777" cy="875655"/>
            <a:chOff x="-75662" y="-67050"/>
            <a:chExt cx="1752045" cy="783887"/>
          </a:xfrm>
        </p:grpSpPr>
        <p:sp>
          <p:nvSpPr>
            <p:cNvPr id="336" name="Google Shape;336;p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0" name="Google Shape;340;p9"/>
          <p:cNvGrpSpPr/>
          <p:nvPr/>
        </p:nvGrpSpPr>
        <p:grpSpPr>
          <a:xfrm rot="1464886">
            <a:off x="9615818" y="-460694"/>
            <a:ext cx="2845620" cy="1273167"/>
            <a:chOff x="-75662" y="-67050"/>
            <a:chExt cx="1752045" cy="783887"/>
          </a:xfrm>
        </p:grpSpPr>
        <p:sp>
          <p:nvSpPr>
            <p:cNvPr id="341" name="Google Shape;341;p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2831301" y="665234"/>
            <a:ext cx="7563467" cy="5259700"/>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sp>
        <p:nvSpPr>
          <p:cNvPr id="77" name="Google Shape;77;p3"/>
          <p:cNvSpPr/>
          <p:nvPr/>
        </p:nvSpPr>
        <p:spPr>
          <a:xfrm>
            <a:off x="8290868" y="1054467"/>
            <a:ext cx="2966467" cy="5101900"/>
          </a:xfrm>
          <a:custGeom>
            <a:avLst/>
            <a:gdLst/>
            <a:ahLst/>
            <a:cxnLst/>
            <a:rect l="l" t="t" r="r" b="b"/>
            <a:pathLst>
              <a:path w="88994" h="153057" extrusionOk="0">
                <a:moveTo>
                  <a:pt x="71322" y="0"/>
                </a:moveTo>
                <a:lnTo>
                  <a:pt x="0" y="149901"/>
                </a:lnTo>
                <a:lnTo>
                  <a:pt x="88994" y="153057"/>
                </a:lnTo>
                <a:lnTo>
                  <a:pt x="84576" y="4418"/>
                </a:lnTo>
                <a:close/>
              </a:path>
            </a:pathLst>
          </a:custGeom>
          <a:gradFill>
            <a:gsLst>
              <a:gs pos="0">
                <a:srgbClr val="FFFFFF">
                  <a:alpha val="3921"/>
                </a:srgbClr>
              </a:gs>
              <a:gs pos="100000">
                <a:srgbClr val="FAD25C">
                  <a:alpha val="29411"/>
                </a:srgbClr>
              </a:gs>
            </a:gsLst>
            <a:lin ang="18900044" scaled="0"/>
          </a:gradFill>
          <a:ln>
            <a:noFill/>
          </a:ln>
        </p:spPr>
      </p:sp>
      <p:sp>
        <p:nvSpPr>
          <p:cNvPr id="78" name="Google Shape;78;p3"/>
          <p:cNvSpPr/>
          <p:nvPr/>
        </p:nvSpPr>
        <p:spPr>
          <a:xfrm>
            <a:off x="2"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txBox="1">
            <a:spLocks noGrp="1"/>
          </p:cNvSpPr>
          <p:nvPr>
            <p:ph type="title"/>
          </p:nvPr>
        </p:nvSpPr>
        <p:spPr>
          <a:xfrm>
            <a:off x="3706367" y="3007767"/>
            <a:ext cx="4779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0" name="Google Shape;80;p3"/>
          <p:cNvSpPr txBox="1">
            <a:spLocks noGrp="1"/>
          </p:cNvSpPr>
          <p:nvPr>
            <p:ph type="title" idx="2" hasCustomPrompt="1"/>
          </p:nvPr>
        </p:nvSpPr>
        <p:spPr>
          <a:xfrm>
            <a:off x="3995400" y="1589711"/>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5">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1" name="Google Shape;81;p3"/>
          <p:cNvSpPr txBox="1">
            <a:spLocks noGrp="1"/>
          </p:cNvSpPr>
          <p:nvPr>
            <p:ph type="subTitle" idx="1"/>
          </p:nvPr>
        </p:nvSpPr>
        <p:spPr>
          <a:xfrm>
            <a:off x="3189233" y="4176233"/>
            <a:ext cx="58136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2" name="Google Shape;82;p3"/>
          <p:cNvGrpSpPr/>
          <p:nvPr/>
        </p:nvGrpSpPr>
        <p:grpSpPr>
          <a:xfrm>
            <a:off x="1674100" y="-155665"/>
            <a:ext cx="8794797" cy="875655"/>
            <a:chOff x="-75662" y="-67050"/>
            <a:chExt cx="1752045" cy="783887"/>
          </a:xfrm>
        </p:grpSpPr>
        <p:sp>
          <p:nvSpPr>
            <p:cNvPr id="83" name="Google Shape;83;p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 name="Google Shape;87;p3"/>
          <p:cNvGrpSpPr/>
          <p:nvPr/>
        </p:nvGrpSpPr>
        <p:grpSpPr>
          <a:xfrm rot="-1028034">
            <a:off x="10554662" y="442971"/>
            <a:ext cx="890356" cy="890415"/>
            <a:chOff x="8247610" y="-127832"/>
            <a:chExt cx="667780" cy="667824"/>
          </a:xfrm>
        </p:grpSpPr>
        <p:sp>
          <p:nvSpPr>
            <p:cNvPr id="88" name="Google Shape;88;p3"/>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 name="Google Shape;92;p3"/>
          <p:cNvGrpSpPr/>
          <p:nvPr/>
        </p:nvGrpSpPr>
        <p:grpSpPr>
          <a:xfrm>
            <a:off x="-48998" y="-41633"/>
            <a:ext cx="588273" cy="6899600"/>
            <a:chOff x="-36750" y="-31225"/>
            <a:chExt cx="441205" cy="5174700"/>
          </a:xfrm>
        </p:grpSpPr>
        <p:sp>
          <p:nvSpPr>
            <p:cNvPr id="93" name="Google Shape;93;p3"/>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 name="Google Shape;96;p3"/>
          <p:cNvGrpSpPr/>
          <p:nvPr/>
        </p:nvGrpSpPr>
        <p:grpSpPr>
          <a:xfrm>
            <a:off x="11603729" y="-41633"/>
            <a:ext cx="588273" cy="6899600"/>
            <a:chOff x="8702795" y="-31225"/>
            <a:chExt cx="441205" cy="5174700"/>
          </a:xfrm>
        </p:grpSpPr>
        <p:sp>
          <p:nvSpPr>
            <p:cNvPr id="97" name="Google Shape;97;p3"/>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3"/>
          <p:cNvGrpSpPr/>
          <p:nvPr/>
        </p:nvGrpSpPr>
        <p:grpSpPr>
          <a:xfrm rot="-821983">
            <a:off x="-524911" y="-248403"/>
            <a:ext cx="2845685" cy="1273196"/>
            <a:chOff x="-75662" y="-67050"/>
            <a:chExt cx="1752045" cy="783887"/>
          </a:xfrm>
        </p:grpSpPr>
        <p:sp>
          <p:nvSpPr>
            <p:cNvPr id="101" name="Google Shape;101;p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 name="Google Shape;105;p3"/>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6" name="Google Shape;106;p3"/>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7" name="Google Shape;107;p3"/>
          <p:cNvSpPr/>
          <p:nvPr/>
        </p:nvSpPr>
        <p:spPr>
          <a:xfrm>
            <a:off x="-799600" y="6380471"/>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8" name="Google Shape;108;p3"/>
          <p:cNvSpPr/>
          <p:nvPr/>
        </p:nvSpPr>
        <p:spPr>
          <a:xfrm>
            <a:off x="11591401"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109" name="Google Shape;109;p3"/>
          <p:cNvGrpSpPr/>
          <p:nvPr/>
        </p:nvGrpSpPr>
        <p:grpSpPr>
          <a:xfrm rot="1252032">
            <a:off x="10071492" y="268239"/>
            <a:ext cx="890365" cy="890424"/>
            <a:chOff x="8247610" y="-127832"/>
            <a:chExt cx="667780" cy="667824"/>
          </a:xfrm>
        </p:grpSpPr>
        <p:sp>
          <p:nvSpPr>
            <p:cNvPr id="110" name="Google Shape;110;p3"/>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 name="Google Shape;114;p3"/>
          <p:cNvGrpSpPr/>
          <p:nvPr/>
        </p:nvGrpSpPr>
        <p:grpSpPr>
          <a:xfrm rot="1464886">
            <a:off x="9615818" y="-460694"/>
            <a:ext cx="2845620" cy="1273167"/>
            <a:chOff x="-75662" y="-67050"/>
            <a:chExt cx="1752045" cy="783887"/>
          </a:xfrm>
        </p:grpSpPr>
        <p:sp>
          <p:nvSpPr>
            <p:cNvPr id="115" name="Google Shape;115;p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4"/>
        <p:cNvGrpSpPr/>
        <p:nvPr/>
      </p:nvGrpSpPr>
      <p:grpSpPr>
        <a:xfrm>
          <a:off x="0" y="0"/>
          <a:ext cx="0" cy="0"/>
          <a:chOff x="0" y="0"/>
          <a:chExt cx="0" cy="0"/>
        </a:xfrm>
      </p:grpSpPr>
      <p:sp>
        <p:nvSpPr>
          <p:cNvPr id="405" name="Google Shape;405;p13"/>
          <p:cNvSpPr/>
          <p:nvPr/>
        </p:nvSpPr>
        <p:spPr>
          <a:xfrm>
            <a:off x="2"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3"/>
          <p:cNvSpPr txBox="1">
            <a:spLocks noGrp="1"/>
          </p:cNvSpPr>
          <p:nvPr>
            <p:ph type="title"/>
          </p:nvPr>
        </p:nvSpPr>
        <p:spPr>
          <a:xfrm>
            <a:off x="4254567" y="4010800"/>
            <a:ext cx="62980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665">
                <a:solidFill>
                  <a:schemeClr val="l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07" name="Google Shape;407;p13"/>
          <p:cNvSpPr txBox="1">
            <a:spLocks noGrp="1"/>
          </p:cNvSpPr>
          <p:nvPr>
            <p:ph type="subTitle" idx="1"/>
          </p:nvPr>
        </p:nvSpPr>
        <p:spPr>
          <a:xfrm>
            <a:off x="4254667" y="1376133"/>
            <a:ext cx="6298000" cy="293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735"/>
            </a:lvl1pPr>
            <a:lvl2pPr lvl="1" algn="ctr" rtl="0">
              <a:lnSpc>
                <a:spcPct val="100000"/>
              </a:lnSpc>
              <a:spcBef>
                <a:spcPts val="0"/>
              </a:spcBef>
              <a:spcAft>
                <a:spcPts val="0"/>
              </a:spcAft>
              <a:buSzPts val="2500"/>
              <a:buNone/>
              <a:defRPr sz="3335"/>
            </a:lvl2pPr>
            <a:lvl3pPr lvl="2" algn="ctr" rtl="0">
              <a:lnSpc>
                <a:spcPct val="100000"/>
              </a:lnSpc>
              <a:spcBef>
                <a:spcPts val="0"/>
              </a:spcBef>
              <a:spcAft>
                <a:spcPts val="0"/>
              </a:spcAft>
              <a:buSzPts val="2500"/>
              <a:buNone/>
              <a:defRPr sz="3335"/>
            </a:lvl3pPr>
            <a:lvl4pPr lvl="3" algn="ctr" rtl="0">
              <a:lnSpc>
                <a:spcPct val="100000"/>
              </a:lnSpc>
              <a:spcBef>
                <a:spcPts val="0"/>
              </a:spcBef>
              <a:spcAft>
                <a:spcPts val="0"/>
              </a:spcAft>
              <a:buSzPts val="2500"/>
              <a:buNone/>
              <a:defRPr sz="3335"/>
            </a:lvl4pPr>
            <a:lvl5pPr lvl="4" algn="ctr" rtl="0">
              <a:lnSpc>
                <a:spcPct val="100000"/>
              </a:lnSpc>
              <a:spcBef>
                <a:spcPts val="0"/>
              </a:spcBef>
              <a:spcAft>
                <a:spcPts val="0"/>
              </a:spcAft>
              <a:buSzPts val="2500"/>
              <a:buNone/>
              <a:defRPr sz="3335"/>
            </a:lvl5pPr>
            <a:lvl6pPr lvl="5" algn="ctr" rtl="0">
              <a:lnSpc>
                <a:spcPct val="100000"/>
              </a:lnSpc>
              <a:spcBef>
                <a:spcPts val="0"/>
              </a:spcBef>
              <a:spcAft>
                <a:spcPts val="0"/>
              </a:spcAft>
              <a:buSzPts val="2500"/>
              <a:buNone/>
              <a:defRPr sz="3335"/>
            </a:lvl6pPr>
            <a:lvl7pPr lvl="6" algn="ctr" rtl="0">
              <a:lnSpc>
                <a:spcPct val="100000"/>
              </a:lnSpc>
              <a:spcBef>
                <a:spcPts val="0"/>
              </a:spcBef>
              <a:spcAft>
                <a:spcPts val="0"/>
              </a:spcAft>
              <a:buSzPts val="2500"/>
              <a:buNone/>
              <a:defRPr sz="3335"/>
            </a:lvl7pPr>
            <a:lvl8pPr lvl="7" algn="ctr" rtl="0">
              <a:lnSpc>
                <a:spcPct val="100000"/>
              </a:lnSpc>
              <a:spcBef>
                <a:spcPts val="0"/>
              </a:spcBef>
              <a:spcAft>
                <a:spcPts val="0"/>
              </a:spcAft>
              <a:buSzPts val="2500"/>
              <a:buNone/>
              <a:defRPr sz="3335"/>
            </a:lvl8pPr>
            <a:lvl9pPr lvl="8" algn="ctr" rtl="0">
              <a:lnSpc>
                <a:spcPct val="100000"/>
              </a:lnSpc>
              <a:spcBef>
                <a:spcPts val="0"/>
              </a:spcBef>
              <a:spcAft>
                <a:spcPts val="0"/>
              </a:spcAft>
              <a:buSzPts val="2500"/>
              <a:buNone/>
              <a:defRPr sz="3335"/>
            </a:lvl9pPr>
          </a:lstStyle>
          <a:p>
            <a:endParaRPr/>
          </a:p>
        </p:txBody>
      </p:sp>
      <p:sp>
        <p:nvSpPr>
          <p:cNvPr id="408" name="Google Shape;408;p13"/>
          <p:cNvSpPr/>
          <p:nvPr/>
        </p:nvSpPr>
        <p:spPr>
          <a:xfrm>
            <a:off x="1002635" y="458234"/>
            <a:ext cx="3410100" cy="5111044"/>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grpSp>
        <p:nvGrpSpPr>
          <p:cNvPr id="409" name="Google Shape;409;p13"/>
          <p:cNvGrpSpPr/>
          <p:nvPr/>
        </p:nvGrpSpPr>
        <p:grpSpPr>
          <a:xfrm>
            <a:off x="-48998" y="-41633"/>
            <a:ext cx="588273" cy="6899600"/>
            <a:chOff x="-36750" y="-31225"/>
            <a:chExt cx="441205" cy="5174700"/>
          </a:xfrm>
        </p:grpSpPr>
        <p:sp>
          <p:nvSpPr>
            <p:cNvPr id="410" name="Google Shape;410;p13"/>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3" name="Google Shape;413;p13"/>
          <p:cNvGrpSpPr/>
          <p:nvPr/>
        </p:nvGrpSpPr>
        <p:grpSpPr>
          <a:xfrm>
            <a:off x="11603729" y="-41633"/>
            <a:ext cx="588273" cy="6899600"/>
            <a:chOff x="8702795" y="-31225"/>
            <a:chExt cx="441205" cy="5174700"/>
          </a:xfrm>
        </p:grpSpPr>
        <p:sp>
          <p:nvSpPr>
            <p:cNvPr id="414" name="Google Shape;414;p13"/>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3"/>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3"/>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7" name="Google Shape;417;p13"/>
          <p:cNvGrpSpPr/>
          <p:nvPr/>
        </p:nvGrpSpPr>
        <p:grpSpPr>
          <a:xfrm>
            <a:off x="1433665" y="-150903"/>
            <a:ext cx="723339" cy="749601"/>
            <a:chOff x="1075249" y="-113178"/>
            <a:chExt cx="542504" cy="562201"/>
          </a:xfrm>
        </p:grpSpPr>
        <p:sp>
          <p:nvSpPr>
            <p:cNvPr id="418" name="Google Shape;418;p13"/>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3"/>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3"/>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 name="Google Shape;422;p13"/>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23" name="Google Shape;423;p13"/>
          <p:cNvSpPr/>
          <p:nvPr/>
        </p:nvSpPr>
        <p:spPr>
          <a:xfrm>
            <a:off x="-799600" y="6380471"/>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24" name="Google Shape;424;p13"/>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25" name="Google Shape;425;p13"/>
          <p:cNvSpPr/>
          <p:nvPr/>
        </p:nvSpPr>
        <p:spPr>
          <a:xfrm>
            <a:off x="11591401"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426" name="Google Shape;426;p13"/>
          <p:cNvGrpSpPr/>
          <p:nvPr/>
        </p:nvGrpSpPr>
        <p:grpSpPr>
          <a:xfrm>
            <a:off x="4172435" y="-155665"/>
            <a:ext cx="8794797" cy="875655"/>
            <a:chOff x="-75662" y="-67050"/>
            <a:chExt cx="1752045" cy="783887"/>
          </a:xfrm>
        </p:grpSpPr>
        <p:sp>
          <p:nvSpPr>
            <p:cNvPr id="427" name="Google Shape;427;p1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9"/>
        <p:cNvGrpSpPr/>
        <p:nvPr/>
      </p:nvGrpSpPr>
      <p:grpSpPr>
        <a:xfrm>
          <a:off x="0" y="0"/>
          <a:ext cx="0" cy="0"/>
          <a:chOff x="0" y="0"/>
          <a:chExt cx="0" cy="0"/>
        </a:xfrm>
      </p:grpSpPr>
      <p:sp>
        <p:nvSpPr>
          <p:cNvPr id="600" name="Google Shape;600;p19"/>
          <p:cNvSpPr/>
          <p:nvPr/>
        </p:nvSpPr>
        <p:spPr>
          <a:xfrm>
            <a:off x="9031502" y="421734"/>
            <a:ext cx="3242052" cy="5552908"/>
          </a:xfrm>
          <a:custGeom>
            <a:avLst/>
            <a:gdLst/>
            <a:ahLst/>
            <a:cxnLst/>
            <a:rect l="l" t="t" r="r" b="b"/>
            <a:pathLst>
              <a:path w="88994" h="153057" extrusionOk="0">
                <a:moveTo>
                  <a:pt x="71322" y="0"/>
                </a:moveTo>
                <a:lnTo>
                  <a:pt x="0" y="149901"/>
                </a:lnTo>
                <a:lnTo>
                  <a:pt x="88994" y="153057"/>
                </a:lnTo>
                <a:lnTo>
                  <a:pt x="84576" y="4418"/>
                </a:lnTo>
                <a:close/>
              </a:path>
            </a:pathLst>
          </a:custGeom>
          <a:gradFill>
            <a:gsLst>
              <a:gs pos="0">
                <a:srgbClr val="FFFFFF">
                  <a:alpha val="3921"/>
                </a:srgbClr>
              </a:gs>
              <a:gs pos="100000">
                <a:srgbClr val="FAD25C">
                  <a:alpha val="29411"/>
                </a:srgbClr>
              </a:gs>
            </a:gsLst>
            <a:lin ang="18900044" scaled="0"/>
          </a:gradFill>
          <a:ln>
            <a:noFill/>
          </a:ln>
        </p:spPr>
      </p:sp>
      <p:sp>
        <p:nvSpPr>
          <p:cNvPr id="601" name="Google Shape;601;p19"/>
          <p:cNvSpPr/>
          <p:nvPr/>
        </p:nvSpPr>
        <p:spPr>
          <a:xfrm>
            <a:off x="348067" y="85369"/>
            <a:ext cx="11181829" cy="5889287"/>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sp>
        <p:nvSpPr>
          <p:cNvPr id="602" name="Google Shape;602;p19"/>
          <p:cNvSpPr/>
          <p:nvPr/>
        </p:nvSpPr>
        <p:spPr>
          <a:xfrm>
            <a:off x="2"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19"/>
          <p:cNvSpPr txBox="1">
            <a:spLocks noGrp="1"/>
          </p:cNvSpPr>
          <p:nvPr>
            <p:ph type="title"/>
          </p:nvPr>
        </p:nvSpPr>
        <p:spPr>
          <a:xfrm>
            <a:off x="5071067" y="1576367"/>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5"/>
            </a:lvl2pPr>
            <a:lvl3pPr lvl="2" rtl="0">
              <a:spcBef>
                <a:spcPts val="0"/>
              </a:spcBef>
              <a:spcAft>
                <a:spcPts val="0"/>
              </a:spcAft>
              <a:buSzPts val="2000"/>
              <a:buNone/>
              <a:defRPr sz="2665"/>
            </a:lvl3pPr>
            <a:lvl4pPr lvl="3" rtl="0">
              <a:spcBef>
                <a:spcPts val="0"/>
              </a:spcBef>
              <a:spcAft>
                <a:spcPts val="0"/>
              </a:spcAft>
              <a:buSzPts val="2000"/>
              <a:buNone/>
              <a:defRPr sz="2665"/>
            </a:lvl4pPr>
            <a:lvl5pPr lvl="4" rtl="0">
              <a:spcBef>
                <a:spcPts val="0"/>
              </a:spcBef>
              <a:spcAft>
                <a:spcPts val="0"/>
              </a:spcAft>
              <a:buSzPts val="2000"/>
              <a:buNone/>
              <a:defRPr sz="2665"/>
            </a:lvl5pPr>
            <a:lvl6pPr lvl="5" rtl="0">
              <a:spcBef>
                <a:spcPts val="0"/>
              </a:spcBef>
              <a:spcAft>
                <a:spcPts val="0"/>
              </a:spcAft>
              <a:buSzPts val="2000"/>
              <a:buNone/>
              <a:defRPr sz="2665"/>
            </a:lvl6pPr>
            <a:lvl7pPr lvl="6" rtl="0">
              <a:spcBef>
                <a:spcPts val="0"/>
              </a:spcBef>
              <a:spcAft>
                <a:spcPts val="0"/>
              </a:spcAft>
              <a:buSzPts val="2000"/>
              <a:buNone/>
              <a:defRPr sz="2665"/>
            </a:lvl7pPr>
            <a:lvl8pPr lvl="7" rtl="0">
              <a:spcBef>
                <a:spcPts val="0"/>
              </a:spcBef>
              <a:spcAft>
                <a:spcPts val="0"/>
              </a:spcAft>
              <a:buSzPts val="2000"/>
              <a:buNone/>
              <a:defRPr sz="2665"/>
            </a:lvl8pPr>
            <a:lvl9pPr lvl="8" rtl="0">
              <a:spcBef>
                <a:spcPts val="0"/>
              </a:spcBef>
              <a:spcAft>
                <a:spcPts val="0"/>
              </a:spcAft>
              <a:buSzPts val="2000"/>
              <a:buNone/>
              <a:defRPr sz="2665"/>
            </a:lvl9pPr>
          </a:lstStyle>
          <a:p>
            <a:endParaRPr/>
          </a:p>
        </p:txBody>
      </p:sp>
      <p:sp>
        <p:nvSpPr>
          <p:cNvPr id="604" name="Google Shape;604;p19"/>
          <p:cNvSpPr txBox="1">
            <a:spLocks noGrp="1"/>
          </p:cNvSpPr>
          <p:nvPr>
            <p:ph type="subTitle" idx="1"/>
          </p:nvPr>
        </p:nvSpPr>
        <p:spPr>
          <a:xfrm>
            <a:off x="8144467" y="1576364"/>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rgbClr val="6A1C1C"/>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5" name="Google Shape;605;p19"/>
          <p:cNvSpPr txBox="1">
            <a:spLocks noGrp="1"/>
          </p:cNvSpPr>
          <p:nvPr>
            <p:ph type="title" idx="2"/>
          </p:nvPr>
        </p:nvSpPr>
        <p:spPr>
          <a:xfrm>
            <a:off x="5071067" y="2204473"/>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5"/>
            </a:lvl2pPr>
            <a:lvl3pPr lvl="2" rtl="0">
              <a:spcBef>
                <a:spcPts val="0"/>
              </a:spcBef>
              <a:spcAft>
                <a:spcPts val="0"/>
              </a:spcAft>
              <a:buSzPts val="2000"/>
              <a:buNone/>
              <a:defRPr sz="2665"/>
            </a:lvl3pPr>
            <a:lvl4pPr lvl="3" rtl="0">
              <a:spcBef>
                <a:spcPts val="0"/>
              </a:spcBef>
              <a:spcAft>
                <a:spcPts val="0"/>
              </a:spcAft>
              <a:buSzPts val="2000"/>
              <a:buNone/>
              <a:defRPr sz="2665"/>
            </a:lvl4pPr>
            <a:lvl5pPr lvl="4" rtl="0">
              <a:spcBef>
                <a:spcPts val="0"/>
              </a:spcBef>
              <a:spcAft>
                <a:spcPts val="0"/>
              </a:spcAft>
              <a:buSzPts val="2000"/>
              <a:buNone/>
              <a:defRPr sz="2665"/>
            </a:lvl5pPr>
            <a:lvl6pPr lvl="5" rtl="0">
              <a:spcBef>
                <a:spcPts val="0"/>
              </a:spcBef>
              <a:spcAft>
                <a:spcPts val="0"/>
              </a:spcAft>
              <a:buSzPts val="2000"/>
              <a:buNone/>
              <a:defRPr sz="2665"/>
            </a:lvl6pPr>
            <a:lvl7pPr lvl="6" rtl="0">
              <a:spcBef>
                <a:spcPts val="0"/>
              </a:spcBef>
              <a:spcAft>
                <a:spcPts val="0"/>
              </a:spcAft>
              <a:buSzPts val="2000"/>
              <a:buNone/>
              <a:defRPr sz="2665"/>
            </a:lvl7pPr>
            <a:lvl8pPr lvl="7" rtl="0">
              <a:spcBef>
                <a:spcPts val="0"/>
              </a:spcBef>
              <a:spcAft>
                <a:spcPts val="0"/>
              </a:spcAft>
              <a:buSzPts val="2000"/>
              <a:buNone/>
              <a:defRPr sz="2665"/>
            </a:lvl8pPr>
            <a:lvl9pPr lvl="8" rtl="0">
              <a:spcBef>
                <a:spcPts val="0"/>
              </a:spcBef>
              <a:spcAft>
                <a:spcPts val="0"/>
              </a:spcAft>
              <a:buSzPts val="2000"/>
              <a:buNone/>
              <a:defRPr sz="2665"/>
            </a:lvl9pPr>
          </a:lstStyle>
          <a:p>
            <a:endParaRPr/>
          </a:p>
        </p:txBody>
      </p:sp>
      <p:sp>
        <p:nvSpPr>
          <p:cNvPr id="606" name="Google Shape;606;p19"/>
          <p:cNvSpPr txBox="1">
            <a:spLocks noGrp="1"/>
          </p:cNvSpPr>
          <p:nvPr>
            <p:ph type="subTitle" idx="3"/>
          </p:nvPr>
        </p:nvSpPr>
        <p:spPr>
          <a:xfrm>
            <a:off x="8144467" y="2204472"/>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7" name="Google Shape;607;p19"/>
          <p:cNvSpPr txBox="1">
            <a:spLocks noGrp="1"/>
          </p:cNvSpPr>
          <p:nvPr>
            <p:ph type="title" idx="4"/>
          </p:nvPr>
        </p:nvSpPr>
        <p:spPr>
          <a:xfrm>
            <a:off x="5071067" y="3460687"/>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5"/>
            </a:lvl2pPr>
            <a:lvl3pPr lvl="2" rtl="0">
              <a:spcBef>
                <a:spcPts val="0"/>
              </a:spcBef>
              <a:spcAft>
                <a:spcPts val="0"/>
              </a:spcAft>
              <a:buSzPts val="2000"/>
              <a:buNone/>
              <a:defRPr sz="2665"/>
            </a:lvl3pPr>
            <a:lvl4pPr lvl="3" rtl="0">
              <a:spcBef>
                <a:spcPts val="0"/>
              </a:spcBef>
              <a:spcAft>
                <a:spcPts val="0"/>
              </a:spcAft>
              <a:buSzPts val="2000"/>
              <a:buNone/>
              <a:defRPr sz="2665"/>
            </a:lvl4pPr>
            <a:lvl5pPr lvl="4" rtl="0">
              <a:spcBef>
                <a:spcPts val="0"/>
              </a:spcBef>
              <a:spcAft>
                <a:spcPts val="0"/>
              </a:spcAft>
              <a:buSzPts val="2000"/>
              <a:buNone/>
              <a:defRPr sz="2665"/>
            </a:lvl5pPr>
            <a:lvl6pPr lvl="5" rtl="0">
              <a:spcBef>
                <a:spcPts val="0"/>
              </a:spcBef>
              <a:spcAft>
                <a:spcPts val="0"/>
              </a:spcAft>
              <a:buSzPts val="2000"/>
              <a:buNone/>
              <a:defRPr sz="2665"/>
            </a:lvl6pPr>
            <a:lvl7pPr lvl="6" rtl="0">
              <a:spcBef>
                <a:spcPts val="0"/>
              </a:spcBef>
              <a:spcAft>
                <a:spcPts val="0"/>
              </a:spcAft>
              <a:buSzPts val="2000"/>
              <a:buNone/>
              <a:defRPr sz="2665"/>
            </a:lvl7pPr>
            <a:lvl8pPr lvl="7" rtl="0">
              <a:spcBef>
                <a:spcPts val="0"/>
              </a:spcBef>
              <a:spcAft>
                <a:spcPts val="0"/>
              </a:spcAft>
              <a:buSzPts val="2000"/>
              <a:buNone/>
              <a:defRPr sz="2665"/>
            </a:lvl8pPr>
            <a:lvl9pPr lvl="8" rtl="0">
              <a:spcBef>
                <a:spcPts val="0"/>
              </a:spcBef>
              <a:spcAft>
                <a:spcPts val="0"/>
              </a:spcAft>
              <a:buSzPts val="2000"/>
              <a:buNone/>
              <a:defRPr sz="2665"/>
            </a:lvl9pPr>
          </a:lstStyle>
          <a:p>
            <a:endParaRPr/>
          </a:p>
        </p:txBody>
      </p:sp>
      <p:sp>
        <p:nvSpPr>
          <p:cNvPr id="608" name="Google Shape;608;p19"/>
          <p:cNvSpPr txBox="1">
            <a:spLocks noGrp="1"/>
          </p:cNvSpPr>
          <p:nvPr>
            <p:ph type="subTitle" idx="5"/>
          </p:nvPr>
        </p:nvSpPr>
        <p:spPr>
          <a:xfrm>
            <a:off x="8144467" y="3460685"/>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9" name="Google Shape;609;p19"/>
          <p:cNvSpPr txBox="1">
            <a:spLocks noGrp="1"/>
          </p:cNvSpPr>
          <p:nvPr>
            <p:ph type="title" idx="6"/>
          </p:nvPr>
        </p:nvSpPr>
        <p:spPr>
          <a:xfrm>
            <a:off x="5071067" y="2832580"/>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5"/>
            </a:lvl2pPr>
            <a:lvl3pPr lvl="2" rtl="0">
              <a:spcBef>
                <a:spcPts val="0"/>
              </a:spcBef>
              <a:spcAft>
                <a:spcPts val="0"/>
              </a:spcAft>
              <a:buSzPts val="2000"/>
              <a:buNone/>
              <a:defRPr sz="2665"/>
            </a:lvl3pPr>
            <a:lvl4pPr lvl="3" rtl="0">
              <a:spcBef>
                <a:spcPts val="0"/>
              </a:spcBef>
              <a:spcAft>
                <a:spcPts val="0"/>
              </a:spcAft>
              <a:buSzPts val="2000"/>
              <a:buNone/>
              <a:defRPr sz="2665"/>
            </a:lvl4pPr>
            <a:lvl5pPr lvl="4" rtl="0">
              <a:spcBef>
                <a:spcPts val="0"/>
              </a:spcBef>
              <a:spcAft>
                <a:spcPts val="0"/>
              </a:spcAft>
              <a:buSzPts val="2000"/>
              <a:buNone/>
              <a:defRPr sz="2665"/>
            </a:lvl5pPr>
            <a:lvl6pPr lvl="5" rtl="0">
              <a:spcBef>
                <a:spcPts val="0"/>
              </a:spcBef>
              <a:spcAft>
                <a:spcPts val="0"/>
              </a:spcAft>
              <a:buSzPts val="2000"/>
              <a:buNone/>
              <a:defRPr sz="2665"/>
            </a:lvl6pPr>
            <a:lvl7pPr lvl="6" rtl="0">
              <a:spcBef>
                <a:spcPts val="0"/>
              </a:spcBef>
              <a:spcAft>
                <a:spcPts val="0"/>
              </a:spcAft>
              <a:buSzPts val="2000"/>
              <a:buNone/>
              <a:defRPr sz="2665"/>
            </a:lvl7pPr>
            <a:lvl8pPr lvl="7" rtl="0">
              <a:spcBef>
                <a:spcPts val="0"/>
              </a:spcBef>
              <a:spcAft>
                <a:spcPts val="0"/>
              </a:spcAft>
              <a:buSzPts val="2000"/>
              <a:buNone/>
              <a:defRPr sz="2665"/>
            </a:lvl8pPr>
            <a:lvl9pPr lvl="8" rtl="0">
              <a:spcBef>
                <a:spcPts val="0"/>
              </a:spcBef>
              <a:spcAft>
                <a:spcPts val="0"/>
              </a:spcAft>
              <a:buSzPts val="2000"/>
              <a:buNone/>
              <a:defRPr sz="2665"/>
            </a:lvl9pPr>
          </a:lstStyle>
          <a:p>
            <a:endParaRPr/>
          </a:p>
        </p:txBody>
      </p:sp>
      <p:sp>
        <p:nvSpPr>
          <p:cNvPr id="610" name="Google Shape;610;p19"/>
          <p:cNvSpPr txBox="1">
            <a:spLocks noGrp="1"/>
          </p:cNvSpPr>
          <p:nvPr>
            <p:ph type="subTitle" idx="7"/>
          </p:nvPr>
        </p:nvSpPr>
        <p:spPr>
          <a:xfrm>
            <a:off x="8144467" y="2832579"/>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1" name="Google Shape;611;p19"/>
          <p:cNvSpPr txBox="1">
            <a:spLocks noGrp="1"/>
          </p:cNvSpPr>
          <p:nvPr>
            <p:ph type="title" idx="8"/>
          </p:nvPr>
        </p:nvSpPr>
        <p:spPr>
          <a:xfrm>
            <a:off x="5071067" y="4088793"/>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5"/>
            </a:lvl2pPr>
            <a:lvl3pPr lvl="2" rtl="0">
              <a:spcBef>
                <a:spcPts val="0"/>
              </a:spcBef>
              <a:spcAft>
                <a:spcPts val="0"/>
              </a:spcAft>
              <a:buSzPts val="2000"/>
              <a:buNone/>
              <a:defRPr sz="2665"/>
            </a:lvl3pPr>
            <a:lvl4pPr lvl="3" rtl="0">
              <a:spcBef>
                <a:spcPts val="0"/>
              </a:spcBef>
              <a:spcAft>
                <a:spcPts val="0"/>
              </a:spcAft>
              <a:buSzPts val="2000"/>
              <a:buNone/>
              <a:defRPr sz="2665"/>
            </a:lvl4pPr>
            <a:lvl5pPr lvl="4" rtl="0">
              <a:spcBef>
                <a:spcPts val="0"/>
              </a:spcBef>
              <a:spcAft>
                <a:spcPts val="0"/>
              </a:spcAft>
              <a:buSzPts val="2000"/>
              <a:buNone/>
              <a:defRPr sz="2665"/>
            </a:lvl5pPr>
            <a:lvl6pPr lvl="5" rtl="0">
              <a:spcBef>
                <a:spcPts val="0"/>
              </a:spcBef>
              <a:spcAft>
                <a:spcPts val="0"/>
              </a:spcAft>
              <a:buSzPts val="2000"/>
              <a:buNone/>
              <a:defRPr sz="2665"/>
            </a:lvl6pPr>
            <a:lvl7pPr lvl="6" rtl="0">
              <a:spcBef>
                <a:spcPts val="0"/>
              </a:spcBef>
              <a:spcAft>
                <a:spcPts val="0"/>
              </a:spcAft>
              <a:buSzPts val="2000"/>
              <a:buNone/>
              <a:defRPr sz="2665"/>
            </a:lvl7pPr>
            <a:lvl8pPr lvl="7" rtl="0">
              <a:spcBef>
                <a:spcPts val="0"/>
              </a:spcBef>
              <a:spcAft>
                <a:spcPts val="0"/>
              </a:spcAft>
              <a:buSzPts val="2000"/>
              <a:buNone/>
              <a:defRPr sz="2665"/>
            </a:lvl8pPr>
            <a:lvl9pPr lvl="8" rtl="0">
              <a:spcBef>
                <a:spcPts val="0"/>
              </a:spcBef>
              <a:spcAft>
                <a:spcPts val="0"/>
              </a:spcAft>
              <a:buSzPts val="2000"/>
              <a:buNone/>
              <a:defRPr sz="2665"/>
            </a:lvl9pPr>
          </a:lstStyle>
          <a:p>
            <a:endParaRPr/>
          </a:p>
        </p:txBody>
      </p:sp>
      <p:sp>
        <p:nvSpPr>
          <p:cNvPr id="612" name="Google Shape;612;p19"/>
          <p:cNvSpPr txBox="1">
            <a:spLocks noGrp="1"/>
          </p:cNvSpPr>
          <p:nvPr>
            <p:ph type="subTitle" idx="9"/>
          </p:nvPr>
        </p:nvSpPr>
        <p:spPr>
          <a:xfrm>
            <a:off x="8144467" y="4088793"/>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9"/>
          <p:cNvSpPr txBox="1">
            <a:spLocks noGrp="1"/>
          </p:cNvSpPr>
          <p:nvPr>
            <p:ph type="title" idx="13"/>
          </p:nvPr>
        </p:nvSpPr>
        <p:spPr>
          <a:xfrm>
            <a:off x="5071067" y="4716900"/>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5"/>
            </a:lvl2pPr>
            <a:lvl3pPr lvl="2" rtl="0">
              <a:spcBef>
                <a:spcPts val="0"/>
              </a:spcBef>
              <a:spcAft>
                <a:spcPts val="0"/>
              </a:spcAft>
              <a:buSzPts val="2000"/>
              <a:buNone/>
              <a:defRPr sz="2665"/>
            </a:lvl3pPr>
            <a:lvl4pPr lvl="3" rtl="0">
              <a:spcBef>
                <a:spcPts val="0"/>
              </a:spcBef>
              <a:spcAft>
                <a:spcPts val="0"/>
              </a:spcAft>
              <a:buSzPts val="2000"/>
              <a:buNone/>
              <a:defRPr sz="2665"/>
            </a:lvl4pPr>
            <a:lvl5pPr lvl="4" rtl="0">
              <a:spcBef>
                <a:spcPts val="0"/>
              </a:spcBef>
              <a:spcAft>
                <a:spcPts val="0"/>
              </a:spcAft>
              <a:buSzPts val="2000"/>
              <a:buNone/>
              <a:defRPr sz="2665"/>
            </a:lvl5pPr>
            <a:lvl6pPr lvl="5" rtl="0">
              <a:spcBef>
                <a:spcPts val="0"/>
              </a:spcBef>
              <a:spcAft>
                <a:spcPts val="0"/>
              </a:spcAft>
              <a:buSzPts val="2000"/>
              <a:buNone/>
              <a:defRPr sz="2665"/>
            </a:lvl6pPr>
            <a:lvl7pPr lvl="6" rtl="0">
              <a:spcBef>
                <a:spcPts val="0"/>
              </a:spcBef>
              <a:spcAft>
                <a:spcPts val="0"/>
              </a:spcAft>
              <a:buSzPts val="2000"/>
              <a:buNone/>
              <a:defRPr sz="2665"/>
            </a:lvl7pPr>
            <a:lvl8pPr lvl="7" rtl="0">
              <a:spcBef>
                <a:spcPts val="0"/>
              </a:spcBef>
              <a:spcAft>
                <a:spcPts val="0"/>
              </a:spcAft>
              <a:buSzPts val="2000"/>
              <a:buNone/>
              <a:defRPr sz="2665"/>
            </a:lvl8pPr>
            <a:lvl9pPr lvl="8" rtl="0">
              <a:spcBef>
                <a:spcPts val="0"/>
              </a:spcBef>
              <a:spcAft>
                <a:spcPts val="0"/>
              </a:spcAft>
              <a:buSzPts val="2000"/>
              <a:buNone/>
              <a:defRPr sz="2665"/>
            </a:lvl9pPr>
          </a:lstStyle>
          <a:p>
            <a:endParaRPr/>
          </a:p>
        </p:txBody>
      </p:sp>
      <p:sp>
        <p:nvSpPr>
          <p:cNvPr id="614" name="Google Shape;614;p19"/>
          <p:cNvSpPr txBox="1">
            <a:spLocks noGrp="1"/>
          </p:cNvSpPr>
          <p:nvPr>
            <p:ph type="subTitle" idx="14"/>
          </p:nvPr>
        </p:nvSpPr>
        <p:spPr>
          <a:xfrm>
            <a:off x="8144467" y="4716900"/>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15" name="Google Shape;615;p19"/>
          <p:cNvGrpSpPr/>
          <p:nvPr/>
        </p:nvGrpSpPr>
        <p:grpSpPr>
          <a:xfrm rot="1252032">
            <a:off x="11060324" y="-299795"/>
            <a:ext cx="890365" cy="890424"/>
            <a:chOff x="8247610" y="-127832"/>
            <a:chExt cx="667780" cy="667824"/>
          </a:xfrm>
        </p:grpSpPr>
        <p:sp>
          <p:nvSpPr>
            <p:cNvPr id="616" name="Google Shape;616;p1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 name="Google Shape;620;p19"/>
          <p:cNvGrpSpPr/>
          <p:nvPr/>
        </p:nvGrpSpPr>
        <p:grpSpPr>
          <a:xfrm rot="-1028034">
            <a:off x="11543495" y="-125065"/>
            <a:ext cx="890356" cy="890415"/>
            <a:chOff x="8247610" y="-127832"/>
            <a:chExt cx="667780" cy="667824"/>
          </a:xfrm>
        </p:grpSpPr>
        <p:sp>
          <p:nvSpPr>
            <p:cNvPr id="621" name="Google Shape;621;p1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5" name="Google Shape;625;p19"/>
          <p:cNvSpPr txBox="1">
            <a:spLocks noGrp="1"/>
          </p:cNvSpPr>
          <p:nvPr>
            <p:ph type="title" idx="15"/>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6" name="Google Shape;626;p19"/>
          <p:cNvSpPr/>
          <p:nvPr/>
        </p:nvSpPr>
        <p:spPr>
          <a:xfrm>
            <a:off x="-40727" y="-41633"/>
            <a:ext cx="5800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19"/>
          <p:cNvSpPr/>
          <p:nvPr/>
        </p:nvSpPr>
        <p:spPr>
          <a:xfrm>
            <a:off x="-40727" y="-41633"/>
            <a:ext cx="388800" cy="6899600"/>
          </a:xfrm>
          <a:prstGeom prst="rect">
            <a:avLst/>
          </a:pr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19"/>
          <p:cNvSpPr/>
          <p:nvPr/>
        </p:nvSpPr>
        <p:spPr>
          <a:xfrm>
            <a:off x="-49000" y="-41633"/>
            <a:ext cx="2236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19"/>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30" name="Google Shape;630;p19"/>
          <p:cNvSpPr/>
          <p:nvPr/>
        </p:nvSpPr>
        <p:spPr>
          <a:xfrm>
            <a:off x="-799600" y="6380471"/>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31" name="Google Shape;631;p19"/>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632" name="Google Shape;632;p19"/>
          <p:cNvGrpSpPr/>
          <p:nvPr/>
        </p:nvGrpSpPr>
        <p:grpSpPr>
          <a:xfrm>
            <a:off x="-45898" y="-155665"/>
            <a:ext cx="8252131" cy="875655"/>
            <a:chOff x="-75662" y="-67050"/>
            <a:chExt cx="1752045" cy="783887"/>
          </a:xfrm>
        </p:grpSpPr>
        <p:sp>
          <p:nvSpPr>
            <p:cNvPr id="633" name="Google Shape;633;p1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7" name="Google Shape;637;p19"/>
          <p:cNvSpPr/>
          <p:nvPr/>
        </p:nvSpPr>
        <p:spPr>
          <a:xfrm>
            <a:off x="11591401"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96EF1312-1F8A-4174-9AD8-1A5CAC91E47E}" type="datetime1">
              <a:rPr lang="en-US" altLang="en-US"/>
              <a:t>10/4/2024</a:t>
            </a:fld>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A3E3DB72-ABEA-40FC-883C-94B302097F33}" type="slidenum">
              <a:rPr lang="en-US" altLang="en-US"/>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42D00ABD-10AE-4AF8-BD49-2BDB38956ABA}" type="datetime1">
              <a:rPr lang="en-US" altLang="en-US"/>
              <a:t>10/4/2024</a:t>
            </a:fld>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76D906FE-5676-474B-B561-F7A9E0050096}" type="slidenum">
              <a:rPr lang="en-US" altLang="en-US"/>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lvl1pPr>
          </a:lstStyle>
          <a:p>
            <a:pPr>
              <a:defRPr/>
            </a:pPr>
            <a:fld id="{0C02898B-A9EA-42A3-911B-295CF04E54A8}" type="datetime1">
              <a:rPr lang="en-US" altLang="en-US"/>
              <a:t>10/4/2024</a:t>
            </a:fld>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0F6009A2-B372-4C6F-A517-C112EB962824}" type="slidenum">
              <a:rPr lang="en-US" altLang="en-US"/>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3DEB9F97-7E8E-4FB6-A82A-2028E7097152}" type="datetime1">
              <a:rPr lang="en-US" altLang="en-US"/>
              <a:t>10/4/2024</a:t>
            </a:fld>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15156726-FE5D-4CEE-81B6-6A7C08F8560A}" type="slidenum">
              <a:rPr lang="en-US" altLang="en-US"/>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E3FB5103-2076-4A7A-B878-50706873F84F}" type="datetime1">
              <a:rPr lang="en-US" altLang="en-US"/>
              <a:t>10/4/2024</a:t>
            </a:fld>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fld id="{AFA2D71F-EE9E-4312-8A61-C3E146BD912D}"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E5652C-A51C-4DFC-AF94-C96952ECA604}"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F10AD-C261-41A3-A12C-4454C83D7BD4}" type="slidenum">
              <a:rPr lang="en-US" smtClean="0"/>
              <a:t>‹#›</a:t>
            </a:fld>
            <a:endParaRPr lang="en-US"/>
          </a:p>
        </p:txBody>
      </p:sp>
    </p:spTree>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47AAD0FE-BAA8-4E56-B37D-F66FD92FA624}" type="datetime1">
              <a:rPr lang="en-US" altLang="en-US"/>
              <a:t>10/4/2024</a:t>
            </a:fld>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fld id="{2F2047D3-D527-483E-B81B-C4FE6203A539}" type="slidenum">
              <a:rPr lang="en-US" altLang="en-US"/>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C8D21360-9C47-4D98-9154-2212C27D1F8D}" type="datetime1">
              <a:rPr lang="en-US" altLang="en-US"/>
              <a:t>10/4/2024</a:t>
            </a:fld>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fld id="{4FE6EBAB-43B8-4BC6-BF3F-A3B0BBA22AA1}" type="slidenum">
              <a:rPr lang="en-US" altLang="en-US"/>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fld id="{F46E32E0-EDFC-40B6-AA76-C9E62A85ACA3}" type="datetime1">
              <a:rPr lang="en-US" altLang="en-US"/>
              <a:t>10/4/2024</a:t>
            </a:fld>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633EA40C-A186-44F2-81AB-5A01FCE8ED31}" type="slidenum">
              <a:rPr lang="en-US" altLang="en-US"/>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fld id="{92A23008-1EBD-43BE-8E77-F3DA33D24455}" type="datetime1">
              <a:rPr lang="en-US" altLang="en-US"/>
              <a:t>10/4/2024</a:t>
            </a:fld>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CA131BD9-4621-404E-A920-DC483FF0A650}" type="slidenum">
              <a:rPr lang="en-US" altLang="en-US"/>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27684291-0C26-4C83-B969-898E335A9D56}" type="datetime1">
              <a:rPr lang="en-US" altLang="en-US"/>
              <a:t>10/4/2024</a:t>
            </a:fld>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1141A9E2-B9F6-4C81-B872-5446274A4880}" type="slidenum">
              <a:rPr lang="en-US" altLang="en-US"/>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521F599A-D6C1-4BBF-A979-F8EBF33692D1}" type="datetime1">
              <a:rPr lang="en-US" altLang="en-US"/>
              <a:t>10/4/2024</a:t>
            </a:fld>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3BFEEC82-220C-4573-AD7F-294174F4A895}" type="slidenum">
              <a:rPr lang="en-US" altLang="en-US"/>
              <a:t>‹#›</a:t>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151B06FC-F5A6-4B7B-B4F1-9FEC432B59BA}" type="datetime1">
              <a:rPr lang="en-US" altLang="en-US"/>
              <a:t>10/4/2024</a:t>
            </a:fld>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fld id="{F45D120F-500B-45E7-A1D9-6612ACFDE115}" type="slidenum">
              <a:rPr lang="en-US" altLang="en-US"/>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fld id="{A721812D-9200-4EEB-A550-37EE5E7D805C}" type="datetime1">
              <a:rPr lang="en-US" altLang="en-US"/>
              <a:t>10/4/2024</a:t>
            </a:fld>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600F03DF-4D3B-48DF-8E2C-BD4AD66E6F22}" type="slidenum">
              <a:rPr lang="en-US" altLang="en-US"/>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able Placeholder 2"/>
          <p:cNvSpPr>
            <a:spLocks noGrp="1"/>
          </p:cNvSpPr>
          <p:nvPr>
            <p:ph type="tbl" idx="1"/>
          </p:nvPr>
        </p:nvSpPr>
        <p:spPr>
          <a:xfrm>
            <a:off x="609600" y="1905000"/>
            <a:ext cx="109728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fld id="{D1DD556C-9F26-4071-886F-FEBF7DFD0485}" type="datetime1">
              <a:rPr lang="en-US"/>
              <a:t>10/4/2024</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170C298-B4C4-4EF1-9427-D7386D16617E}" type="slidenum">
              <a:rPr lang="en-US" altLang="en-US"/>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12700" y="-3175"/>
            <a:ext cx="12204700" cy="6861175"/>
          </a:xfrm>
          <a:prstGeom prst="rect">
            <a:avLst/>
          </a:prstGeom>
          <a:noFill/>
          <a:ln w="9525">
            <a:noFill/>
          </a:ln>
        </p:spPr>
      </p:pic>
      <p:sp>
        <p:nvSpPr>
          <p:cNvPr id="2051" name="Rectangle 3"/>
          <p:cNvSpPr>
            <a:spLocks noGrp="1" noChangeArrowheads="1"/>
          </p:cNvSpPr>
          <p:nvPr>
            <p:ph type="ctrTitle"/>
          </p:nvPr>
        </p:nvSpPr>
        <p:spPr>
          <a:xfrm>
            <a:off x="2063751" y="1125538"/>
            <a:ext cx="9211733"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2063751" y="2351088"/>
            <a:ext cx="9218083" cy="1752600"/>
          </a:xfrm>
        </p:spPr>
        <p:txBody>
          <a:bodyPr/>
          <a:lstStyle>
            <a:lvl1pPr marL="0" indent="0" algn="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DA3D971-BD08-4105-986D-4E62801DB79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E5652C-A51C-4DFC-AF94-C96952ECA604}"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F10AD-C261-41A3-A12C-4454C83D7BD4}" type="slidenum">
              <a:rPr lang="en-US" smtClean="0"/>
              <a:t>‹#›</a:t>
            </a:fld>
            <a:endParaRPr lang="en-US"/>
          </a:p>
        </p:txBody>
      </p:sp>
    </p:spTree>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E5652C-A51C-4DFC-AF94-C96952ECA604}"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F10AD-C261-41A3-A12C-4454C83D7BD4}" type="slidenum">
              <a:rPr lang="en-US" smtClean="0"/>
              <a:t>‹#›</a:t>
            </a:fld>
            <a:endParaRPr lang="en-US"/>
          </a:p>
        </p:txBody>
      </p:sp>
    </p:spTree>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652C-A51C-4DFC-AF94-C96952ECA604}"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F10AD-C261-41A3-A12C-4454C83D7BD4}" type="slidenum">
              <a:rPr lang="en-US" smtClean="0"/>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E5652C-A51C-4DFC-AF94-C96952ECA604}"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F10AD-C261-41A3-A12C-4454C83D7BD4}" type="slidenum">
              <a:rPr lang="en-US" smtClean="0"/>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F10AD-C261-41A3-A12C-4454C83D7BD4}" type="slidenum">
              <a:rPr lang="en-US" smtClean="0"/>
              <a:t>‹#›</a:t>
            </a:fld>
            <a:endParaRPr lang="en-US"/>
          </a:p>
        </p:txBody>
      </p:sp>
      <p:sp>
        <p:nvSpPr>
          <p:cNvPr id="5" name="Date Placeholder 4"/>
          <p:cNvSpPr>
            <a:spLocks noGrp="1"/>
          </p:cNvSpPr>
          <p:nvPr>
            <p:ph type="dt" sz="half" idx="10"/>
          </p:nvPr>
        </p:nvSpPr>
        <p:spPr/>
        <p:txBody>
          <a:bodyPr/>
          <a:lstStyle/>
          <a:p>
            <a:fld id="{F9E5652C-A51C-4DFC-AF94-C96952ECA604}" type="datetimeFigureOut">
              <a:rPr lang="en-US" smtClean="0"/>
              <a:t>10/4/2024</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ED132D-452A-49E5-B8CD-EA0C46A12A5F}" type="datetimeFigureOut">
              <a:rPr lang="vi-VN" smtClean="0">
                <a:solidFill>
                  <a:prstClr val="black">
                    <a:tint val="75000"/>
                  </a:prstClr>
                </a:solidFill>
              </a:rPr>
              <a:t>04/10/2024</a:t>
            </a:fld>
            <a:endParaRPr lang="vi-VN">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push dir="u"/>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D8422-5CFC-4187-B8A1-BE76A65730BF}" type="datetimeFigureOut">
              <a:rPr lang="en-US" smtClean="0"/>
              <a:t>10/4/2024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C560B-112F-4AF8-B916-A668FBA986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73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smtClean="0"/>
            </a:lvl1pPr>
          </a:lstStyle>
          <a:p>
            <a:pPr>
              <a:defRPr/>
            </a:pPr>
            <a:fld id="{2E994827-FAF4-4040-9750-D5DD23C1C0BD}" type="datetime1">
              <a:rPr lang="en-US" altLang="en-US"/>
              <a:t>10/4/2024</a:t>
            </a:fld>
            <a:endParaRPr lang="en-US" altLang="en-US"/>
          </a:p>
        </p:txBody>
      </p:sp>
      <p:sp>
        <p:nvSpPr>
          <p:cNvPr id="1873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smtClean="0"/>
            </a:lvl1pPr>
          </a:lstStyle>
          <a:p>
            <a:pPr>
              <a:defRPr/>
            </a:pPr>
            <a:endParaRPr lang="en-US" altLang="en-US"/>
          </a:p>
        </p:txBody>
      </p:sp>
      <p:sp>
        <p:nvSpPr>
          <p:cNvPr id="1873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fld id="{5D8F7A41-8034-4203-B3B8-942EEA1C9291}"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stretch>
            <a:fillRect/>
          </a:stretch>
        </p:blipFill>
        <p:spPr>
          <a:xfrm>
            <a:off x="0" y="0"/>
            <a:ext cx="12198351" cy="6861175"/>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hf sldNum="0" hdr="0" ftr="0" dt="0"/>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0.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0.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6.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0.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0.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diagramData" Target="../diagrams/data1.xml"/><Relationship Id="rId12"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diagramDrawing" Target="../diagrams/drawing1.xml"/><Relationship Id="rId5" Type="http://schemas.openxmlformats.org/officeDocument/2006/relationships/image" Target="../media/image19.png"/><Relationship Id="rId10" Type="http://schemas.openxmlformats.org/officeDocument/2006/relationships/diagramColors" Target="../diagrams/colors1.xml"/><Relationship Id="rId4" Type="http://schemas.microsoft.com/office/2007/relationships/hdphoto" Target="../media/hdphoto1.wdp"/><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unset over a lake&#10;&#10;Description automatically generated"/>
          <p:cNvPicPr>
            <a:picLocks noChangeAspect="1"/>
          </p:cNvPicPr>
          <p:nvPr/>
        </p:nvPicPr>
        <p:blipFill rotWithShape="1">
          <a:blip r:embed="rId2"/>
          <a:srcRect t="10017"/>
          <a:stretch>
            <a:fillRect/>
          </a:stretch>
        </p:blipFill>
        <p:spPr>
          <a:xfrm>
            <a:off x="-699135" y="1270"/>
            <a:ext cx="12889230" cy="6856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673"/>
            <a:ext cx="12192000" cy="6854653"/>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flipH="1">
            <a:off x="853596" y="3808601"/>
            <a:ext cx="1152970" cy="2520892"/>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2782783"/>
            <a:ext cx="1710392" cy="3739657"/>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Lst>
          </a:blip>
          <a:stretch>
            <a:fillRect/>
          </a:stretch>
        </p:blipFill>
        <p:spPr>
          <a:xfrm>
            <a:off x="9726731" y="272938"/>
            <a:ext cx="1560223" cy="1560223"/>
          </a:xfrm>
          <a:prstGeom prst="rect">
            <a:avLst/>
          </a:prstGeom>
        </p:spPr>
      </p:pic>
      <p:sp>
        <p:nvSpPr>
          <p:cNvPr id="8" name="TextBox 7"/>
          <p:cNvSpPr txBox="1"/>
          <p:nvPr/>
        </p:nvSpPr>
        <p:spPr>
          <a:xfrm>
            <a:off x="2229908" y="74731"/>
            <a:ext cx="757243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6000" b="1" dirty="0">
                <a:solidFill>
                  <a:prstClr val="black"/>
                </a:solidFill>
                <a:latin typeface="Times New Roman" panose="02020603050405020304" pitchFamily="18" charset="0"/>
                <a:cs typeface="Times New Roman" panose="02020603050405020304" pitchFamily="18" charset="0"/>
              </a:rPr>
              <a:t>c</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Thể</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loại</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905046" y="783770"/>
            <a:ext cx="9545240" cy="4572001"/>
          </a:xfrm>
          <a:prstGeom prst="rect">
            <a:avLst/>
          </a:prstGeom>
        </p:spPr>
      </p:pic>
      <p:sp>
        <p:nvSpPr>
          <p:cNvPr id="11" name="TextBox 10"/>
          <p:cNvSpPr txBox="1"/>
          <p:nvPr/>
        </p:nvSpPr>
        <p:spPr>
          <a:xfrm>
            <a:off x="2093652" y="2245611"/>
            <a:ext cx="7708692" cy="923330"/>
          </a:xfrm>
          <a:prstGeom prst="rect">
            <a:avLst/>
          </a:prstGeom>
          <a:noFill/>
        </p:spPr>
        <p:txBody>
          <a:bodyPr wrap="square">
            <a:spAutoFit/>
          </a:bodyPr>
          <a:lstStyle/>
          <a:p>
            <a:pPr lvl="0"/>
            <a:r>
              <a:rPr lang="en-US" sz="5400" dirty="0" err="1">
                <a:latin typeface="Times New Roman" panose="02020603050405020304" pitchFamily="18" charset="0"/>
                <a:ea typeface="MS Mincho" panose="02020609040205080304" pitchFamily="49" charset="-128"/>
              </a:rPr>
              <a:t>Thất</a:t>
            </a:r>
            <a:r>
              <a:rPr lang="en-US" sz="5400" dirty="0">
                <a:latin typeface="Times New Roman" panose="02020603050405020304" pitchFamily="18" charset="0"/>
                <a:ea typeface="MS Mincho" panose="02020609040205080304" pitchFamily="49" charset="-128"/>
              </a:rPr>
              <a:t> </a:t>
            </a:r>
            <a:r>
              <a:rPr lang="en-US" sz="5400" dirty="0" err="1">
                <a:latin typeface="Times New Roman" panose="02020603050405020304" pitchFamily="18" charset="0"/>
                <a:ea typeface="MS Mincho" panose="02020609040205080304" pitchFamily="49" charset="-128"/>
              </a:rPr>
              <a:t>ngôn</a:t>
            </a:r>
            <a:r>
              <a:rPr lang="en-US" sz="5400" dirty="0">
                <a:latin typeface="Times New Roman" panose="02020603050405020304" pitchFamily="18" charset="0"/>
                <a:ea typeface="MS Mincho" panose="02020609040205080304" pitchFamily="49" charset="-128"/>
              </a:rPr>
              <a:t> </a:t>
            </a:r>
            <a:r>
              <a:rPr lang="en-US" sz="5400" dirty="0" err="1">
                <a:latin typeface="Times New Roman" panose="02020603050405020304" pitchFamily="18" charset="0"/>
                <a:ea typeface="MS Mincho" panose="02020609040205080304" pitchFamily="49" charset="-128"/>
              </a:rPr>
              <a:t>trường</a:t>
            </a:r>
            <a:r>
              <a:rPr lang="en-US" sz="5400" dirty="0">
                <a:latin typeface="Times New Roman" panose="02020603050405020304" pitchFamily="18" charset="0"/>
                <a:ea typeface="MS Mincho" panose="02020609040205080304" pitchFamily="49" charset="-128"/>
              </a:rPr>
              <a:t> </a:t>
            </a:r>
            <a:r>
              <a:rPr lang="en-US" sz="5400" dirty="0" err="1">
                <a:latin typeface="Times New Roman" panose="02020603050405020304" pitchFamily="18" charset="0"/>
                <a:ea typeface="MS Mincho" panose="02020609040205080304" pitchFamily="49" charset="-128"/>
              </a:rPr>
              <a:t>thiên</a:t>
            </a:r>
            <a:r>
              <a:rPr lang="en-US" sz="5400" dirty="0">
                <a:latin typeface="Times New Roman" panose="02020603050405020304" pitchFamily="18" charset="0"/>
                <a:ea typeface="MS Mincho" panose="02020609040205080304" pitchFamily="49" charset="-128"/>
              </a:rPr>
              <a:t>.</a:t>
            </a:r>
            <a:endPar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673"/>
            <a:ext cx="12192000" cy="6854653"/>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Lst>
          </a:blip>
          <a:stretch>
            <a:fillRect/>
          </a:stretch>
        </p:blipFill>
        <p:spPr>
          <a:xfrm>
            <a:off x="0" y="-159905"/>
            <a:ext cx="1560223" cy="1560223"/>
          </a:xfrm>
          <a:prstGeom prst="rect">
            <a:avLst/>
          </a:prstGeom>
        </p:spPr>
      </p:pic>
      <p:sp>
        <p:nvSpPr>
          <p:cNvPr id="8" name="TextBox 7"/>
          <p:cNvSpPr txBox="1"/>
          <p:nvPr/>
        </p:nvSpPr>
        <p:spPr>
          <a:xfrm>
            <a:off x="3383586" y="62685"/>
            <a:ext cx="47034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6000" b="1" dirty="0" err="1">
                <a:solidFill>
                  <a:prstClr val="black"/>
                </a:solidFill>
                <a:latin typeface="Times New Roman" panose="02020603050405020304" pitchFamily="18" charset="0"/>
                <a:cs typeface="Times New Roman" panose="02020603050405020304" pitchFamily="18" charset="0"/>
              </a:rPr>
              <a:t>Bố</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cục</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853596" y="639479"/>
            <a:ext cx="9201696" cy="2206244"/>
          </a:xfrm>
          <a:prstGeom prst="rect">
            <a:avLst/>
          </a:prstGeom>
        </p:spPr>
      </p:pic>
      <p:sp>
        <p:nvSpPr>
          <p:cNvPr id="11" name="TextBox 10"/>
          <p:cNvSpPr txBox="1"/>
          <p:nvPr/>
        </p:nvSpPr>
        <p:spPr>
          <a:xfrm>
            <a:off x="2005384" y="1139459"/>
            <a:ext cx="6898119" cy="1077218"/>
          </a:xfrm>
          <a:prstGeom prst="rect">
            <a:avLst/>
          </a:prstGeom>
          <a:noFill/>
        </p:spPr>
        <p:txBody>
          <a:bodyPr wrap="square">
            <a:spAutoFit/>
          </a:bodyPr>
          <a:lstStyle/>
          <a:p>
            <a:pPr lvl="0"/>
            <a:r>
              <a:rPr lang="en-US" sz="3200" dirty="0" err="1">
                <a:latin typeface="Times New Roman" panose="02020603050405020304" pitchFamily="18" charset="0"/>
                <a:ea typeface="MS Mincho" panose="02020609040205080304" pitchFamily="49" charset="-128"/>
              </a:rPr>
              <a:t>Khổ</a:t>
            </a:r>
            <a:r>
              <a:rPr lang="en-US" sz="3200" dirty="0">
                <a:latin typeface="Times New Roman" panose="02020603050405020304" pitchFamily="18" charset="0"/>
                <a:ea typeface="MS Mincho" panose="02020609040205080304" pitchFamily="49" charset="-128"/>
              </a:rPr>
              <a:t> 1: </a:t>
            </a:r>
            <a:r>
              <a:rPr lang="en-US" sz="3200" dirty="0" err="1">
                <a:latin typeface="Times New Roman" panose="02020603050405020304" pitchFamily="18" charset="0"/>
                <a:ea typeface="MS Mincho" panose="02020609040205080304" pitchFamily="49" charset="-128"/>
              </a:rPr>
              <a:t>Tràng</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giang</a:t>
            </a:r>
            <a:r>
              <a:rPr lang="en-US" sz="3200" dirty="0">
                <a:latin typeface="Times New Roman" panose="02020603050405020304" pitchFamily="18" charset="0"/>
                <a:ea typeface="MS Mincho" panose="02020609040205080304" pitchFamily="49" charset="-128"/>
              </a:rPr>
              <a:t> – </a:t>
            </a:r>
            <a:r>
              <a:rPr lang="en-US" sz="3200" dirty="0" err="1">
                <a:latin typeface="Times New Roman" panose="02020603050405020304" pitchFamily="18" charset="0"/>
                <a:ea typeface="MS Mincho" panose="02020609040205080304" pitchFamily="49" charset="-128"/>
              </a:rPr>
              <a:t>dòng</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sông</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hữu</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hình</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815030" y="2069696"/>
            <a:ext cx="9940541" cy="2206244"/>
          </a:xfrm>
          <a:prstGeom prst="rect">
            <a:avLst/>
          </a:prstGeom>
        </p:spPr>
      </p:pic>
      <p:sp>
        <p:nvSpPr>
          <p:cNvPr id="13" name="TextBox 12"/>
          <p:cNvSpPr txBox="1"/>
          <p:nvPr/>
        </p:nvSpPr>
        <p:spPr>
          <a:xfrm>
            <a:off x="1938473" y="2821931"/>
            <a:ext cx="8373783" cy="584775"/>
          </a:xfrm>
          <a:prstGeom prst="rect">
            <a:avLst/>
          </a:prstGeom>
          <a:noFill/>
        </p:spPr>
        <p:txBody>
          <a:bodyPr wrap="square">
            <a:spAutoFit/>
          </a:bodyPr>
          <a:lstStyle/>
          <a:p>
            <a:pPr lvl="0"/>
            <a:r>
              <a:rPr lang="en-US" sz="3200" dirty="0" err="1">
                <a:latin typeface="Times New Roman" panose="02020603050405020304" pitchFamily="18" charset="0"/>
                <a:ea typeface="MS Mincho" panose="02020609040205080304" pitchFamily="49" charset="-128"/>
              </a:rPr>
              <a:t>Khổ</a:t>
            </a:r>
            <a:r>
              <a:rPr lang="en-US" sz="3200" dirty="0">
                <a:latin typeface="Times New Roman" panose="02020603050405020304" pitchFamily="18" charset="0"/>
                <a:ea typeface="MS Mincho" panose="02020609040205080304" pitchFamily="49" charset="-128"/>
              </a:rPr>
              <a:t> 2: </a:t>
            </a:r>
            <a:r>
              <a:rPr lang="en-US" sz="3200" dirty="0" err="1">
                <a:latin typeface="Times New Roman" panose="02020603050405020304" pitchFamily="18" charset="0"/>
                <a:ea typeface="MS Mincho" panose="02020609040205080304" pitchFamily="49" charset="-128"/>
              </a:rPr>
              <a:t>Tràng</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giang</a:t>
            </a:r>
            <a:r>
              <a:rPr lang="en-US" sz="3200" dirty="0">
                <a:latin typeface="Times New Roman" panose="02020603050405020304" pitchFamily="18" charset="0"/>
                <a:ea typeface="MS Mincho" panose="02020609040205080304" pitchFamily="49" charset="-128"/>
              </a:rPr>
              <a:t> – </a:t>
            </a:r>
            <a:r>
              <a:rPr lang="en-US" sz="3200" dirty="0" err="1">
                <a:latin typeface="Times New Roman" panose="02020603050405020304" pitchFamily="18" charset="0"/>
                <a:ea typeface="MS Mincho" panose="02020609040205080304" pitchFamily="49" charset="-128"/>
              </a:rPr>
              <a:t>dòng</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sông</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suy</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tưởng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1095341" y="3645107"/>
            <a:ext cx="9940541" cy="2206244"/>
          </a:xfrm>
          <a:prstGeom prst="rect">
            <a:avLst/>
          </a:prstGeom>
        </p:spPr>
      </p:pic>
      <p:sp>
        <p:nvSpPr>
          <p:cNvPr id="15" name="TextBox 14"/>
          <p:cNvSpPr txBox="1"/>
          <p:nvPr/>
        </p:nvSpPr>
        <p:spPr>
          <a:xfrm>
            <a:off x="2123165" y="4387749"/>
            <a:ext cx="8592474" cy="584775"/>
          </a:xfrm>
          <a:prstGeom prst="rect">
            <a:avLst/>
          </a:prstGeom>
          <a:noFill/>
        </p:spPr>
        <p:txBody>
          <a:bodyPr wrap="square">
            <a:spAutoFit/>
          </a:bodyPr>
          <a:lstStyle/>
          <a:p>
            <a:pPr lvl="0"/>
            <a:r>
              <a:rPr lang="en-US" sz="3200" dirty="0" err="1">
                <a:latin typeface="Times New Roman" panose="02020603050405020304" pitchFamily="18" charset="0"/>
                <a:ea typeface="MS Mincho" panose="02020609040205080304" pitchFamily="49" charset="-128"/>
              </a:rPr>
              <a:t>Khổ</a:t>
            </a:r>
            <a:r>
              <a:rPr lang="en-US" sz="3200" dirty="0">
                <a:latin typeface="Times New Roman" panose="02020603050405020304" pitchFamily="18" charset="0"/>
                <a:ea typeface="MS Mincho" panose="02020609040205080304" pitchFamily="49" charset="-128"/>
              </a:rPr>
              <a:t> 3: </a:t>
            </a:r>
            <a:r>
              <a:rPr lang="en-US" sz="3200" dirty="0" err="1">
                <a:latin typeface="Times New Roman" panose="02020603050405020304" pitchFamily="18" charset="0"/>
                <a:ea typeface="MS Mincho" panose="02020609040205080304" pitchFamily="49" charset="-128"/>
              </a:rPr>
              <a:t>Tràng</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giang</a:t>
            </a:r>
            <a:r>
              <a:rPr lang="en-US" sz="3200" dirty="0">
                <a:latin typeface="Times New Roman" panose="02020603050405020304" pitchFamily="18" charset="0"/>
                <a:ea typeface="MS Mincho" panose="02020609040205080304" pitchFamily="49" charset="-128"/>
              </a:rPr>
              <a:t> - </a:t>
            </a:r>
            <a:r>
              <a:rPr lang="en-US" sz="3200" dirty="0" err="1">
                <a:latin typeface="Times New Roman" panose="02020603050405020304" pitchFamily="18" charset="0"/>
                <a:ea typeface="MS Mincho" panose="02020609040205080304" pitchFamily="49" charset="-128"/>
              </a:rPr>
              <a:t>nỗi</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sầu</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nhân</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thế</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903642" y="5059417"/>
            <a:ext cx="8961811" cy="2206244"/>
          </a:xfrm>
          <a:prstGeom prst="rect">
            <a:avLst/>
          </a:prstGeom>
        </p:spPr>
      </p:pic>
      <p:sp>
        <p:nvSpPr>
          <p:cNvPr id="17" name="TextBox 16"/>
          <p:cNvSpPr txBox="1"/>
          <p:nvPr/>
        </p:nvSpPr>
        <p:spPr>
          <a:xfrm>
            <a:off x="2006364" y="5834694"/>
            <a:ext cx="7528938" cy="584775"/>
          </a:xfrm>
          <a:prstGeom prst="rect">
            <a:avLst/>
          </a:prstGeom>
          <a:noFill/>
        </p:spPr>
        <p:txBody>
          <a:bodyPr wrap="square">
            <a:spAutoFit/>
          </a:bodyPr>
          <a:lstStyle/>
          <a:p>
            <a:pPr lvl="0"/>
            <a:r>
              <a:rPr lang="en-US" sz="3200" dirty="0" err="1">
                <a:latin typeface="Times New Roman" panose="02020603050405020304" pitchFamily="18" charset="0"/>
                <a:ea typeface="MS Mincho" panose="02020609040205080304" pitchFamily="49" charset="-128"/>
              </a:rPr>
              <a:t>Khổ</a:t>
            </a:r>
            <a:r>
              <a:rPr lang="en-US" sz="3200" dirty="0">
                <a:latin typeface="Times New Roman" panose="02020603050405020304" pitchFamily="18" charset="0"/>
                <a:ea typeface="MS Mincho" panose="02020609040205080304" pitchFamily="49" charset="-128"/>
              </a:rPr>
              <a:t> 4: </a:t>
            </a:r>
            <a:r>
              <a:rPr lang="en-US" sz="3200" dirty="0" err="1">
                <a:latin typeface="Times New Roman" panose="02020603050405020304" pitchFamily="18" charset="0"/>
                <a:ea typeface="MS Mincho" panose="02020609040205080304" pitchFamily="49" charset="-128"/>
              </a:rPr>
              <a:t>Tràng</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giang</a:t>
            </a:r>
            <a:r>
              <a:rPr lang="en-US" sz="3200" dirty="0">
                <a:latin typeface="Times New Roman" panose="02020603050405020304" pitchFamily="18" charset="0"/>
                <a:ea typeface="MS Mincho" panose="02020609040205080304" pitchFamily="49" charset="-128"/>
              </a:rPr>
              <a:t> - </a:t>
            </a:r>
            <a:r>
              <a:rPr lang="en-US" sz="3200" dirty="0" err="1">
                <a:latin typeface="Times New Roman" panose="02020603050405020304" pitchFamily="18" charset="0"/>
                <a:ea typeface="MS Mincho" panose="02020609040205080304" pitchFamily="49" charset="-128"/>
              </a:rPr>
              <a:t>nỗi</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sầu</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vũ</a:t>
            </a:r>
            <a:r>
              <a:rPr lang="en-US" sz="3200" dirty="0">
                <a:latin typeface="Times New Roman" panose="02020603050405020304" pitchFamily="18" charset="0"/>
                <a:ea typeface="MS Mincho" panose="02020609040205080304" pitchFamily="49" charset="-128"/>
              </a:rPr>
              <a:t> </a:t>
            </a:r>
            <a:r>
              <a:rPr lang="en-US" sz="3200" dirty="0" err="1">
                <a:latin typeface="Times New Roman" panose="02020603050405020304" pitchFamily="18" charset="0"/>
                <a:ea typeface="MS Mincho" panose="02020609040205080304" pitchFamily="49" charset="-128"/>
              </a:rPr>
              <a:t>trụ</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72376" r="26335"/>
          <a:stretch>
            <a:fillRect/>
          </a:stretch>
        </p:blipFill>
        <p:spPr>
          <a:xfrm>
            <a:off x="0" y="0"/>
            <a:ext cx="12192000" cy="6858000"/>
          </a:xfrm>
          <a:prstGeom prst="rect">
            <a:avLst/>
          </a:prstGeom>
        </p:spPr>
      </p:pic>
      <p:grpSp>
        <p:nvGrpSpPr>
          <p:cNvPr id="3" name="组合 2"/>
          <p:cNvGrpSpPr/>
          <p:nvPr/>
        </p:nvGrpSpPr>
        <p:grpSpPr>
          <a:xfrm rot="5400000">
            <a:off x="1288694" y="808933"/>
            <a:ext cx="101370" cy="1330760"/>
            <a:chOff x="508216" y="2820579"/>
            <a:chExt cx="196770" cy="2583143"/>
          </a:xfrm>
          <a:solidFill>
            <a:schemeClr val="bg1"/>
          </a:solidFill>
        </p:grpSpPr>
        <p:sp>
          <p:nvSpPr>
            <p:cNvPr id="4" name="椭圆 3"/>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5" name="直接连接符 4"/>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508216" y="4013766"/>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7" name="直接连接符 6"/>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20000" b="5573"/>
          <a:stretch>
            <a:fillRect/>
          </a:stretch>
        </p:blipFill>
        <p:spPr>
          <a:xfrm rot="5400000">
            <a:off x="4510977" y="-281737"/>
            <a:ext cx="4171612" cy="7383658"/>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71" y="2493406"/>
            <a:ext cx="5907133" cy="4171611"/>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3035" y="1679"/>
            <a:ext cx="4858966" cy="3427319"/>
          </a:xfrm>
          <a:prstGeom prst="rect">
            <a:avLst/>
          </a:prstGeom>
        </p:spPr>
      </p:pic>
      <p:sp>
        <p:nvSpPr>
          <p:cNvPr id="19" name="文本框 18"/>
          <p:cNvSpPr txBox="1"/>
          <p:nvPr/>
        </p:nvSpPr>
        <p:spPr>
          <a:xfrm>
            <a:off x="4423575" y="1540331"/>
            <a:ext cx="4388512"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8000" b="1" u="sng">
                <a:solidFill>
                  <a:prstClr val="black"/>
                </a:solidFill>
                <a:latin typeface="Times New Roman" panose="02020603050405020304" pitchFamily="18" charset="0"/>
                <a:ea typeface="仓耳今楷05-6763 W05" panose="02020400000000000000" pitchFamily="18" charset="-122"/>
                <a:cs typeface="Times New Roman" panose="02020603050405020304" pitchFamily="18" charset="0"/>
              </a:rPr>
              <a:t>II. </a:t>
            </a:r>
            <a:endParaRPr kumimoji="0" lang="zh-CN" altLang="en-US" sz="8000" b="1" i="0" u="sng" strike="noStrike" kern="1200" cap="none" spc="0" normalizeH="0" baseline="0" noProof="0" dirty="0">
              <a:ln>
                <a:noFill/>
              </a:ln>
              <a:solidFill>
                <a:prstClr val="black"/>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sp>
        <p:nvSpPr>
          <p:cNvPr id="20" name="Synergistically utilize technically sound portals with frictionless chains. Dramatically customize…"/>
          <p:cNvSpPr txBox="1"/>
          <p:nvPr/>
        </p:nvSpPr>
        <p:spPr>
          <a:xfrm>
            <a:off x="4791196" y="3243901"/>
            <a:ext cx="4007948" cy="1661993"/>
          </a:xfrm>
          <a:prstGeom prst="rect">
            <a:avLst/>
          </a:prstGeom>
          <a:ln w="12700">
            <a:miter lim="400000"/>
          </a:ln>
        </p:spPr>
        <p:txBody>
          <a:bodyPr wrap="square" lIns="0" tIns="0" rIns="0" bIns="0">
            <a:spAutoFit/>
          </a:bodyPr>
          <a:lstStyle/>
          <a:p>
            <a:pPr marL="0" marR="0" lvl="0" indent="0" algn="ctr" defTabSz="412750" rtl="0" eaLnBrk="1" fontAlgn="auto" latinLnBrk="0" hangingPunct="0">
              <a:spcBef>
                <a:spcPts val="0"/>
              </a:spcBef>
              <a:spcAft>
                <a:spcPts val="0"/>
              </a:spcAft>
              <a:buClrTx/>
              <a:buSzTx/>
              <a:buFontTx/>
              <a:buNone/>
              <a:defRPr sz="2000" b="0">
                <a:solidFill>
                  <a:srgbClr val="1C1F25"/>
                </a:solidFill>
                <a:latin typeface="Roboto Bold"/>
                <a:ea typeface="Roboto Bold"/>
                <a:cs typeface="Roboto Bold"/>
                <a:sym typeface="Roboto Bold"/>
              </a:defRPr>
            </a:pPr>
            <a:r>
              <a:rPr lang="en-US" altLang="zh-CN" sz="5400" b="1" kern="0">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rPr>
              <a:t>Khám phá </a:t>
            </a:r>
          </a:p>
          <a:p>
            <a:pPr marL="0" marR="0" lvl="0" indent="0" algn="ctr" defTabSz="412750" rtl="0" eaLnBrk="1" fontAlgn="auto" latinLnBrk="0" hangingPunct="0">
              <a:spcBef>
                <a:spcPts val="0"/>
              </a:spcBef>
              <a:spcAft>
                <a:spcPts val="0"/>
              </a:spcAft>
              <a:buClrTx/>
              <a:buSzTx/>
              <a:buFontTx/>
              <a:buNone/>
              <a:defRPr sz="2000" b="0">
                <a:solidFill>
                  <a:srgbClr val="1C1F25"/>
                </a:solidFill>
                <a:latin typeface="Roboto Bold"/>
                <a:ea typeface="Roboto Bold"/>
                <a:cs typeface="Roboto Bold"/>
                <a:sym typeface="Roboto Bold"/>
              </a:defRPr>
            </a:pPr>
            <a:r>
              <a:rPr lang="en-US" altLang="zh-CN" sz="5400" b="1" kern="0">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rPr>
              <a:t>văn bản</a:t>
            </a:r>
            <a:endParaRPr kumimoji="0" lang="en-US" altLang="zh-CN" sz="5400" b="1" i="0" u="none" strike="noStrike" kern="0" cap="none" spc="0" normalizeH="0" baseline="0" noProof="0" dirty="0">
              <a:ln>
                <a:noFill/>
              </a:ln>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6558" y="836070"/>
            <a:ext cx="9586056" cy="5731695"/>
          </a:xfrm>
          <a:prstGeom prst="rect">
            <a:avLst/>
          </a:prstGeom>
          <a:noFill/>
          <a:ln>
            <a:solidFill>
              <a:srgbClr val="338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rebuchet MS" panose="020B0603020202020204"/>
              <a:ea typeface="华文新魏" panose="02010800040101010101" pitchFamily="2" charset="-122"/>
              <a:cs typeface="+mn-ea"/>
              <a:sym typeface="+mn-lt"/>
            </a:endParaRPr>
          </a:p>
        </p:txBody>
      </p:sp>
      <p:grpSp>
        <p:nvGrpSpPr>
          <p:cNvPr id="21" name="组合 20"/>
          <p:cNvGrpSpPr/>
          <p:nvPr/>
        </p:nvGrpSpPr>
        <p:grpSpPr>
          <a:xfrm>
            <a:off x="174172" y="1"/>
            <a:ext cx="3962400" cy="756686"/>
            <a:chOff x="2071451" y="2630867"/>
            <a:chExt cx="3053442" cy="584252"/>
          </a:xfrm>
        </p:grpSpPr>
        <p:sp>
          <p:nvSpPr>
            <p:cNvPr id="20" name="矩形: 圆角 19"/>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rebuchet MS" panose="020B0603020202020204"/>
                <a:ea typeface="华文新魏" panose="02010800040101010101" pitchFamily="2" charset="-122"/>
                <a:cs typeface="+mn-ea"/>
                <a:sym typeface="+mn-lt"/>
              </a:endParaRPr>
            </a:p>
          </p:txBody>
        </p:sp>
        <p:sp>
          <p:nvSpPr>
            <p:cNvPr id="15" name="文本框 14"/>
            <p:cNvSpPr txBox="1"/>
            <p:nvPr/>
          </p:nvSpPr>
          <p:spPr>
            <a:xfrm>
              <a:off x="2434231" y="2692160"/>
              <a:ext cx="16321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NHIỆM VỤ</a:t>
              </a:r>
              <a:endParaRPr kumimoji="0" lang="zh-CN" altLang="en-US" sz="2400" b="1" i="0" u="none" strike="noStrike" kern="1200" cap="none" spc="0" normalizeH="0" baseline="0" noProof="0" dirty="0">
                <a:ln>
                  <a:noFill/>
                </a:ln>
                <a:solidFill>
                  <a:prstClr val="white"/>
                </a:solidFill>
                <a:effectLst/>
                <a:uLnTx/>
                <a:uFillTx/>
                <a:latin typeface="Cambria" panose="02040503050406030204" pitchFamily="18" charset="0"/>
                <a:ea typeface="华文新魏" panose="02010800040101010101" pitchFamily="2" charset="-122"/>
                <a:cs typeface="+mn-ea"/>
                <a:sym typeface="+mn-lt"/>
              </a:endParaRPr>
            </a:p>
          </p:txBody>
        </p:sp>
      </p:grpSp>
      <p:pic>
        <p:nvPicPr>
          <p:cNvPr id="19" name="图片 18"/>
          <p:cNvPicPr>
            <a:picLocks noChangeAspect="1"/>
          </p:cNvPicPr>
          <p:nvPr/>
        </p:nvPicPr>
        <p:blipFill rotWithShape="1">
          <a:blip r:embed="rId2" cstate="screen"/>
          <a:srcRect/>
          <a:stretch>
            <a:fillRect/>
          </a:stretch>
        </p:blipFill>
        <p:spPr>
          <a:xfrm>
            <a:off x="396558" y="5061914"/>
            <a:ext cx="1260680" cy="1505851"/>
          </a:xfrm>
          <a:prstGeom prst="rect">
            <a:avLst/>
          </a:prstGeom>
        </p:spPr>
      </p:pic>
      <p:pic>
        <p:nvPicPr>
          <p:cNvPr id="18"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614" y="0"/>
            <a:ext cx="2209386" cy="3191559"/>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396558" y="836070"/>
            <a:ext cx="9586056" cy="5348900"/>
          </a:xfrm>
          <a:prstGeom prst="rect">
            <a:avLst/>
          </a:prstGeom>
          <a:noFill/>
        </p:spPr>
        <p:txBody>
          <a:bodyPr wrap="square">
            <a:spAutoFit/>
          </a:bodyPr>
          <a:lstStyle/>
          <a:p>
            <a:pPr algn="just">
              <a:lnSpc>
                <a:spcPct val="115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vựng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tràng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giang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thuần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đương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vốn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Huy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Cận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hờ</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in ở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transition spd="slow" advTm="6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133209"/>
            <a:ext cx="12192000" cy="6854653"/>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flipH="1">
            <a:off x="853596" y="4896739"/>
            <a:ext cx="1152970" cy="1432754"/>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3565321"/>
            <a:ext cx="1710392" cy="2957119"/>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Lst>
          </a:blip>
          <a:stretch>
            <a:fillRect/>
          </a:stretch>
        </p:blipFill>
        <p:spPr>
          <a:xfrm>
            <a:off x="9684453" y="133209"/>
            <a:ext cx="1560223" cy="1560223"/>
          </a:xfrm>
          <a:prstGeom prst="rect">
            <a:avLst/>
          </a:prstGeom>
        </p:spPr>
      </p:pic>
      <p:sp>
        <p:nvSpPr>
          <p:cNvPr id="8" name="TextBox 7"/>
          <p:cNvSpPr txBox="1"/>
          <p:nvPr/>
        </p:nvSpPr>
        <p:spPr>
          <a:xfrm>
            <a:off x="3318107" y="205435"/>
            <a:ext cx="6384022" cy="1323439"/>
          </a:xfrm>
          <a:prstGeom prst="rect">
            <a:avLst/>
          </a:prstGeom>
          <a:noFill/>
        </p:spPr>
        <p:txBody>
          <a:bodyPr wrap="square">
            <a:spAutoFit/>
          </a:bodyPr>
          <a:lstStyle/>
          <a:p>
            <a:pPr marL="742950" indent="-742950" algn="just">
              <a:buAutoNum type="arabicPeriod"/>
            </a:pP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tứ</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thơ</a:t>
            </a:r>
            <a:endParaRPr lang="en-US" sz="40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a. Nhan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1197429" y="1895520"/>
            <a:ext cx="10450285" cy="5164568"/>
          </a:xfrm>
          <a:prstGeom prst="rect">
            <a:avLst/>
          </a:prstGeom>
        </p:spPr>
      </p:pic>
      <p:sp>
        <p:nvSpPr>
          <p:cNvPr id="10" name="TextBox 9"/>
          <p:cNvSpPr txBox="1"/>
          <p:nvPr/>
        </p:nvSpPr>
        <p:spPr>
          <a:xfrm>
            <a:off x="3397424" y="2419395"/>
            <a:ext cx="6225388" cy="3785652"/>
          </a:xfrm>
          <a:prstGeom prst="rect">
            <a:avLst/>
          </a:prstGeom>
          <a:noFill/>
        </p:spPr>
        <p:txBody>
          <a:bodyPr wrap="square">
            <a:spAutoFit/>
          </a:bodyPr>
          <a:lstStyle/>
          <a:p>
            <a:pPr algn="just"/>
            <a:r>
              <a:rPr lang="en-US" sz="4000" dirty="0">
                <a:latin typeface="Times New Roman" panose="02020603050405020304" pitchFamily="18" charset="0"/>
                <a:ea typeface="Calibri" panose="020F0502020204030204" pitchFamily="34" charset="0"/>
              </a:rPr>
              <a:t>Nhan </a:t>
            </a:r>
            <a:r>
              <a:rPr lang="en-US" sz="4000" dirty="0" err="1">
                <a:latin typeface="Times New Roman" panose="02020603050405020304" pitchFamily="18" charset="0"/>
                <a:ea typeface="Calibri" panose="020F0502020204030204" pitchFamily="34" charset="0"/>
              </a:rPr>
              <a:t>đề</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từ</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Hán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Việt</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điệp</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vần</a:t>
            </a:r>
            <a:r>
              <a:rPr lang="en-US" sz="4000" dirty="0">
                <a:latin typeface="Times New Roman" panose="02020603050405020304" pitchFamily="18" charset="0"/>
                <a:ea typeface="Calibri" panose="020F0502020204030204" pitchFamily="34" charset="0"/>
              </a:rPr>
              <a:t> ang =&gt; </a:t>
            </a:r>
            <a:r>
              <a:rPr lang="en-US" sz="4000" dirty="0" err="1">
                <a:latin typeface="Times New Roman" panose="02020603050405020304" pitchFamily="18" charset="0"/>
                <a:ea typeface="Calibri" panose="020F0502020204030204" pitchFamily="34" charset="0"/>
              </a:rPr>
              <a:t>Gợi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sự</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cổ</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kính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trang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trọng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gợi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một</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sắc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thái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mênh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mang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của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một</a:t>
            </a:r>
            <a:r>
              <a:rPr lang="en-US" sz="4000" dirty="0">
                <a:latin typeface="Times New Roman" panose="02020603050405020304" pitchFamily="18" charset="0"/>
                <a:ea typeface="Calibri" panose="020F0502020204030204" pitchFamily="34" charset="0"/>
              </a:rPr>
              <a:t> con </a:t>
            </a:r>
            <a:r>
              <a:rPr lang="en-US" sz="4000" dirty="0" err="1">
                <a:latin typeface="Times New Roman" panose="02020603050405020304" pitchFamily="18" charset="0"/>
                <a:ea typeface="Calibri" panose="020F0502020204030204" pitchFamily="34" charset="0"/>
              </a:rPr>
              <a:t>sông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vừa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dài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vừa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rộng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vô</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cùng</a:t>
            </a:r>
            <a:r>
              <a:rPr lang="en-US" sz="4000" dirty="0">
                <a:latin typeface="Times New Roman" panose="02020603050405020304" pitchFamily="18" charset="0"/>
                <a:ea typeface="Calibri" panose="020F0502020204030204" pitchFamily="34" charset="0"/>
              </a:rPr>
              <a:t>.</a:t>
            </a:r>
            <a:endParaRPr lang="en-US" sz="40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133209"/>
            <a:ext cx="12192000" cy="6854653"/>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flipH="1">
            <a:off x="853596" y="4896739"/>
            <a:ext cx="1152970" cy="1432754"/>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3565321"/>
            <a:ext cx="1710392" cy="2957119"/>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Lst>
          </a:blip>
          <a:stretch>
            <a:fillRect/>
          </a:stretch>
        </p:blipFill>
        <p:spPr>
          <a:xfrm>
            <a:off x="9684453" y="133209"/>
            <a:ext cx="1560223" cy="1560223"/>
          </a:xfrm>
          <a:prstGeom prst="rect">
            <a:avLst/>
          </a:prstGeom>
        </p:spPr>
      </p:pic>
      <p:sp>
        <p:nvSpPr>
          <p:cNvPr id="8" name="TextBox 7"/>
          <p:cNvSpPr txBox="1"/>
          <p:nvPr/>
        </p:nvSpPr>
        <p:spPr>
          <a:xfrm>
            <a:off x="3318107" y="205435"/>
            <a:ext cx="6384022" cy="1323439"/>
          </a:xfrm>
          <a:prstGeom prst="rect">
            <a:avLst/>
          </a:prstGeom>
          <a:noFill/>
        </p:spPr>
        <p:txBody>
          <a:bodyPr wrap="square">
            <a:spAutoFit/>
          </a:bodyPr>
          <a:lstStyle/>
          <a:p>
            <a:pPr marL="742950" indent="-742950" algn="just">
              <a:buAutoNum type="arabicPeriod"/>
            </a:pP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tứ</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thơ</a:t>
            </a:r>
            <a:endParaRPr lang="en-US" sz="40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a. Nhan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627017" y="1528874"/>
            <a:ext cx="11020697" cy="5531214"/>
          </a:xfrm>
          <a:prstGeom prst="rect">
            <a:avLst/>
          </a:prstGeom>
        </p:spPr>
      </p:pic>
      <p:sp>
        <p:nvSpPr>
          <p:cNvPr id="10" name="TextBox 9"/>
          <p:cNvSpPr txBox="1"/>
          <p:nvPr/>
        </p:nvSpPr>
        <p:spPr>
          <a:xfrm>
            <a:off x="2233145" y="1933303"/>
            <a:ext cx="8761425" cy="4282904"/>
          </a:xfrm>
          <a:prstGeom prst="rect">
            <a:avLst/>
          </a:prstGeom>
          <a:noFill/>
        </p:spPr>
        <p:txBody>
          <a:bodyPr wrap="square">
            <a:spAutoFit/>
          </a:bodyPr>
          <a:lstStyle/>
          <a:p>
            <a:pPr algn="just" fontAlgn="base">
              <a:lnSpc>
                <a:spcPct val="115000"/>
              </a:lnSpc>
            </a:pP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Lời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đề</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từ</a:t>
            </a:r>
            <a:r>
              <a:rPr lang="en-US" sz="4000" dirty="0">
                <a:solidFill>
                  <a:srgbClr val="000000"/>
                </a:solidFill>
                <a:latin typeface="Times New Roman" panose="02020603050405020304" pitchFamily="18" charset="0"/>
                <a:ea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endParaRPr>
          </a:p>
          <a:p>
            <a:pPr algn="just" fontAlgn="base">
              <a:lnSpc>
                <a:spcPct val="115000"/>
              </a:lnSpc>
            </a:pP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Nằm</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ngoài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văn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bản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là</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một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câu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thơ</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trong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bài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thơ</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Ghi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nhớ</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tác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giả</a:t>
            </a:r>
            <a:r>
              <a:rPr lang="en-US" sz="400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just" fontAlgn="base">
              <a:lnSpc>
                <a:spcPct val="115000"/>
              </a:lnSpc>
            </a:pP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Cả</a:t>
            </a:r>
            <a:r>
              <a:rPr lang="en-US" sz="4000" dirty="0">
                <a:solidFill>
                  <a:srgbClr val="000000"/>
                </a:solidFill>
                <a:latin typeface="Times New Roman" panose="02020603050405020304" pitchFamily="18" charset="0"/>
                <a:ea typeface="Times New Roman" panose="02020603050405020304" pitchFamily="18" charset="0"/>
              </a:rPr>
              <a:t> con </a:t>
            </a:r>
            <a:r>
              <a:rPr lang="en-US" sz="4000" dirty="0" err="1">
                <a:solidFill>
                  <a:srgbClr val="000000"/>
                </a:solidFill>
                <a:latin typeface="Times New Roman" panose="02020603050405020304" pitchFamily="18" charset="0"/>
                <a:ea typeface="Times New Roman" panose="02020603050405020304" pitchFamily="18" charset="0"/>
              </a:rPr>
              <a:t>người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và</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tạo</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vật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ngập</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tràn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trong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nỗi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buồn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sầu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nỗi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thương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nhớ</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bâng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khuâng</a:t>
            </a:r>
            <a:r>
              <a:rPr lang="en-US" sz="400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6558" y="836070"/>
            <a:ext cx="9586056" cy="5731695"/>
          </a:xfrm>
          <a:prstGeom prst="rect">
            <a:avLst/>
          </a:prstGeom>
          <a:noFill/>
          <a:ln>
            <a:solidFill>
              <a:srgbClr val="338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rebuchet MS" panose="020B0603020202020204"/>
              <a:ea typeface="华文新魏" panose="02010800040101010101" pitchFamily="2" charset="-122"/>
              <a:cs typeface="+mn-ea"/>
              <a:sym typeface="+mn-lt"/>
            </a:endParaRPr>
          </a:p>
        </p:txBody>
      </p:sp>
      <p:grpSp>
        <p:nvGrpSpPr>
          <p:cNvPr id="21" name="组合 20"/>
          <p:cNvGrpSpPr/>
          <p:nvPr/>
        </p:nvGrpSpPr>
        <p:grpSpPr>
          <a:xfrm>
            <a:off x="174172" y="1"/>
            <a:ext cx="3962400" cy="756686"/>
            <a:chOff x="2071451" y="2630867"/>
            <a:chExt cx="3053442" cy="584252"/>
          </a:xfrm>
        </p:grpSpPr>
        <p:sp>
          <p:nvSpPr>
            <p:cNvPr id="20" name="矩形: 圆角 19"/>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rebuchet MS" panose="020B0603020202020204"/>
                <a:ea typeface="华文新魏" panose="02010800040101010101" pitchFamily="2" charset="-122"/>
                <a:cs typeface="+mn-ea"/>
                <a:sym typeface="+mn-lt"/>
              </a:endParaRPr>
            </a:p>
          </p:txBody>
        </p:sp>
        <p:sp>
          <p:nvSpPr>
            <p:cNvPr id="15" name="文本框 14"/>
            <p:cNvSpPr txBox="1"/>
            <p:nvPr/>
          </p:nvSpPr>
          <p:spPr>
            <a:xfrm>
              <a:off x="2434231" y="2692160"/>
              <a:ext cx="16321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NHIỆM VỤ</a:t>
              </a:r>
              <a:endParaRPr kumimoji="0" lang="zh-CN" altLang="en-US" sz="2400" b="1" i="0" u="none" strike="noStrike" kern="1200" cap="none" spc="0" normalizeH="0" baseline="0" noProof="0" dirty="0">
                <a:ln>
                  <a:noFill/>
                </a:ln>
                <a:solidFill>
                  <a:prstClr val="white"/>
                </a:solidFill>
                <a:effectLst/>
                <a:uLnTx/>
                <a:uFillTx/>
                <a:latin typeface="Cambria" panose="02040503050406030204" pitchFamily="18" charset="0"/>
                <a:ea typeface="华文新魏" panose="02010800040101010101" pitchFamily="2" charset="-122"/>
                <a:cs typeface="+mn-ea"/>
                <a:sym typeface="+mn-lt"/>
              </a:endParaRPr>
            </a:p>
          </p:txBody>
        </p:sp>
      </p:grpSp>
      <p:pic>
        <p:nvPicPr>
          <p:cNvPr id="19" name="图片 18"/>
          <p:cNvPicPr>
            <a:picLocks noChangeAspect="1"/>
          </p:cNvPicPr>
          <p:nvPr/>
        </p:nvPicPr>
        <p:blipFill rotWithShape="1">
          <a:blip r:embed="rId2" cstate="screen"/>
          <a:srcRect/>
          <a:stretch>
            <a:fillRect/>
          </a:stretch>
        </p:blipFill>
        <p:spPr>
          <a:xfrm>
            <a:off x="396558" y="5061914"/>
            <a:ext cx="1260680" cy="1505851"/>
          </a:xfrm>
          <a:prstGeom prst="rect">
            <a:avLst/>
          </a:prstGeom>
        </p:spPr>
      </p:pic>
      <p:pic>
        <p:nvPicPr>
          <p:cNvPr id="18"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614" y="0"/>
            <a:ext cx="2209386" cy="3191559"/>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644945" y="2143224"/>
            <a:ext cx="8290242" cy="1745863"/>
          </a:xfrm>
          <a:prstGeom prst="rect">
            <a:avLst/>
          </a:prstGeom>
          <a:noFill/>
        </p:spPr>
        <p:txBody>
          <a:bodyPr wrap="square">
            <a:spAutoFit/>
          </a:bodyPr>
          <a:lstStyle/>
          <a:p>
            <a:pPr algn="just">
              <a:lnSpc>
                <a:spcPct val="115000"/>
              </a:lnSpc>
              <a:spcAft>
                <a:spcPts val="800"/>
              </a:spcAft>
            </a:pPr>
            <a:r>
              <a:rPr lang="en-US" sz="3200" i="1">
                <a:effectLst/>
                <a:latin typeface="Times New Roman" panose="02020603050405020304" pitchFamily="18" charset="0"/>
                <a:ea typeface="Calibri" panose="020F0502020204030204" pitchFamily="34" charset="0"/>
                <a:cs typeface="Times New Roman" panose="02020603050405020304" pitchFamily="18" charset="0"/>
              </a:rPr>
              <a:t>Ấn tượng mà nhan đề và lời đề từ gợi lên có sự tương hợp như thế nào với ấn tượng mà bốn khổ thơ sau đó có thể đưa lại cho người đọc?</a:t>
            </a: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9982614" y="2378518"/>
            <a:ext cx="2310584" cy="3298222"/>
          </a:xfrm>
          <a:prstGeom prst="rect">
            <a:avLst/>
          </a:prstGeom>
        </p:spPr>
      </p:pic>
    </p:spTree>
  </p:cSld>
  <p:clrMapOvr>
    <a:masterClrMapping/>
  </p:clrMapOvr>
  <p:transition spd="slow" advTm="6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133209"/>
            <a:ext cx="12192000" cy="6854653"/>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flipH="1">
            <a:off x="853596" y="4896739"/>
            <a:ext cx="1152970" cy="1432754"/>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3565321"/>
            <a:ext cx="1710392" cy="2957119"/>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Lst>
          </a:blip>
          <a:stretch>
            <a:fillRect/>
          </a:stretch>
        </p:blipFill>
        <p:spPr>
          <a:xfrm>
            <a:off x="9684453" y="133209"/>
            <a:ext cx="1560223" cy="1560223"/>
          </a:xfrm>
          <a:prstGeom prst="rect">
            <a:avLst/>
          </a:prstGeom>
        </p:spPr>
      </p:pic>
      <p:sp>
        <p:nvSpPr>
          <p:cNvPr id="8" name="TextBox 7"/>
          <p:cNvSpPr txBox="1"/>
          <p:nvPr/>
        </p:nvSpPr>
        <p:spPr>
          <a:xfrm>
            <a:off x="3318107" y="205435"/>
            <a:ext cx="6384022" cy="1323439"/>
          </a:xfrm>
          <a:prstGeom prst="rect">
            <a:avLst/>
          </a:prstGeom>
          <a:noFill/>
        </p:spPr>
        <p:txBody>
          <a:bodyPr wrap="square">
            <a:spAutoFit/>
          </a:bodyPr>
          <a:lstStyle/>
          <a:p>
            <a:pPr marL="742950" marR="0" lvl="0" indent="-742950" algn="just" defTabSz="914400" rtl="0" eaLnBrk="1" fontAlgn="auto" latinLnBrk="0" hangingPunct="1">
              <a:lnSpc>
                <a:spcPct val="100000"/>
              </a:lnSpc>
              <a:spcBef>
                <a:spcPts val="0"/>
              </a:spcBef>
              <a:spcAft>
                <a:spcPts val="0"/>
              </a:spcAft>
              <a:buClrTx/>
              <a:buSzTx/>
              <a:buFontTx/>
              <a:buAutoNum type="arabicPeriod"/>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tứ</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 Nhan </a:t>
            </a:r>
            <a:r>
              <a:rPr kumimoji="0" lang="en-US" sz="40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40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0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40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40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endParaRPr kumimoji="0" lang="en-US" sz="4000" b="0" i="0" u="none" strike="noStrike" kern="1200" cap="none" spc="0" normalizeH="0" baseline="0" noProof="0" dirty="0">
              <a:ln>
                <a:noFill/>
              </a:ln>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93246" y="1349829"/>
            <a:ext cx="12098754" cy="6052457"/>
          </a:xfrm>
          <a:prstGeom prst="rect">
            <a:avLst/>
          </a:prstGeom>
        </p:spPr>
      </p:pic>
      <p:sp>
        <p:nvSpPr>
          <p:cNvPr id="10" name="TextBox 9"/>
          <p:cNvSpPr txBox="1"/>
          <p:nvPr/>
        </p:nvSpPr>
        <p:spPr>
          <a:xfrm>
            <a:off x="1423247" y="2900259"/>
            <a:ext cx="9814596" cy="2589620"/>
          </a:xfrm>
          <a:prstGeom prst="rect">
            <a:avLst/>
          </a:prstGeom>
          <a:noFill/>
        </p:spPr>
        <p:txBody>
          <a:bodyPr wrap="square">
            <a:spAutoFit/>
          </a:bodyPr>
          <a:lstStyle/>
          <a:p>
            <a:pPr algn="just" fontAlgn="base">
              <a:lnSpc>
                <a:spcPct val="115000"/>
              </a:lnSpc>
            </a:pPr>
            <a:r>
              <a:rPr lang="en-US" sz="3600" dirty="0">
                <a:solidFill>
                  <a:srgbClr val="000000"/>
                </a:solidFill>
                <a:latin typeface="Times New Roman" panose="02020603050405020304" pitchFamily="18" charset="0"/>
                <a:ea typeface="Times New Roman" panose="02020603050405020304" pitchFamily="18" charset="0"/>
              </a:rPr>
              <a:t>=&gt; Nhan </a:t>
            </a:r>
            <a:r>
              <a:rPr lang="en-US" sz="3600" dirty="0" err="1">
                <a:solidFill>
                  <a:srgbClr val="000000"/>
                </a:solidFill>
                <a:latin typeface="Times New Roman" panose="02020603050405020304" pitchFamily="18" charset="0"/>
                <a:ea typeface="Times New Roman" panose="02020603050405020304" pitchFamily="18" charset="0"/>
              </a:rPr>
              <a:t>đề</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lời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đề</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từ</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vừa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báo</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hiệu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trạng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thái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tinh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thần</a:t>
            </a:r>
            <a:r>
              <a:rPr lang="en-US" sz="3600" dirty="0">
                <a:solidFill>
                  <a:srgbClr val="000000"/>
                </a:solidFill>
                <a:latin typeface="Times New Roman" panose="02020603050405020304" pitchFamily="18" charset="0"/>
                <a:ea typeface="Times New Roman" panose="02020603050405020304" pitchFamily="18" charset="0"/>
              </a:rPr>
              <a:t> bao </a:t>
            </a:r>
            <a:r>
              <a:rPr lang="en-US" sz="3600" dirty="0" err="1">
                <a:solidFill>
                  <a:srgbClr val="000000"/>
                </a:solidFill>
                <a:latin typeface="Times New Roman" panose="02020603050405020304" pitchFamily="18" charset="0"/>
                <a:ea typeface="Times New Roman" panose="02020603050405020304" pitchFamily="18" charset="0"/>
              </a:rPr>
              <a:t>trùm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bài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thơ</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vừa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khai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mở</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dòng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cảm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xúc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của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nhân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vật</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trữ</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tình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trước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trời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rộng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sông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dài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trước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cuộc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đời</a:t>
            </a:r>
            <a:r>
              <a:rPr lang="en-US" sz="3600" dirty="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673"/>
            <a:ext cx="12192000" cy="6854653"/>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flipH="1">
            <a:off x="853596" y="3808601"/>
            <a:ext cx="1152970" cy="2520892"/>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2782783"/>
            <a:ext cx="1710392" cy="3739657"/>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Lst>
          </a:blip>
          <a:stretch>
            <a:fillRect/>
          </a:stretch>
        </p:blipFill>
        <p:spPr>
          <a:xfrm>
            <a:off x="9726731" y="272938"/>
            <a:ext cx="1560223" cy="1560223"/>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905046" y="272938"/>
            <a:ext cx="10764440" cy="6249502"/>
          </a:xfrm>
          <a:prstGeom prst="rect">
            <a:avLst/>
          </a:prstGeom>
        </p:spPr>
      </p:pic>
      <p:sp>
        <p:nvSpPr>
          <p:cNvPr id="11" name="TextBox 10"/>
          <p:cNvSpPr txBox="1"/>
          <p:nvPr/>
        </p:nvSpPr>
        <p:spPr>
          <a:xfrm>
            <a:off x="2335126" y="1676400"/>
            <a:ext cx="7467217" cy="3790268"/>
          </a:xfrm>
          <a:prstGeom prst="rect">
            <a:avLst/>
          </a:prstGeom>
          <a:noFill/>
        </p:spPr>
        <p:txBody>
          <a:bodyPr wrap="square">
            <a:spAutoFit/>
          </a:bodyPr>
          <a:lstStyle/>
          <a:p>
            <a:pPr algn="just" fontAlgn="base">
              <a:lnSpc>
                <a:spcPct val="115000"/>
              </a:lnSpc>
            </a:pPr>
            <a:r>
              <a:rPr lang="en-US" sz="5400" b="1" i="1" dirty="0">
                <a:solidFill>
                  <a:srgbClr val="000000"/>
                </a:solidFill>
                <a:latin typeface="Times New Roman" panose="02020603050405020304" pitchFamily="18" charset="0"/>
                <a:ea typeface="Times New Roman" panose="02020603050405020304" pitchFamily="18" charset="0"/>
              </a:rPr>
              <a:t>b. </a:t>
            </a:r>
            <a:r>
              <a:rPr lang="en-US" sz="5400" b="1" i="1" dirty="0" err="1">
                <a:solidFill>
                  <a:srgbClr val="000000"/>
                </a:solidFill>
                <a:latin typeface="Times New Roman" panose="02020603050405020304" pitchFamily="18" charset="0"/>
                <a:ea typeface="Times New Roman" panose="02020603050405020304" pitchFamily="18" charset="0"/>
              </a:rPr>
              <a:t>Khung</a:t>
            </a:r>
            <a:r>
              <a:rPr lang="en-US" sz="5400" b="1" i="1" dirty="0">
                <a:solidFill>
                  <a:srgbClr val="000000"/>
                </a:solidFill>
                <a:latin typeface="Times New Roman" panose="02020603050405020304" pitchFamily="18" charset="0"/>
                <a:ea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rPr>
              <a:t>cảnh</a:t>
            </a:r>
            <a:r>
              <a:rPr lang="en-US" sz="5400" b="1" i="1" dirty="0">
                <a:solidFill>
                  <a:srgbClr val="000000"/>
                </a:solidFill>
                <a:latin typeface="Times New Roman" panose="02020603050405020304" pitchFamily="18" charset="0"/>
                <a:ea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rPr>
              <a:t>và</a:t>
            </a:r>
            <a:r>
              <a:rPr lang="en-US" sz="5400" b="1" i="1" dirty="0">
                <a:solidFill>
                  <a:srgbClr val="000000"/>
                </a:solidFill>
                <a:latin typeface="Times New Roman" panose="02020603050405020304" pitchFamily="18" charset="0"/>
                <a:ea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rPr>
              <a:t>những</a:t>
            </a:r>
            <a:r>
              <a:rPr lang="en-US" sz="5400" b="1" i="1" dirty="0">
                <a:solidFill>
                  <a:srgbClr val="000000"/>
                </a:solidFill>
                <a:latin typeface="Times New Roman" panose="02020603050405020304" pitchFamily="18" charset="0"/>
                <a:ea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rPr>
              <a:t>hình</a:t>
            </a:r>
            <a:r>
              <a:rPr lang="en-US" sz="5400" b="1" i="1" dirty="0">
                <a:solidFill>
                  <a:srgbClr val="000000"/>
                </a:solidFill>
                <a:latin typeface="Times New Roman" panose="02020603050405020304" pitchFamily="18" charset="0"/>
                <a:ea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rPr>
              <a:t>ảnh</a:t>
            </a:r>
            <a:r>
              <a:rPr lang="en-US" sz="5400" b="1" i="1" dirty="0">
                <a:solidFill>
                  <a:srgbClr val="000000"/>
                </a:solidFill>
                <a:latin typeface="Times New Roman" panose="02020603050405020304" pitchFamily="18" charset="0"/>
                <a:ea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rPr>
              <a:t>được</a:t>
            </a:r>
            <a:r>
              <a:rPr lang="en-US" sz="5400" b="1" i="1" dirty="0">
                <a:solidFill>
                  <a:srgbClr val="000000"/>
                </a:solidFill>
                <a:latin typeface="Times New Roman" panose="02020603050405020304" pitchFamily="18" charset="0"/>
                <a:ea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rPr>
              <a:t>vẽ</a:t>
            </a:r>
            <a:r>
              <a:rPr lang="en-US" sz="5400" b="1" i="1" dirty="0">
                <a:solidFill>
                  <a:srgbClr val="000000"/>
                </a:solidFill>
                <a:latin typeface="Times New Roman" panose="02020603050405020304" pitchFamily="18" charset="0"/>
                <a:ea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rPr>
              <a:t>ra</a:t>
            </a:r>
            <a:r>
              <a:rPr lang="en-US" sz="5400" b="1" i="1" dirty="0">
                <a:solidFill>
                  <a:srgbClr val="000000"/>
                </a:solidFill>
                <a:latin typeface="Times New Roman" panose="02020603050405020304" pitchFamily="18" charset="0"/>
                <a:ea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rPr>
              <a:t>trong</a:t>
            </a:r>
            <a:r>
              <a:rPr lang="en-US" sz="5400" b="1" i="1" dirty="0">
                <a:solidFill>
                  <a:srgbClr val="000000"/>
                </a:solidFill>
                <a:latin typeface="Times New Roman" panose="02020603050405020304" pitchFamily="18" charset="0"/>
                <a:ea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rPr>
              <a:t>bài</a:t>
            </a:r>
            <a:r>
              <a:rPr lang="en-US" sz="5400" b="1" i="1" dirty="0">
                <a:solidFill>
                  <a:srgbClr val="000000"/>
                </a:solidFill>
                <a:latin typeface="Times New Roman" panose="02020603050405020304" pitchFamily="18" charset="0"/>
                <a:ea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rPr>
              <a:t>thơ</a:t>
            </a:r>
            <a:endParaRPr lang="en-US" sz="4800" dirty="0">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6558" y="836070"/>
            <a:ext cx="9586056" cy="5731695"/>
          </a:xfrm>
          <a:prstGeom prst="rect">
            <a:avLst/>
          </a:prstGeom>
          <a:noFill/>
          <a:ln>
            <a:solidFill>
              <a:srgbClr val="338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rebuchet MS" panose="020B0603020202020204"/>
              <a:ea typeface="华文新魏" panose="02010800040101010101" pitchFamily="2" charset="-122"/>
              <a:cs typeface="+mn-ea"/>
              <a:sym typeface="+mn-lt"/>
            </a:endParaRPr>
          </a:p>
        </p:txBody>
      </p:sp>
      <p:grpSp>
        <p:nvGrpSpPr>
          <p:cNvPr id="21" name="组合 20"/>
          <p:cNvGrpSpPr/>
          <p:nvPr/>
        </p:nvGrpSpPr>
        <p:grpSpPr>
          <a:xfrm>
            <a:off x="174172" y="1"/>
            <a:ext cx="3962400" cy="756686"/>
            <a:chOff x="2071451" y="2630867"/>
            <a:chExt cx="3053442" cy="584252"/>
          </a:xfrm>
        </p:grpSpPr>
        <p:sp>
          <p:nvSpPr>
            <p:cNvPr id="20" name="矩形: 圆角 19"/>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rebuchet MS" panose="020B0603020202020204"/>
                <a:ea typeface="华文新魏" panose="02010800040101010101" pitchFamily="2" charset="-122"/>
                <a:cs typeface="+mn-ea"/>
                <a:sym typeface="+mn-lt"/>
              </a:endParaRPr>
            </a:p>
          </p:txBody>
        </p:sp>
        <p:sp>
          <p:nvSpPr>
            <p:cNvPr id="15" name="文本框 14"/>
            <p:cNvSpPr txBox="1"/>
            <p:nvPr/>
          </p:nvSpPr>
          <p:spPr>
            <a:xfrm>
              <a:off x="2434231" y="2692160"/>
              <a:ext cx="16321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NHIỆM VỤ</a:t>
              </a:r>
              <a:endParaRPr kumimoji="0" lang="zh-CN" altLang="en-US" sz="2400" b="1" i="0" u="none" strike="noStrike" kern="1200" cap="none" spc="0" normalizeH="0" baseline="0" noProof="0" dirty="0">
                <a:ln>
                  <a:noFill/>
                </a:ln>
                <a:solidFill>
                  <a:prstClr val="white"/>
                </a:solidFill>
                <a:effectLst/>
                <a:uLnTx/>
                <a:uFillTx/>
                <a:latin typeface="Cambria" panose="02040503050406030204" pitchFamily="18" charset="0"/>
                <a:ea typeface="华文新魏" panose="02010800040101010101" pitchFamily="2" charset="-122"/>
                <a:cs typeface="+mn-ea"/>
                <a:sym typeface="+mn-lt"/>
              </a:endParaRPr>
            </a:p>
          </p:txBody>
        </p:sp>
      </p:grpSp>
      <p:pic>
        <p:nvPicPr>
          <p:cNvPr id="19" name="图片 18"/>
          <p:cNvPicPr>
            <a:picLocks noChangeAspect="1"/>
          </p:cNvPicPr>
          <p:nvPr/>
        </p:nvPicPr>
        <p:blipFill rotWithShape="1">
          <a:blip r:embed="rId2" cstate="screen"/>
          <a:srcRect/>
          <a:stretch>
            <a:fillRect/>
          </a:stretch>
        </p:blipFill>
        <p:spPr>
          <a:xfrm>
            <a:off x="396558" y="5061914"/>
            <a:ext cx="1260680" cy="1505851"/>
          </a:xfrm>
          <a:prstGeom prst="rect">
            <a:avLst/>
          </a:prstGeom>
        </p:spPr>
      </p:pic>
      <p:pic>
        <p:nvPicPr>
          <p:cNvPr id="18"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614" y="0"/>
            <a:ext cx="2209386" cy="3191559"/>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644945" y="2143224"/>
            <a:ext cx="8290242" cy="3226717"/>
          </a:xfrm>
          <a:prstGeom prst="rect">
            <a:avLst/>
          </a:prstGeom>
          <a:noFill/>
        </p:spPr>
        <p:txBody>
          <a:bodyPr wrap="square">
            <a:spAutoFit/>
          </a:bodyPr>
          <a:lstStyle/>
          <a:p>
            <a:pPr algn="just">
              <a:lnSpc>
                <a:spcPct val="115000"/>
              </a:lnSpc>
              <a:spcAft>
                <a:spcPts val="800"/>
              </a:spcAft>
            </a:pP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kê</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lào</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dược</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trật</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2,3,4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9982614" y="2378518"/>
            <a:ext cx="2310584" cy="3298222"/>
          </a:xfrm>
          <a:prstGeom prst="rect">
            <a:avLst/>
          </a:prstGeom>
        </p:spPr>
      </p:pic>
    </p:spTree>
  </p:cSld>
  <p:clrMapOvr>
    <a:masterClrMapping/>
  </p:clrMapOvr>
  <p:transition spd="slow" advTm="6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4010" y="1028700"/>
            <a:ext cx="11575415" cy="5350510"/>
          </a:xfrm>
          <a:prstGeom prst="rect">
            <a:avLst/>
          </a:prstGeom>
          <a:noFill/>
          <a:ln w="9525">
            <a:noFill/>
          </a:ln>
        </p:spPr>
        <p:txBody>
          <a:bodyPr wrap="square">
            <a:noAutofit/>
          </a:bodyPr>
          <a:lstStyle/>
          <a:p>
            <a:pPr indent="0"/>
            <a:r>
              <a:rPr lang="en-US" sz="2400" b="1">
                <a:solidFill>
                  <a:srgbClr val="000000"/>
                </a:solidFill>
                <a:latin typeface="Times New Roman" panose="02020603050405020304" pitchFamily="18" charset="0"/>
                <a:cs typeface="Calibri" panose="020F0502020204030204" pitchFamily="34" charset="0"/>
              </a:rPr>
              <a:t>                                          MỤC TIÊU CẦN ĐẠT </a:t>
            </a:r>
          </a:p>
          <a:p>
            <a:pPr indent="0"/>
            <a:r>
              <a:rPr lang="en-US" sz="2400" b="1">
                <a:solidFill>
                  <a:srgbClr val="000000"/>
                </a:solidFill>
                <a:latin typeface="Times New Roman" panose="02020603050405020304" pitchFamily="18" charset="0"/>
                <a:cs typeface="Calibri" panose="020F0502020204030204" pitchFamily="34" charset="0"/>
              </a:rPr>
              <a:t>1. Về kiến thức:</a:t>
            </a:r>
            <a:r>
              <a:rPr lang="en-US" sz="2400" b="0">
                <a:solidFill>
                  <a:srgbClr val="000000"/>
                </a:solidFill>
                <a:latin typeface="Times New Roman" panose="02020603050405020304" pitchFamily="18" charset="0"/>
                <a:cs typeface="Calibri" panose="020F0502020204030204" pitchFamily="34" charset="0"/>
              </a:rPr>
              <a:t> HS nhận biết được cấu tứ độc đáo của bài thơ gắn với việc xây dựng hai hệ thống hình ảnh chuyển hóa luân phiên từ gần đến xa, từ cụ thể đến trừu tượng, từ gợi cảm xúc trần thế đến cảm xúc vũ trụ.</a:t>
            </a:r>
            <a:endParaRPr lang="en-US" sz="2400" b="1">
              <a:solidFill>
                <a:srgbClr val="000000"/>
              </a:solidFill>
              <a:latin typeface="Times New Roman" panose="02020603050405020304" pitchFamily="18" charset="0"/>
              <a:cs typeface="Calibri" panose="020F0502020204030204" pitchFamily="34" charset="0"/>
            </a:endParaRPr>
          </a:p>
          <a:p>
            <a:pPr indent="0"/>
            <a:r>
              <a:rPr lang="en-US" sz="2400" b="1">
                <a:solidFill>
                  <a:srgbClr val="000000"/>
                </a:solidFill>
                <a:latin typeface="Times New Roman" panose="02020603050405020304" pitchFamily="18" charset="0"/>
                <a:cs typeface="Calibri" panose="020F0502020204030204" pitchFamily="34" charset="0"/>
              </a:rPr>
              <a:t>2. Về năng lực: </a:t>
            </a:r>
            <a:endParaRPr lang="en-US" sz="2400" b="0">
              <a:solidFill>
                <a:srgbClr val="000000"/>
              </a:solidFill>
              <a:latin typeface="Times New Roman" panose="02020603050405020304" pitchFamily="18" charset="0"/>
              <a:cs typeface="Calibri" panose="020F0502020204030204" pitchFamily="34" charset="0"/>
            </a:endParaRPr>
          </a:p>
          <a:p>
            <a:pPr indent="0"/>
            <a:r>
              <a:rPr lang="en-US" sz="2400" b="0">
                <a:solidFill>
                  <a:srgbClr val="000000"/>
                </a:solidFill>
                <a:latin typeface="Times New Roman" panose="02020603050405020304" pitchFamily="18" charset="0"/>
                <a:cs typeface="Calibri" panose="020F0502020204030204" pitchFamily="34" charset="0"/>
              </a:rPr>
              <a:t>- HS cảm nhận được vẻ đẹp riêng của một bài thơ có yếu tố tượng trưng, chỉ ra và phân tích được sự hiện diện của các yếu tố ấy trong bài </a:t>
            </a:r>
            <a:r>
              <a:rPr lang="en-US" sz="2400" b="0" i="1">
                <a:solidFill>
                  <a:srgbClr val="000000"/>
                </a:solidFill>
                <a:latin typeface="Times New Roman" panose="02020603050405020304" pitchFamily="18" charset="0"/>
                <a:cs typeface="Calibri" panose="020F0502020204030204" pitchFamily="34" charset="0"/>
              </a:rPr>
              <a:t>Tràng giang</a:t>
            </a:r>
            <a:r>
              <a:rPr lang="en-US" sz="2400" b="0">
                <a:solidFill>
                  <a:srgbClr val="000000"/>
                </a:solidFill>
                <a:latin typeface="Times New Roman" panose="02020603050405020304" pitchFamily="18" charset="0"/>
                <a:cs typeface="Calibri" panose="020F0502020204030204" pitchFamily="34" charset="0"/>
              </a:rPr>
              <a:t>.</a:t>
            </a:r>
          </a:p>
          <a:p>
            <a:pPr indent="0"/>
            <a:r>
              <a:rPr lang="en-US" sz="2400" b="0">
                <a:solidFill>
                  <a:srgbClr val="000000"/>
                </a:solidFill>
                <a:latin typeface="Times New Roman" panose="02020603050405020304" pitchFamily="18" charset="0"/>
                <a:cs typeface="Calibri" panose="020F0502020204030204" pitchFamily="34" charset="0"/>
              </a:rPr>
              <a:t>- HS phân tích được những đặc điểm của ngôn ngữ văn học thể hiện qua cách dùng từ ngữ và xây dựng hình ảnh trong bài thơ </a:t>
            </a:r>
            <a:r>
              <a:rPr lang="en-US" sz="2400" b="0" i="1">
                <a:solidFill>
                  <a:srgbClr val="000000"/>
                </a:solidFill>
                <a:latin typeface="Times New Roman" panose="02020603050405020304" pitchFamily="18" charset="0"/>
                <a:cs typeface="Calibri" panose="020F0502020204030204" pitchFamily="34" charset="0"/>
              </a:rPr>
              <a:t>Tràng giang</a:t>
            </a:r>
            <a:r>
              <a:rPr lang="en-US" sz="2400" b="0">
                <a:solidFill>
                  <a:srgbClr val="000000"/>
                </a:solidFill>
                <a:latin typeface="Times New Roman" panose="02020603050405020304" pitchFamily="18" charset="0"/>
                <a:cs typeface="Calibri" panose="020F0502020204030204" pitchFamily="34" charset="0"/>
              </a:rPr>
              <a:t>.</a:t>
            </a:r>
            <a:endParaRPr lang="en-US" sz="2400" b="1">
              <a:solidFill>
                <a:srgbClr val="000000"/>
              </a:solidFill>
              <a:latin typeface="Times New Roman" panose="02020603050405020304" pitchFamily="18" charset="0"/>
              <a:cs typeface="Calibri" panose="020F0502020204030204" pitchFamily="34" charset="0"/>
            </a:endParaRPr>
          </a:p>
          <a:p>
            <a:pPr indent="0"/>
            <a:r>
              <a:rPr lang="en-US" sz="2400" b="1">
                <a:solidFill>
                  <a:srgbClr val="000000"/>
                </a:solidFill>
                <a:latin typeface="Times New Roman" panose="02020603050405020304" pitchFamily="18" charset="0"/>
                <a:cs typeface="Calibri" panose="020F0502020204030204" pitchFamily="34" charset="0"/>
              </a:rPr>
              <a:t>3. Về phẩm chất: </a:t>
            </a:r>
            <a:r>
              <a:rPr lang="en-US" sz="2400" b="0">
                <a:solidFill>
                  <a:srgbClr val="000000"/>
                </a:solidFill>
                <a:latin typeface="Times New Roman" panose="02020603050405020304" pitchFamily="18" charset="0"/>
                <a:cs typeface="Calibri" panose="020F0502020204030204" pitchFamily="34" charset="0"/>
              </a:rPr>
              <a:t>HS đồng cảm được với tâm trạng, cảm xúc, suy nghiệm của nhà thơ về cuộc đời và về các mối tương quan như: con người – vũ trụ, hữu hạn – vô hạn, hữu hình – vô hình…</a:t>
            </a:r>
          </a:p>
        </p:txBody>
      </p:sp>
    </p:spTree>
  </p:cSld>
  <p:clrMapOvr>
    <a:masterClrMapping/>
  </p:clrMapOvr>
  <p:transition spd="slow" advClick="0">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p:cNvSpPr txBox="1"/>
          <p:nvPr/>
        </p:nvSpPr>
        <p:spPr>
          <a:xfrm>
            <a:off x="0" y="-26959"/>
            <a:ext cx="12192000" cy="1828386"/>
          </a:xfrm>
          <a:prstGeom prst="rect">
            <a:avLst/>
          </a:prstGeom>
          <a:noFill/>
        </p:spPr>
        <p:txBody>
          <a:bodyPr wrap="square">
            <a:spAutoFit/>
          </a:bodyPr>
          <a:lstStyle/>
          <a:p>
            <a:pPr algn="just">
              <a:lnSpc>
                <a:spcPct val="150000"/>
              </a:lnSpc>
            </a:pPr>
            <a:r>
              <a:rPr lang="en-US" sz="4000" dirty="0" err="1">
                <a:latin typeface="Times New Roman" panose="02020603050405020304" pitchFamily="18" charset="0"/>
                <a:ea typeface="Calibri" panose="020F0502020204030204" pitchFamily="34" charset="0"/>
              </a:rPr>
              <a:t>Hình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ảnh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thơ</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trong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từng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khổ</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được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phân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thành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hai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lớp</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kế</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tiếp</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nhau</a:t>
            </a:r>
            <a:r>
              <a:rPr lang="en-US" sz="4000" dirty="0">
                <a:latin typeface="Times New Roman" panose="02020603050405020304" pitchFamily="18" charset="0"/>
                <a:ea typeface="Calibri" panose="020F0502020204030204" pitchFamily="34" charset="0"/>
              </a:rPr>
              <a:t>:</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p:cNvGraphicFramePr/>
          <p:nvPr/>
        </p:nvGraphicFramePr>
        <p:xfrm>
          <a:off x="0" y="1981200"/>
          <a:ext cx="1160417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1056051" y="778032"/>
            <a:ext cx="9834170" cy="4947851"/>
          </a:xfrm>
          <a:prstGeom prst="rect">
            <a:avLst/>
          </a:prstGeom>
        </p:spPr>
      </p:pic>
      <p:sp>
        <p:nvSpPr>
          <p:cNvPr id="10" name="TextBox 9"/>
          <p:cNvSpPr txBox="1"/>
          <p:nvPr/>
        </p:nvSpPr>
        <p:spPr>
          <a:xfrm>
            <a:off x="2006566" y="1867293"/>
            <a:ext cx="7813325" cy="2554545"/>
          </a:xfrm>
          <a:prstGeom prst="rect">
            <a:avLst/>
          </a:prstGeom>
          <a:noFill/>
        </p:spPr>
        <p:txBody>
          <a:bodyPr wrap="square">
            <a:spAutoFit/>
          </a:bodyPr>
          <a:lstStyle/>
          <a:p>
            <a:pPr lvl="0" algn="just">
              <a:defRPr/>
            </a:pPr>
            <a:r>
              <a:rPr lang="en-US" sz="4000" i="1" dirty="0">
                <a:latin typeface="Times New Roman" panose="02020603050405020304" pitchFamily="18" charset="0"/>
                <a:ea typeface="Calibri" panose="020F0502020204030204" pitchFamily="34" charset="0"/>
              </a:rPr>
              <a:t>=&gt; Trong </a:t>
            </a:r>
            <a:r>
              <a:rPr lang="en-US" sz="4000" i="1" dirty="0" err="1">
                <a:latin typeface="Times New Roman" panose="02020603050405020304" pitchFamily="18" charset="0"/>
                <a:ea typeface="Calibri" panose="020F0502020204030204" pitchFamily="34" charset="0"/>
              </a:rPr>
              <a:t>mỗi</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khổ</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thơ</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các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hình</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ảnh</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đều</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được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đặt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trong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lộ</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trình</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vận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động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từ</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biểu</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đạt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cái</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hữu</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hình</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đến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biểu</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đạt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cái</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vô</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hình</a:t>
            </a:r>
            <a:r>
              <a:rPr lang="en-US" sz="4000" i="1" dirty="0">
                <a:latin typeface="Times New Roman" panose="02020603050405020304" pitchFamily="18" charset="0"/>
                <a:ea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grpSp>
        <p:nvGrpSpPr>
          <p:cNvPr id="8" name="Nhóm 7"/>
          <p:cNvGrpSpPr/>
          <p:nvPr/>
        </p:nvGrpSpPr>
        <p:grpSpPr>
          <a:xfrm>
            <a:off x="2172350" y="1651867"/>
            <a:ext cx="8778679" cy="3710071"/>
            <a:chOff x="1843310" y="1626960"/>
            <a:chExt cx="2963280" cy="2690160"/>
          </a:xfrm>
        </p:grpSpPr>
        <p:sp>
          <p:nvSpPr>
            <p:cNvPr id="1243" name="Google Shape;1243;p38"/>
            <p:cNvSpPr/>
            <p:nvPr/>
          </p:nvSpPr>
          <p:spPr>
            <a:xfrm>
              <a:off x="1843310" y="1626960"/>
              <a:ext cx="2963280" cy="2690160"/>
            </a:xfrm>
            <a:prstGeom prst="roundRect">
              <a:avLst>
                <a:gd name="adj" fmla="val 4465"/>
              </a:avLst>
            </a:prstGeom>
          </p:spPr>
          <p:style>
            <a:lnRef idx="1">
              <a:schemeClr val="accent6"/>
            </a:lnRef>
            <a:fillRef idx="2">
              <a:schemeClr val="accent6"/>
            </a:fillRef>
            <a:effectRef idx="1">
              <a:schemeClr val="accent6"/>
            </a:effectRef>
            <a:fontRef idx="minor">
              <a:schemeClr val="dk1"/>
            </a:fontRef>
          </p:style>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244" name="Google Shape;1244;p38"/>
            <p:cNvSpPr/>
            <p:nvPr/>
          </p:nvSpPr>
          <p:spPr>
            <a:xfrm>
              <a:off x="1924552" y="1682609"/>
              <a:ext cx="2520918" cy="554840"/>
            </a:xfrm>
            <a:prstGeom prst="roundRect">
              <a:avLst>
                <a:gd name="adj" fmla="val 12878"/>
              </a:avLst>
            </a:prstGeom>
          </p:spPr>
          <p:style>
            <a:lnRef idx="1">
              <a:schemeClr val="accent2"/>
            </a:lnRef>
            <a:fillRef idx="3">
              <a:schemeClr val="accent2"/>
            </a:fillRef>
            <a:effectRef idx="2">
              <a:schemeClr val="accent2"/>
            </a:effectRef>
            <a:fontRef idx="minor">
              <a:schemeClr val="lt1"/>
            </a:fontRef>
          </p:style>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2" name="Hình chữ nhật 1"/>
            <p:cNvSpPr/>
            <p:nvPr/>
          </p:nvSpPr>
          <p:spPr>
            <a:xfrm>
              <a:off x="1934420" y="1729196"/>
              <a:ext cx="2332260" cy="389837"/>
            </a:xfrm>
            <a:prstGeom prst="rect">
              <a:avLst/>
            </a:prstGeom>
            <a:noFill/>
          </p:spPr>
          <p:txBody>
            <a:bodyPr wrap="square" lIns="91440" tIns="45720" rIns="91440" bIns="45720">
              <a:spAutoFit/>
            </a:bodyPr>
            <a:lstStyle/>
            <a:p>
              <a:pPr algn="ctr">
                <a:buClr>
                  <a:srgbClr val="EEECE1"/>
                </a:buClr>
                <a:buSzPts val="3600"/>
              </a:pPr>
              <a:r>
                <a:rPr lang="en-US" sz="2400" b="1" dirty="0">
                  <a:solidFill>
                    <a:prstClr val="white"/>
                  </a:solidFill>
                  <a:latin typeface="Calibri" panose="020F0502020204030204" pitchFamily="34" charset="0"/>
                  <a:cs typeface="Calibri" panose="020F0502020204030204" pitchFamily="34" charset="0"/>
                  <a:sym typeface="Playfair Display"/>
                </a:rPr>
                <a:t>Giáo viên giao nhiệm vụ </a:t>
              </a:r>
              <a:r>
                <a:rPr lang="en-US" sz="2400" b="1" dirty="0" err="1">
                  <a:solidFill>
                    <a:prstClr val="white"/>
                  </a:solidFill>
                  <a:latin typeface="Calibri" panose="020F0502020204030204" pitchFamily="34" charset="0"/>
                  <a:cs typeface="Calibri" panose="020F0502020204030204" pitchFamily="34" charset="0"/>
                  <a:sym typeface="Playfair Display"/>
                </a:rPr>
                <a:t>học</a:t>
              </a:r>
              <a:r>
                <a:rPr lang="en-US" sz="2400" b="1" dirty="0">
                  <a:solidFill>
                    <a:prstClr val="white"/>
                  </a:solidFill>
                  <a:latin typeface="Calibri" panose="020F0502020204030204" pitchFamily="34" charset="0"/>
                  <a:cs typeface="Calibri" panose="020F0502020204030204" pitchFamily="34" charset="0"/>
                  <a:sym typeface="Playfair Display"/>
                </a:rPr>
                <a:t> </a:t>
              </a:r>
              <a:r>
                <a:rPr lang="en-US" sz="2400" b="1" dirty="0" err="1">
                  <a:solidFill>
                    <a:prstClr val="white"/>
                  </a:solidFill>
                  <a:latin typeface="Calibri" panose="020F0502020204030204" pitchFamily="34" charset="0"/>
                  <a:cs typeface="Calibri" panose="020F0502020204030204" pitchFamily="34" charset="0"/>
                  <a:sym typeface="Playfair Display"/>
                </a:rPr>
                <a:t>tập</a:t>
              </a:r>
              <a:endParaRPr lang="vi-VN" sz="2400" b="1" dirty="0">
                <a:solidFill>
                  <a:prstClr val="white"/>
                </a:solidFill>
                <a:latin typeface="Calibri" panose="020F0502020204030204" pitchFamily="34" charset="0"/>
                <a:cs typeface="Calibri" panose="020F0502020204030204" pitchFamily="34" charset="0"/>
                <a:sym typeface="Playfair Display"/>
              </a:endParaRPr>
            </a:p>
          </p:txBody>
        </p:sp>
        <p:sp>
          <p:nvSpPr>
            <p:cNvPr id="24" name="Hình chữ nhật 23"/>
            <p:cNvSpPr/>
            <p:nvPr/>
          </p:nvSpPr>
          <p:spPr>
            <a:xfrm>
              <a:off x="1934419" y="2256360"/>
              <a:ext cx="2705420" cy="334752"/>
            </a:xfrm>
            <a:prstGeom prst="rect">
              <a:avLst/>
            </a:prstGeom>
            <a:noFill/>
          </p:spPr>
          <p:txBody>
            <a:bodyPr wrap="square" lIns="91440" tIns="45720" rIns="91440" bIns="45720">
              <a:spAutoFit/>
            </a:bodyPr>
            <a:lstStyle/>
            <a:p>
              <a:pPr algn="just">
                <a:spcAft>
                  <a:spcPts val="800"/>
                </a:spcAft>
              </a:pPr>
              <a:endParaRPr lang="en-US" sz="24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40" name="Hình chữ nhật 39"/>
            <p:cNvSpPr/>
            <p:nvPr/>
          </p:nvSpPr>
          <p:spPr>
            <a:xfrm>
              <a:off x="1847036" y="3612242"/>
              <a:ext cx="1541389" cy="334752"/>
            </a:xfrm>
            <a:prstGeom prst="rect">
              <a:avLst/>
            </a:prstGeom>
            <a:noFill/>
          </p:spPr>
          <p:txBody>
            <a:bodyPr wrap="square" lIns="91440" tIns="45720" rIns="91440" bIns="45720">
              <a:spAutoFit/>
            </a:bodyPr>
            <a:lstStyle/>
            <a:p>
              <a:pPr algn="ctr">
                <a:buClr>
                  <a:srgbClr val="EEECE1"/>
                </a:buClr>
                <a:buSzPts val="3600"/>
              </a:pPr>
              <a:endParaRPr lang="vi-VN" sz="2400" b="1" dirty="0">
                <a:solidFill>
                  <a:prstClr val="white"/>
                </a:solidFill>
                <a:latin typeface="Calibri" panose="020F0502020204030204" pitchFamily="34" charset="0"/>
                <a:cs typeface="Calibri" panose="020F0502020204030204" pitchFamily="34" charset="0"/>
                <a:sym typeface="Playfair Display"/>
              </a:endParaRPr>
            </a:p>
          </p:txBody>
        </p:sp>
      </p:grpSp>
      <p:sp>
        <p:nvSpPr>
          <p:cNvPr id="38" name="Hình chữ nhật 37"/>
          <p:cNvSpPr/>
          <p:nvPr/>
        </p:nvSpPr>
        <p:spPr>
          <a:xfrm>
            <a:off x="3571256" y="820870"/>
            <a:ext cx="5013039" cy="830997"/>
          </a:xfrm>
          <a:prstGeom prst="rect">
            <a:avLst/>
          </a:prstGeom>
          <a:noFill/>
        </p:spPr>
        <p:txBody>
          <a:bodyPr wrap="none" lIns="91440" tIns="45720" rIns="91440" bIns="45720">
            <a:spAutoFit/>
          </a:bodyPr>
          <a:lstStyle/>
          <a:p>
            <a:pPr algn="ctr">
              <a:buClr>
                <a:srgbClr val="EEECE1"/>
              </a:buClr>
              <a:buSzPts val="3600"/>
            </a:pPr>
            <a:r>
              <a:rPr lang="en-US" sz="4800" b="1" dirty="0">
                <a:solidFill>
                  <a:srgbClr val="4F81BD">
                    <a:lumMod val="75000"/>
                  </a:srgbClr>
                </a:solidFill>
                <a:latin typeface="Times New Roman" panose="02020603050405020304" pitchFamily="18" charset="0"/>
                <a:cs typeface="Times New Roman" panose="02020603050405020304" pitchFamily="18" charset="0"/>
                <a:sym typeface="Playfair Display"/>
              </a:rPr>
              <a:t>TIẾT 2: </a:t>
            </a:r>
            <a:r>
              <a:rPr lang="en-US" sz="4800" b="1" dirty="0" err="1">
                <a:solidFill>
                  <a:srgbClr val="4F81BD">
                    <a:lumMod val="75000"/>
                  </a:srgbClr>
                </a:solidFill>
                <a:latin typeface="Times New Roman" panose="02020603050405020304" pitchFamily="18" charset="0"/>
                <a:cs typeface="Times New Roman" panose="02020603050405020304" pitchFamily="18" charset="0"/>
                <a:sym typeface="Playfair Display"/>
              </a:rPr>
              <a:t>Nhiệm</a:t>
            </a:r>
            <a:r>
              <a:rPr lang="en-US" sz="4800" b="1" dirty="0">
                <a:solidFill>
                  <a:srgbClr val="4F81BD">
                    <a:lumMod val="75000"/>
                  </a:srgbClr>
                </a:solidFill>
                <a:latin typeface="Times New Roman" panose="02020603050405020304" pitchFamily="18" charset="0"/>
                <a:cs typeface="Times New Roman" panose="02020603050405020304" pitchFamily="18" charset="0"/>
                <a:sym typeface="Playfair Display"/>
              </a:rPr>
              <a:t> vụ</a:t>
            </a:r>
            <a:endParaRPr lang="vi-VN" sz="4800" b="1" dirty="0">
              <a:solidFill>
                <a:srgbClr val="4F81BD">
                  <a:lumMod val="75000"/>
                </a:srgbClr>
              </a:solidFill>
              <a:latin typeface="Times New Roman" panose="02020603050405020304" pitchFamily="18" charset="0"/>
              <a:cs typeface="Times New Roman" panose="02020603050405020304" pitchFamily="18" charset="0"/>
              <a:sym typeface="Playfair Display"/>
            </a:endParaRPr>
          </a:p>
        </p:txBody>
      </p:sp>
      <p:sp>
        <p:nvSpPr>
          <p:cNvPr id="4" name="TextBox 3"/>
          <p:cNvSpPr txBox="1"/>
          <p:nvPr/>
        </p:nvSpPr>
        <p:spPr>
          <a:xfrm>
            <a:off x="2172350" y="2526096"/>
            <a:ext cx="8789717" cy="2878737"/>
          </a:xfrm>
          <a:prstGeom prst="rect">
            <a:avLst/>
          </a:prstGeom>
          <a:noFill/>
        </p:spPr>
        <p:txBody>
          <a:bodyPr wrap="square">
            <a:spAutoFit/>
          </a:bodyPr>
          <a:lstStyle/>
          <a:p>
            <a:pPr algn="just">
              <a:lnSpc>
                <a:spcPct val="115000"/>
              </a:lnSpc>
              <a:spcAft>
                <a:spcPts val="800"/>
              </a:spcAft>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i="1" dirty="0">
                <a:effectLst/>
                <a:latin typeface="Times New Roman" panose="02020603050405020304" pitchFamily="18" charset="0"/>
                <a:ea typeface="Calibri" panose="020F0502020204030204" pitchFamily="34" charset="0"/>
              </a:rPr>
              <a:t>-</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thể</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dùng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từ</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ngữ</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nào</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để</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chỉ</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tính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chất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khung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cảnh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được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vẽ</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ra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trong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bài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thơ</a:t>
            </a:r>
            <a:r>
              <a:rPr lang="en-US" sz="3200" i="1" dirty="0">
                <a:effectLst/>
                <a:latin typeface="Times New Roman" panose="02020603050405020304" pitchFamily="18" charset="0"/>
                <a:ea typeface="Calibri" panose="020F0502020204030204" pitchFamily="34" charset="0"/>
              </a:rPr>
              <a:t>?</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544286" y="1"/>
            <a:ext cx="11630726" cy="7336970"/>
          </a:xfrm>
          <a:prstGeom prst="rect">
            <a:avLst/>
          </a:prstGeom>
        </p:spPr>
      </p:pic>
      <p:sp>
        <p:nvSpPr>
          <p:cNvPr id="10" name="TextBox 9"/>
          <p:cNvSpPr txBox="1"/>
          <p:nvPr/>
        </p:nvSpPr>
        <p:spPr>
          <a:xfrm>
            <a:off x="2373086" y="1415143"/>
            <a:ext cx="7446805" cy="4678204"/>
          </a:xfrm>
          <a:prstGeom prst="rect">
            <a:avLst/>
          </a:prstGeom>
          <a:noFill/>
        </p:spPr>
        <p:txBody>
          <a:bodyPr wrap="square">
            <a:spAutoFit/>
          </a:bodyPr>
          <a:lstStyle/>
          <a:p>
            <a:pPr algn="just" fontAlgn="base">
              <a:lnSpc>
                <a:spcPct val="115000"/>
              </a:lnSpc>
            </a:pP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Sự</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tương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quan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đối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lập</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tương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phản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nhỏ</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bé</a:t>
            </a:r>
            <a:r>
              <a:rPr lang="en-US" sz="4000" dirty="0">
                <a:solidFill>
                  <a:srgbClr val="000000"/>
                </a:solidFill>
                <a:latin typeface="Times New Roman" panose="02020603050405020304" pitchFamily="18" charset="0"/>
                <a:ea typeface="Times New Roman" panose="02020603050405020304" pitchFamily="18" charset="0"/>
              </a:rPr>
              <a:t> – bao la; </a:t>
            </a:r>
            <a:r>
              <a:rPr lang="en-US" sz="4000" dirty="0" err="1">
                <a:solidFill>
                  <a:srgbClr val="000000"/>
                </a:solidFill>
                <a:latin typeface="Times New Roman" panose="02020603050405020304" pitchFamily="18" charset="0"/>
                <a:ea typeface="Times New Roman" panose="02020603050405020304" pitchFamily="18" charset="0"/>
              </a:rPr>
              <a:t>gắn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bó</a:t>
            </a:r>
            <a:r>
              <a:rPr lang="en-US" sz="4000" dirty="0">
                <a:solidFill>
                  <a:srgbClr val="000000"/>
                </a:solidFill>
                <a:latin typeface="Times New Roman" panose="02020603050405020304" pitchFamily="18" charset="0"/>
                <a:ea typeface="Times New Roman" panose="02020603050405020304" pitchFamily="18" charset="0"/>
              </a:rPr>
              <a:t> – </a:t>
            </a:r>
            <a:r>
              <a:rPr lang="en-US" sz="4000" dirty="0" err="1">
                <a:solidFill>
                  <a:srgbClr val="000000"/>
                </a:solidFill>
                <a:latin typeface="Times New Roman" panose="02020603050405020304" pitchFamily="18" charset="0"/>
                <a:ea typeface="Times New Roman" panose="02020603050405020304" pitchFamily="18" charset="0"/>
              </a:rPr>
              <a:t>phân</a:t>
            </a:r>
            <a:r>
              <a:rPr lang="en-US" sz="4000" dirty="0">
                <a:solidFill>
                  <a:srgbClr val="000000"/>
                </a:solidFill>
                <a:latin typeface="Times New Roman" panose="02020603050405020304" pitchFamily="18" charset="0"/>
                <a:ea typeface="Times New Roman" panose="02020603050405020304" pitchFamily="18" charset="0"/>
              </a:rPr>
              <a:t> li; </a:t>
            </a:r>
            <a:r>
              <a:rPr lang="en-US" sz="4000" dirty="0" err="1">
                <a:solidFill>
                  <a:srgbClr val="000000"/>
                </a:solidFill>
                <a:latin typeface="Times New Roman" panose="02020603050405020304" pitchFamily="18" charset="0"/>
                <a:ea typeface="Times New Roman" panose="02020603050405020304" pitchFamily="18" charset="0"/>
              </a:rPr>
              <a:t>không</a:t>
            </a:r>
            <a:r>
              <a:rPr lang="en-US" sz="4000" dirty="0">
                <a:solidFill>
                  <a:srgbClr val="000000"/>
                </a:solidFill>
                <a:latin typeface="Times New Roman" panose="02020603050405020304" pitchFamily="18" charset="0"/>
                <a:ea typeface="Times New Roman" panose="02020603050405020304" pitchFamily="18" charset="0"/>
              </a:rPr>
              <a:t> – </a:t>
            </a:r>
            <a:r>
              <a:rPr lang="en-US" sz="4000" dirty="0" err="1">
                <a:solidFill>
                  <a:srgbClr val="000000"/>
                </a:solidFill>
                <a:latin typeface="Times New Roman" panose="02020603050405020304" pitchFamily="18" charset="0"/>
                <a:ea typeface="Times New Roman" panose="02020603050405020304" pitchFamily="18" charset="0"/>
              </a:rPr>
              <a:t>có</a:t>
            </a:r>
            <a:r>
              <a:rPr lang="en-US" sz="4000" dirty="0">
                <a:solidFill>
                  <a:srgbClr val="000000"/>
                </a:solidFill>
                <a:latin typeface="Times New Roman" panose="02020603050405020304" pitchFamily="18" charset="0"/>
                <a:ea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endParaRPr>
          </a:p>
          <a:p>
            <a:r>
              <a:rPr lang="en-US" sz="4000" dirty="0">
                <a:latin typeface="Times New Roman" panose="02020603050405020304" pitchFamily="18" charset="0"/>
                <a:ea typeface="Calibri" panose="020F0502020204030204" pitchFamily="34" charset="0"/>
              </a:rPr>
              <a:t>=&gt; </a:t>
            </a:r>
            <a:r>
              <a:rPr lang="en-US" sz="4000" dirty="0" err="1">
                <a:latin typeface="Times New Roman" panose="02020603050405020304" pitchFamily="18" charset="0"/>
                <a:ea typeface="Calibri" panose="020F0502020204030204" pitchFamily="34" charset="0"/>
              </a:rPr>
              <a:t>Khung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cảnh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được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vẽ</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ra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trong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bài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thơ</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mênh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mông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vô</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tận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buồn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hưu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hắt</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vắng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vẻ</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lạnh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lẽo</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rời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rạc</a:t>
            </a:r>
            <a:r>
              <a:rPr lang="en-US" sz="4000" dirty="0">
                <a:latin typeface="Times New Roman" panose="02020603050405020304" pitchFamily="18" charset="0"/>
                <a:ea typeface="Calibri" panose="020F0502020204030204" pitchFamily="34" charset="0"/>
              </a:rPr>
              <a:t>, …</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673"/>
            <a:ext cx="12192000" cy="6854653"/>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flipH="1">
            <a:off x="853596" y="3808601"/>
            <a:ext cx="1152970" cy="2520892"/>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2782783"/>
            <a:ext cx="1710392" cy="3739657"/>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Lst>
          </a:blip>
          <a:stretch>
            <a:fillRect/>
          </a:stretch>
        </p:blipFill>
        <p:spPr>
          <a:xfrm>
            <a:off x="9726731" y="272938"/>
            <a:ext cx="1560223" cy="1560223"/>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905046" y="272938"/>
            <a:ext cx="10764440" cy="6249502"/>
          </a:xfrm>
          <a:prstGeom prst="rect">
            <a:avLst/>
          </a:prstGeom>
        </p:spPr>
      </p:pic>
      <p:sp>
        <p:nvSpPr>
          <p:cNvPr id="11" name="TextBox 10"/>
          <p:cNvSpPr txBox="1"/>
          <p:nvPr/>
        </p:nvSpPr>
        <p:spPr>
          <a:xfrm>
            <a:off x="2335126" y="1676400"/>
            <a:ext cx="7467217" cy="2773067"/>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0"/>
              </a:spcAft>
              <a:buClrTx/>
              <a:buSzTx/>
              <a:buFontTx/>
              <a:buNone/>
              <a:defRPr/>
            </a:pPr>
            <a:r>
              <a:rPr lang="en-US" sz="5400" b="1" i="1" dirty="0">
                <a:solidFill>
                  <a:srgbClr val="000000"/>
                </a:solidFill>
                <a:latin typeface="Times New Roman" panose="02020603050405020304" pitchFamily="18" charset="0"/>
                <a:ea typeface="Times New Roman" panose="02020603050405020304" pitchFamily="18" charset="0"/>
              </a:rPr>
              <a:t>2</a:t>
            </a:r>
            <a:r>
              <a:rPr kumimoji="0" lang="en-US" sz="5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5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54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54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54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54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đặc</a:t>
            </a:r>
            <a:r>
              <a:rPr kumimoji="0" lang="en-US" sz="54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54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sắc</a:t>
            </a:r>
            <a:r>
              <a:rPr kumimoji="0" lang="en-US" sz="54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54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nghệ</a:t>
            </a:r>
            <a:r>
              <a:rPr kumimoji="0" lang="en-US" sz="54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54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thuật</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grpSp>
        <p:nvGrpSpPr>
          <p:cNvPr id="8" name="Nhóm 7"/>
          <p:cNvGrpSpPr/>
          <p:nvPr/>
        </p:nvGrpSpPr>
        <p:grpSpPr>
          <a:xfrm>
            <a:off x="800874" y="1850515"/>
            <a:ext cx="3048361" cy="4659141"/>
            <a:chOff x="1820989" y="1587633"/>
            <a:chExt cx="3839200" cy="3799157"/>
          </a:xfrm>
        </p:grpSpPr>
        <p:sp>
          <p:nvSpPr>
            <p:cNvPr id="1243" name="Google Shape;1243;p38"/>
            <p:cNvSpPr/>
            <p:nvPr/>
          </p:nvSpPr>
          <p:spPr>
            <a:xfrm>
              <a:off x="1820989" y="1587633"/>
              <a:ext cx="3839200" cy="3799157"/>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panose="020B0604020202020204"/>
                <a:cs typeface="Arial" panose="020B0604020202020204"/>
                <a:sym typeface="Arial" panose="020B0604020202020204"/>
              </a:endParaRPr>
            </a:p>
          </p:txBody>
        </p:sp>
        <p:sp>
          <p:nvSpPr>
            <p:cNvPr id="2" name="Hình chữ nhật 1"/>
            <p:cNvSpPr/>
            <p:nvPr/>
          </p:nvSpPr>
          <p:spPr>
            <a:xfrm>
              <a:off x="3548784" y="1760910"/>
              <a:ext cx="304731" cy="792971"/>
            </a:xfrm>
            <a:prstGeom prst="rect">
              <a:avLst/>
            </a:prstGeom>
            <a:noFill/>
          </p:spPr>
          <p:txBody>
            <a:bodyPr wrap="none" lIns="91440" tIns="45720" rIns="91440" bIns="45720">
              <a:spAutoFit/>
            </a:bodyPr>
            <a:lstStyle/>
            <a:p>
              <a:pPr algn="ctr">
                <a:buClr>
                  <a:srgbClr val="EEECE1"/>
                </a:buClr>
                <a:buSzPts val="3600"/>
              </a:pPr>
              <a:endParaRPr lang="vi-VN" sz="4800" b="1" dirty="0">
                <a:solidFill>
                  <a:srgbClr val="1F497D"/>
                </a:solidFill>
                <a:latin typeface="Playfair Display"/>
                <a:sym typeface="Playfair Display"/>
              </a:endParaRPr>
            </a:p>
          </p:txBody>
        </p:sp>
        <p:sp>
          <p:nvSpPr>
            <p:cNvPr id="24" name="Hình chữ nhật 23"/>
            <p:cNvSpPr/>
            <p:nvPr/>
          </p:nvSpPr>
          <p:spPr>
            <a:xfrm>
              <a:off x="1942037" y="2689171"/>
              <a:ext cx="3631599" cy="440539"/>
            </a:xfrm>
            <a:prstGeom prst="rect">
              <a:avLst/>
            </a:prstGeom>
            <a:noFill/>
          </p:spPr>
          <p:txBody>
            <a:bodyPr wrap="square" lIns="91440" tIns="45720" rIns="91440" bIns="45720">
              <a:spAutoFit/>
            </a:bodyPr>
            <a:lstStyle/>
            <a:p>
              <a:pPr algn="just"/>
              <a:endParaRPr lang="en-US" sz="24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endParaRPr>
            </a:p>
          </p:txBody>
        </p:sp>
      </p:grpSp>
      <p:grpSp>
        <p:nvGrpSpPr>
          <p:cNvPr id="28" name="Nhóm 27"/>
          <p:cNvGrpSpPr/>
          <p:nvPr/>
        </p:nvGrpSpPr>
        <p:grpSpPr>
          <a:xfrm>
            <a:off x="7826440" y="1837503"/>
            <a:ext cx="3342303" cy="4659140"/>
            <a:chOff x="1820989" y="1587633"/>
            <a:chExt cx="3839200" cy="3994355"/>
          </a:xfrm>
        </p:grpSpPr>
        <p:sp>
          <p:nvSpPr>
            <p:cNvPr id="29" name="Google Shape;1243;p38"/>
            <p:cNvSpPr/>
            <p:nvPr/>
          </p:nvSpPr>
          <p:spPr>
            <a:xfrm>
              <a:off x="1820989" y="1587633"/>
              <a:ext cx="3839200" cy="399435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 name="Hình chữ nhật 30"/>
            <p:cNvSpPr/>
            <p:nvPr/>
          </p:nvSpPr>
          <p:spPr>
            <a:xfrm>
              <a:off x="3548784" y="1760910"/>
              <a:ext cx="304731" cy="830997"/>
            </a:xfrm>
            <a:prstGeom prst="rect">
              <a:avLst/>
            </a:prstGeom>
            <a:noFill/>
          </p:spPr>
          <p:txBody>
            <a:bodyPr wrap="none" lIns="91440" tIns="45720" rIns="91440" bIns="45720">
              <a:spAutoFit/>
            </a:bodyPr>
            <a:lstStyle/>
            <a:p>
              <a:pPr algn="ctr">
                <a:buClr>
                  <a:srgbClr val="EEECE1"/>
                </a:buClr>
                <a:buSzPts val="3600"/>
              </a:pPr>
              <a:endParaRPr lang="vi-VN" sz="4800" b="1" dirty="0">
                <a:solidFill>
                  <a:srgbClr val="1F497D"/>
                </a:solidFill>
                <a:latin typeface="Playfair Display"/>
                <a:sym typeface="Playfair Display"/>
              </a:endParaRPr>
            </a:p>
          </p:txBody>
        </p:sp>
        <p:sp>
          <p:nvSpPr>
            <p:cNvPr id="32" name="Hình chữ nhật 31"/>
            <p:cNvSpPr/>
            <p:nvPr/>
          </p:nvSpPr>
          <p:spPr>
            <a:xfrm>
              <a:off x="1935012" y="2719666"/>
              <a:ext cx="3631599" cy="369406"/>
            </a:xfrm>
            <a:prstGeom prst="rect">
              <a:avLst/>
            </a:prstGeom>
            <a:noFill/>
          </p:spPr>
          <p:txBody>
            <a:bodyPr wrap="square" lIns="91440" tIns="45720" rIns="91440" bIns="45720">
              <a:spAutoFit/>
            </a:bodyPr>
            <a:lstStyle/>
            <a:p>
              <a:pPr algn="just"/>
              <a:endParaRPr lang="en-US" sz="22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endParaRPr>
            </a:p>
          </p:txBody>
        </p:sp>
      </p:grpSp>
      <p:grpSp>
        <p:nvGrpSpPr>
          <p:cNvPr id="33" name="Nhóm 32"/>
          <p:cNvGrpSpPr/>
          <p:nvPr/>
        </p:nvGrpSpPr>
        <p:grpSpPr>
          <a:xfrm>
            <a:off x="4257246" y="1837502"/>
            <a:ext cx="3342303" cy="4659141"/>
            <a:chOff x="1820989" y="1587633"/>
            <a:chExt cx="3839200" cy="3994355"/>
          </a:xfrm>
        </p:grpSpPr>
        <p:sp>
          <p:nvSpPr>
            <p:cNvPr id="34" name="Google Shape;1243;p38"/>
            <p:cNvSpPr/>
            <p:nvPr/>
          </p:nvSpPr>
          <p:spPr>
            <a:xfrm>
              <a:off x="1820989" y="1587633"/>
              <a:ext cx="3839200" cy="399435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6" name="Hình chữ nhật 35"/>
            <p:cNvSpPr/>
            <p:nvPr/>
          </p:nvSpPr>
          <p:spPr>
            <a:xfrm>
              <a:off x="3578951" y="1760910"/>
              <a:ext cx="244396" cy="830997"/>
            </a:xfrm>
            <a:prstGeom prst="rect">
              <a:avLst/>
            </a:prstGeom>
            <a:noFill/>
          </p:spPr>
          <p:txBody>
            <a:bodyPr wrap="none" lIns="91440" tIns="45720" rIns="91440" bIns="45720">
              <a:spAutoFit/>
            </a:bodyPr>
            <a:lstStyle/>
            <a:p>
              <a:pPr algn="ctr">
                <a:buClr>
                  <a:srgbClr val="EEECE1"/>
                </a:buClr>
                <a:buSzPts val="3600"/>
              </a:pPr>
              <a:endParaRPr lang="vi-VN" sz="4800" b="1" dirty="0">
                <a:solidFill>
                  <a:srgbClr val="1F497D"/>
                </a:solidFill>
                <a:latin typeface="Playfair Display"/>
                <a:sym typeface="Playfair Display"/>
              </a:endParaRPr>
            </a:p>
          </p:txBody>
        </p:sp>
        <p:sp>
          <p:nvSpPr>
            <p:cNvPr id="37" name="Hình chữ nhật 36"/>
            <p:cNvSpPr/>
            <p:nvPr/>
          </p:nvSpPr>
          <p:spPr>
            <a:xfrm>
              <a:off x="1935012" y="2719666"/>
              <a:ext cx="3631599" cy="400110"/>
            </a:xfrm>
            <a:prstGeom prst="rect">
              <a:avLst/>
            </a:prstGeom>
            <a:noFill/>
          </p:spPr>
          <p:txBody>
            <a:bodyPr wrap="square" lIns="91440" tIns="45720" rIns="91440" bIns="45720">
              <a:spAutoFit/>
            </a:bodyPr>
            <a:lstStyle/>
            <a:p>
              <a:pPr algn="just">
                <a:buClr>
                  <a:prstClr val="black"/>
                </a:buClr>
                <a:buSzPts val="1400"/>
              </a:pPr>
              <a:endParaRPr lang="vi-VN" sz="20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endParaRPr>
            </a:p>
          </p:txBody>
        </p:sp>
      </p:grpSp>
      <p:sp>
        <p:nvSpPr>
          <p:cNvPr id="38" name="Hình chữ nhật 37"/>
          <p:cNvSpPr/>
          <p:nvPr/>
        </p:nvSpPr>
        <p:spPr>
          <a:xfrm>
            <a:off x="4600555" y="152401"/>
            <a:ext cx="2957862" cy="830997"/>
          </a:xfrm>
          <a:prstGeom prst="rect">
            <a:avLst/>
          </a:prstGeom>
        </p:spPr>
        <p:style>
          <a:lnRef idx="3">
            <a:schemeClr val="lt1"/>
          </a:lnRef>
          <a:fillRef idx="1">
            <a:schemeClr val="accent6"/>
          </a:fillRef>
          <a:effectRef idx="1">
            <a:schemeClr val="accent6"/>
          </a:effectRef>
          <a:fontRef idx="minor">
            <a:schemeClr val="lt1"/>
          </a:fontRef>
        </p:style>
        <p:txBody>
          <a:bodyPr wrap="none" lIns="91440" tIns="45720" rIns="91440" bIns="45720">
            <a:spAutoFit/>
          </a:bodyPr>
          <a:lstStyle/>
          <a:p>
            <a:pPr algn="ctr">
              <a:buClr>
                <a:srgbClr val="EEECE1"/>
              </a:buClr>
              <a:buSzPts val="3600"/>
            </a:pPr>
            <a:r>
              <a:rPr lang="en-US" sz="4800" b="1" dirty="0">
                <a:solidFill>
                  <a:srgbClr val="4F81BD">
                    <a:lumMod val="75000"/>
                  </a:srgbClr>
                </a:solidFill>
                <a:latin typeface="Playfair Display"/>
                <a:sym typeface="Playfair Display"/>
              </a:rPr>
              <a:t>Nhiệm vụ</a:t>
            </a:r>
            <a:endParaRPr lang="vi-VN" sz="4800" b="1" dirty="0">
              <a:solidFill>
                <a:srgbClr val="4F81BD">
                  <a:lumMod val="75000"/>
                </a:srgbClr>
              </a:solidFill>
              <a:latin typeface="Playfair Display"/>
              <a:sym typeface="Playfair Display"/>
            </a:endParaRPr>
          </a:p>
        </p:txBody>
      </p:sp>
      <p:sp>
        <p:nvSpPr>
          <p:cNvPr id="4" name="TextBox 3"/>
          <p:cNvSpPr txBox="1"/>
          <p:nvPr/>
        </p:nvSpPr>
        <p:spPr>
          <a:xfrm rot="10800000" flipV="1">
            <a:off x="828263" y="1875975"/>
            <a:ext cx="2952247" cy="4247317"/>
          </a:xfrm>
          <a:prstGeom prst="rect">
            <a:avLst/>
          </a:prstGeom>
          <a:noFill/>
        </p:spPr>
        <p:txBody>
          <a:bodyPr wrap="square">
            <a:spAutoFit/>
          </a:bodyPr>
          <a:lstStyle/>
          <a:p>
            <a:r>
              <a:rPr lang="en-US" sz="3000" i="1" dirty="0" err="1">
                <a:effectLst/>
                <a:latin typeface="Times New Roman" panose="02020603050405020304" pitchFamily="18" charset="0"/>
                <a:ea typeface="Calibri" panose="020F0502020204030204" pitchFamily="34" charset="0"/>
              </a:rPr>
              <a:t>Bài</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thơ</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có</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những</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điểm</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khác</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lạ</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nào</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trong</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cách</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sử</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dụng</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ngôn</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ngữ</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Hãy</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làm</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rõ</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hiện</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tượng</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đó</a:t>
            </a:r>
            <a:r>
              <a:rPr lang="en-US" sz="3000" i="1" dirty="0">
                <a:effectLst/>
                <a:latin typeface="Times New Roman" panose="02020603050405020304" pitchFamily="18" charset="0"/>
                <a:ea typeface="Calibri" panose="020F0502020204030204" pitchFamily="34" charset="0"/>
              </a:rPr>
              <a:t> qua </a:t>
            </a:r>
            <a:r>
              <a:rPr lang="en-US" sz="3000" i="1" dirty="0" err="1">
                <a:effectLst/>
                <a:latin typeface="Times New Roman" panose="02020603050405020304" pitchFamily="18" charset="0"/>
                <a:ea typeface="Calibri" panose="020F0502020204030204" pitchFamily="34" charset="0"/>
              </a:rPr>
              <a:t>phân</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tích</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một</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ví</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dụ</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bạn</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cho</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là</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tiêu</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biểu</a:t>
            </a:r>
            <a:r>
              <a:rPr lang="en-US" sz="3000" i="1" dirty="0">
                <a:effectLst/>
                <a:latin typeface="Times New Roman" panose="02020603050405020304" pitchFamily="18" charset="0"/>
                <a:ea typeface="Calibri" panose="020F0502020204030204" pitchFamily="34" charset="0"/>
              </a:rPr>
              <a:t>.</a:t>
            </a:r>
            <a:endParaRPr lang="en-US" sz="3000" dirty="0"/>
          </a:p>
        </p:txBody>
      </p:sp>
      <p:sp>
        <p:nvSpPr>
          <p:cNvPr id="6" name="TextBox 5"/>
          <p:cNvSpPr txBox="1"/>
          <p:nvPr/>
        </p:nvSpPr>
        <p:spPr>
          <a:xfrm>
            <a:off x="4365560" y="1875975"/>
            <a:ext cx="3114307" cy="4827988"/>
          </a:xfrm>
          <a:prstGeom prst="rect">
            <a:avLst/>
          </a:prstGeom>
          <a:noFill/>
        </p:spPr>
        <p:txBody>
          <a:bodyPr wrap="square">
            <a:spAutoFit/>
          </a:bodyPr>
          <a:lstStyle/>
          <a:p>
            <a:pPr algn="just">
              <a:lnSpc>
                <a:spcPct val="115000"/>
              </a:lnSpc>
              <a:spcAft>
                <a:spcPts val="800"/>
              </a:spcAft>
            </a:pP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p:cNvSpPr txBox="1"/>
          <p:nvPr/>
        </p:nvSpPr>
        <p:spPr>
          <a:xfrm rot="10800000" flipV="1">
            <a:off x="7826439" y="1667432"/>
            <a:ext cx="3342304" cy="4827988"/>
          </a:xfrm>
          <a:prstGeom prst="rect">
            <a:avLst/>
          </a:prstGeom>
          <a:noFill/>
        </p:spPr>
        <p:txBody>
          <a:bodyPr wrap="square">
            <a:spAutoFit/>
          </a:bodyPr>
          <a:lstStyle/>
          <a:p>
            <a:pPr algn="just">
              <a:lnSpc>
                <a:spcPct val="115000"/>
              </a:lnSpc>
              <a:spcAft>
                <a:spcPts val="800"/>
              </a:spcAft>
            </a:pP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ngắt</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nhịp</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000" i="1" dirty="0">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0-#ppt_w/2"/>
                                          </p:val>
                                        </p:tav>
                                        <p:tav tm="100000">
                                          <p:val>
                                            <p:strVal val="#ppt_x"/>
                                          </p:val>
                                        </p:tav>
                                      </p:tavLst>
                                    </p:anim>
                                    <p:anim calcmode="lin" valueType="num">
                                      <p:cBhvr additive="base">
                                        <p:cTn id="13" dur="75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750" fill="hold"/>
                                        <p:tgtEl>
                                          <p:spTgt spid="33"/>
                                        </p:tgtEl>
                                        <p:attrNameLst>
                                          <p:attrName>ppt_x</p:attrName>
                                        </p:attrNameLst>
                                      </p:cBhvr>
                                      <p:tavLst>
                                        <p:tav tm="0">
                                          <p:val>
                                            <p:strVal val="0-#ppt_w/2"/>
                                          </p:val>
                                        </p:tav>
                                        <p:tav tm="100000">
                                          <p:val>
                                            <p:strVal val="#ppt_x"/>
                                          </p:val>
                                        </p:tav>
                                      </p:tavLst>
                                    </p:anim>
                                    <p:anim calcmode="lin" valueType="num">
                                      <p:cBhvr additive="base">
                                        <p:cTn id="18" dur="7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750" fill="hold"/>
                                        <p:tgtEl>
                                          <p:spTgt spid="28"/>
                                        </p:tgtEl>
                                        <p:attrNameLst>
                                          <p:attrName>ppt_x</p:attrName>
                                        </p:attrNameLst>
                                      </p:cBhvr>
                                      <p:tavLst>
                                        <p:tav tm="0">
                                          <p:val>
                                            <p:strVal val="0-#ppt_w/2"/>
                                          </p:val>
                                        </p:tav>
                                        <p:tav tm="100000">
                                          <p:val>
                                            <p:strVal val="#ppt_x"/>
                                          </p:val>
                                        </p:tav>
                                      </p:tavLst>
                                    </p:anim>
                                    <p:anim calcmode="lin" valueType="num">
                                      <p:cBhvr additive="base">
                                        <p:cTn id="23"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 name="TextBox 7"/>
          <p:cNvSpPr txBox="1"/>
          <p:nvPr/>
        </p:nvSpPr>
        <p:spPr>
          <a:xfrm>
            <a:off x="2329543" y="-1"/>
            <a:ext cx="7830457" cy="646331"/>
          </a:xfrm>
          <a:prstGeom prst="rect">
            <a:avLst/>
          </a:prstGeom>
          <a:noFill/>
        </p:spPr>
        <p:txBody>
          <a:bodyPr wrap="square">
            <a:spAutoFit/>
          </a:bodyPr>
          <a:lstStyle/>
          <a:p>
            <a:pPr lvl="0" algn="just">
              <a:spcAft>
                <a:spcPts val="800"/>
              </a:spcAft>
              <a:defRPr/>
            </a:pPr>
            <a:r>
              <a:rPr lang="en-US" sz="3600" b="1" i="1" dirty="0">
                <a:latin typeface="Times New Roman" panose="02020603050405020304" pitchFamily="18" charset="0"/>
                <a:ea typeface="Calibri" panose="020F0502020204030204" pitchFamily="34" charset="0"/>
              </a:rPr>
              <a:t>a/ </a:t>
            </a:r>
            <a:r>
              <a:rPr lang="en-US" sz="3600" b="1" i="1" dirty="0" err="1">
                <a:latin typeface="Times New Roman" panose="02020603050405020304" pitchFamily="18" charset="0"/>
                <a:ea typeface="Calibri" panose="020F0502020204030204" pitchFamily="34" charset="0"/>
              </a:rPr>
              <a:t>Ngôn</a:t>
            </a:r>
            <a:r>
              <a:rPr lang="en-US" sz="3600" b="1" i="1" dirty="0">
                <a:latin typeface="Times New Roman" panose="02020603050405020304" pitchFamily="18" charset="0"/>
                <a:ea typeface="Calibri" panose="020F0502020204030204" pitchFamily="34" charset="0"/>
              </a:rPr>
              <a:t> </a:t>
            </a:r>
            <a:r>
              <a:rPr lang="en-US" sz="3600" b="1" i="1" dirty="0" err="1">
                <a:latin typeface="Times New Roman" panose="02020603050405020304" pitchFamily="18" charset="0"/>
                <a:ea typeface="Calibri" panose="020F0502020204030204" pitchFamily="34" charset="0"/>
              </a:rPr>
              <a:t>ngữ</a:t>
            </a:r>
            <a:r>
              <a:rPr lang="en-US" sz="3600" b="1" i="1" dirty="0">
                <a:latin typeface="Times New Roman" panose="02020603050405020304" pitchFamily="18" charset="0"/>
                <a:ea typeface="Calibri" panose="020F0502020204030204" pitchFamily="34" charset="0"/>
              </a:rPr>
              <a:t> </a:t>
            </a:r>
            <a:r>
              <a:rPr lang="en-US" sz="3600" b="1" i="1" dirty="0" err="1">
                <a:latin typeface="Times New Roman" panose="02020603050405020304" pitchFamily="18" charset="0"/>
                <a:ea typeface="Calibri" panose="020F0502020204030204" pitchFamily="34" charset="0"/>
              </a:rPr>
              <a:t>mang</a:t>
            </a:r>
            <a:r>
              <a:rPr lang="en-US" sz="3600" b="1" i="1" dirty="0">
                <a:latin typeface="Times New Roman" panose="02020603050405020304" pitchFamily="18" charset="0"/>
                <a:ea typeface="Calibri" panose="020F0502020204030204" pitchFamily="34" charset="0"/>
              </a:rPr>
              <a:t> </a:t>
            </a:r>
            <a:r>
              <a:rPr lang="en-US" sz="3600" b="1" i="1" dirty="0" err="1">
                <a:latin typeface="Times New Roman" panose="02020603050405020304" pitchFamily="18" charset="0"/>
                <a:ea typeface="Calibri" panose="020F0502020204030204" pitchFamily="34" charset="0"/>
              </a:rPr>
              <a:t>dấu</a:t>
            </a:r>
            <a:r>
              <a:rPr lang="en-US" sz="3600" b="1" i="1" dirty="0">
                <a:latin typeface="Times New Roman" panose="02020603050405020304" pitchFamily="18" charset="0"/>
                <a:ea typeface="Calibri" panose="020F0502020204030204" pitchFamily="34" charset="0"/>
              </a:rPr>
              <a:t> </a:t>
            </a:r>
            <a:r>
              <a:rPr lang="en-US" sz="3600" b="1" i="1" dirty="0" err="1">
                <a:latin typeface="Times New Roman" panose="02020603050405020304" pitchFamily="18" charset="0"/>
                <a:ea typeface="Calibri" panose="020F0502020204030204" pitchFamily="34" charset="0"/>
              </a:rPr>
              <a:t>ấn</a:t>
            </a:r>
            <a:r>
              <a:rPr lang="en-US" sz="3600" b="1" i="1" dirty="0">
                <a:latin typeface="Times New Roman" panose="02020603050405020304" pitchFamily="18" charset="0"/>
                <a:ea typeface="Calibri" panose="020F0502020204030204" pitchFamily="34" charset="0"/>
              </a:rPr>
              <a:t> </a:t>
            </a:r>
            <a:r>
              <a:rPr lang="en-US" sz="3600" b="1" i="1" dirty="0" err="1">
                <a:latin typeface="Times New Roman" panose="02020603050405020304" pitchFamily="18" charset="0"/>
                <a:ea typeface="Calibri" panose="020F0502020204030204" pitchFamily="34" charset="0"/>
              </a:rPr>
              <a:t>tác</a:t>
            </a:r>
            <a:r>
              <a:rPr lang="en-US" sz="3600" b="1" i="1" dirty="0">
                <a:latin typeface="Times New Roman" panose="02020603050405020304" pitchFamily="18" charset="0"/>
                <a:ea typeface="Calibri" panose="020F0502020204030204" pitchFamily="34" charset="0"/>
              </a:rPr>
              <a:t> </a:t>
            </a:r>
            <a:r>
              <a:rPr lang="en-US" sz="3600" b="1" i="1" dirty="0" err="1">
                <a:latin typeface="Times New Roman" panose="02020603050405020304" pitchFamily="18" charset="0"/>
                <a:ea typeface="Calibri" panose="020F0502020204030204" pitchFamily="34" charset="0"/>
              </a:rPr>
              <a:t>giả</a:t>
            </a:r>
            <a:endParaRPr kumimoji="0" lang="en-US" sz="36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2" name="Diagram 1"/>
          <p:cNvGraphicFramePr/>
          <p:nvPr/>
        </p:nvGraphicFramePr>
        <p:xfrm>
          <a:off x="805543" y="1001486"/>
          <a:ext cx="10929257" cy="5704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 name="TextBox 7"/>
          <p:cNvSpPr txBox="1"/>
          <p:nvPr/>
        </p:nvSpPr>
        <p:spPr>
          <a:xfrm>
            <a:off x="2329543" y="-1"/>
            <a:ext cx="7830457" cy="646331"/>
          </a:xfrm>
          <a:prstGeom prst="rect">
            <a:avLst/>
          </a:prstGeom>
          <a:noFill/>
        </p:spPr>
        <p:txBody>
          <a:bodyPr wrap="square">
            <a:spAutoFit/>
          </a:bodyPr>
          <a:lstStyle/>
          <a:p>
            <a:pPr lvl="0" algn="just">
              <a:spcAft>
                <a:spcPts val="800"/>
              </a:spcAft>
              <a:defRPr/>
            </a:pPr>
            <a:r>
              <a:rPr lang="en-US" sz="3600" b="1" i="1" dirty="0">
                <a:latin typeface="Times New Roman" panose="02020603050405020304" pitchFamily="18" charset="0"/>
                <a:ea typeface="Calibri" panose="020F0502020204030204" pitchFamily="34" charset="0"/>
              </a:rPr>
              <a:t>b/ </a:t>
            </a:r>
            <a:r>
              <a:rPr lang="en-US" sz="3600" b="1" i="1" dirty="0" err="1">
                <a:latin typeface="Times New Roman" panose="02020603050405020304" pitchFamily="18" charset="0"/>
                <a:ea typeface="Calibri" panose="020F0502020204030204" pitchFamily="34" charset="0"/>
              </a:rPr>
              <a:t>Thi</a:t>
            </a:r>
            <a:r>
              <a:rPr lang="en-US" sz="3600" b="1" i="1" dirty="0">
                <a:latin typeface="Times New Roman" panose="02020603050405020304" pitchFamily="18" charset="0"/>
                <a:ea typeface="Calibri" panose="020F0502020204030204" pitchFamily="34" charset="0"/>
              </a:rPr>
              <a:t> </a:t>
            </a:r>
            <a:r>
              <a:rPr lang="en-US" sz="3600" b="1" i="1" dirty="0" err="1">
                <a:latin typeface="Times New Roman" panose="02020603050405020304" pitchFamily="18" charset="0"/>
                <a:ea typeface="Calibri" panose="020F0502020204030204" pitchFamily="34" charset="0"/>
              </a:rPr>
              <a:t>liệu</a:t>
            </a:r>
            <a:r>
              <a:rPr lang="en-US" sz="3600" b="1" i="1" dirty="0">
                <a:latin typeface="Times New Roman" panose="02020603050405020304" pitchFamily="18" charset="0"/>
                <a:ea typeface="Calibri" panose="020F0502020204030204" pitchFamily="34" charset="0"/>
              </a:rPr>
              <a:t> </a:t>
            </a:r>
            <a:r>
              <a:rPr lang="en-US" sz="3600" b="1" i="1" dirty="0" err="1">
                <a:latin typeface="Times New Roman" panose="02020603050405020304" pitchFamily="18" charset="0"/>
                <a:ea typeface="Calibri" panose="020F0502020204030204" pitchFamily="34" charset="0"/>
              </a:rPr>
              <a:t>truyền</a:t>
            </a:r>
            <a:r>
              <a:rPr lang="en-US" sz="3600" b="1" i="1" dirty="0">
                <a:latin typeface="Times New Roman" panose="02020603050405020304" pitchFamily="18" charset="0"/>
                <a:ea typeface="Calibri" panose="020F0502020204030204" pitchFamily="34" charset="0"/>
              </a:rPr>
              <a:t> </a:t>
            </a:r>
            <a:r>
              <a:rPr lang="en-US" sz="3600" b="1" i="1" dirty="0" err="1">
                <a:latin typeface="Times New Roman" panose="02020603050405020304" pitchFamily="18" charset="0"/>
                <a:ea typeface="Calibri" panose="020F0502020204030204" pitchFamily="34" charset="0"/>
              </a:rPr>
              <a:t>thống</a:t>
            </a:r>
            <a:endParaRPr kumimoji="0" lang="en-US" sz="36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2" name="Diagram 1"/>
          <p:cNvGraphicFramePr/>
          <p:nvPr/>
        </p:nvGraphicFramePr>
        <p:xfrm>
          <a:off x="805543" y="1001486"/>
          <a:ext cx="10929257" cy="5704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 name="TextBox 7"/>
          <p:cNvSpPr txBox="1"/>
          <p:nvPr/>
        </p:nvSpPr>
        <p:spPr>
          <a:xfrm>
            <a:off x="2329543" y="-1"/>
            <a:ext cx="7830457" cy="646331"/>
          </a:xfrm>
          <a:prstGeom prst="rect">
            <a:avLst/>
          </a:prstGeom>
          <a:noFill/>
        </p:spPr>
        <p:txBody>
          <a:bodyPr wrap="square">
            <a:spAutoFit/>
          </a:bodyPr>
          <a:lstStyle/>
          <a:p>
            <a:pPr lvl="0" algn="just">
              <a:spcAft>
                <a:spcPts val="800"/>
              </a:spcAft>
              <a:defRPr/>
            </a:pPr>
            <a:r>
              <a:rPr lang="en-US" sz="3600" b="1" i="1" dirty="0">
                <a:latin typeface="Times New Roman" panose="02020603050405020304" pitchFamily="18" charset="0"/>
                <a:ea typeface="Calibri" panose="020F0502020204030204" pitchFamily="34" charset="0"/>
              </a:rPr>
              <a:t>c/ </a:t>
            </a:r>
            <a:r>
              <a:rPr lang="en-US" sz="3600" b="1" i="1" dirty="0" err="1">
                <a:latin typeface="Times New Roman" panose="02020603050405020304" pitchFamily="18" charset="0"/>
                <a:ea typeface="Calibri" panose="020F0502020204030204" pitchFamily="34" charset="0"/>
              </a:rPr>
              <a:t>Yếu</a:t>
            </a:r>
            <a:r>
              <a:rPr lang="en-US" sz="3600" b="1" i="1" dirty="0">
                <a:latin typeface="Times New Roman" panose="02020603050405020304" pitchFamily="18" charset="0"/>
                <a:ea typeface="Calibri" panose="020F0502020204030204" pitchFamily="34" charset="0"/>
              </a:rPr>
              <a:t> </a:t>
            </a:r>
            <a:r>
              <a:rPr lang="en-US" sz="3600" b="1" i="1" dirty="0" err="1">
                <a:latin typeface="Times New Roman" panose="02020603050405020304" pitchFamily="18" charset="0"/>
                <a:ea typeface="Calibri" panose="020F0502020204030204" pitchFamily="34" charset="0"/>
              </a:rPr>
              <a:t>tố</a:t>
            </a:r>
            <a:r>
              <a:rPr lang="en-US" sz="3600" b="1" i="1" dirty="0">
                <a:latin typeface="Times New Roman" panose="02020603050405020304" pitchFamily="18" charset="0"/>
                <a:ea typeface="Calibri" panose="020F0502020204030204" pitchFamily="34" charset="0"/>
              </a:rPr>
              <a:t> </a:t>
            </a:r>
            <a:r>
              <a:rPr lang="en-US" sz="3600" b="1" i="1" dirty="0" err="1">
                <a:latin typeface="Times New Roman" panose="02020603050405020304" pitchFamily="18" charset="0"/>
                <a:ea typeface="Calibri" panose="020F0502020204030204" pitchFamily="34" charset="0"/>
              </a:rPr>
              <a:t>tượng</a:t>
            </a:r>
            <a:r>
              <a:rPr lang="en-US" sz="3600" b="1" i="1" dirty="0">
                <a:latin typeface="Times New Roman" panose="02020603050405020304" pitchFamily="18" charset="0"/>
                <a:ea typeface="Calibri" panose="020F0502020204030204" pitchFamily="34" charset="0"/>
              </a:rPr>
              <a:t> </a:t>
            </a:r>
            <a:r>
              <a:rPr lang="en-US" sz="3600" b="1" i="1" dirty="0" err="1">
                <a:latin typeface="Times New Roman" panose="02020603050405020304" pitchFamily="18" charset="0"/>
                <a:ea typeface="Calibri" panose="020F0502020204030204" pitchFamily="34" charset="0"/>
              </a:rPr>
              <a:t>trưng</a:t>
            </a:r>
            <a:endParaRPr kumimoji="0" lang="en-US" sz="36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2" name="Diagram 1"/>
          <p:cNvGraphicFramePr/>
          <p:nvPr/>
        </p:nvGraphicFramePr>
        <p:xfrm>
          <a:off x="0" y="646330"/>
          <a:ext cx="12191999" cy="6059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1056051" y="778032"/>
            <a:ext cx="9834170" cy="4947851"/>
          </a:xfrm>
          <a:prstGeom prst="rect">
            <a:avLst/>
          </a:prstGeom>
        </p:spPr>
      </p:pic>
      <p:sp>
        <p:nvSpPr>
          <p:cNvPr id="10" name="TextBox 9"/>
          <p:cNvSpPr txBox="1"/>
          <p:nvPr/>
        </p:nvSpPr>
        <p:spPr>
          <a:xfrm>
            <a:off x="4156113" y="2544071"/>
            <a:ext cx="7813325" cy="938719"/>
          </a:xfrm>
          <a:prstGeom prst="rect">
            <a:avLst/>
          </a:prstGeom>
          <a:noFill/>
        </p:spPr>
        <p:txBody>
          <a:bodyPr wrap="square">
            <a:spAutoFit/>
          </a:bodyPr>
          <a:lstStyle/>
          <a:p>
            <a:pPr lvl="0" algn="just">
              <a:defRPr/>
            </a:pPr>
            <a:r>
              <a:rPr lang="en-US" sz="55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Thông </a:t>
            </a:r>
            <a:r>
              <a:rPr lang="en-US" sz="55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điệp</a:t>
            </a:r>
            <a:endParaRPr kumimoji="0" lang="en-US" sz="55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72376" r="26335"/>
          <a:stretch>
            <a:fillRect/>
          </a:stretch>
        </p:blipFill>
        <p:spPr>
          <a:xfrm>
            <a:off x="-3352801" y="-1885950"/>
            <a:ext cx="17351829" cy="9760404"/>
          </a:xfrm>
          <a:prstGeom prst="rect">
            <a:avLst/>
          </a:prstGeom>
        </p:spPr>
      </p:pic>
      <p:grpSp>
        <p:nvGrpSpPr>
          <p:cNvPr id="3" name="组合 2"/>
          <p:cNvGrpSpPr/>
          <p:nvPr/>
        </p:nvGrpSpPr>
        <p:grpSpPr>
          <a:xfrm rot="5400000">
            <a:off x="1288694" y="808933"/>
            <a:ext cx="101370" cy="1330760"/>
            <a:chOff x="508216" y="2820579"/>
            <a:chExt cx="196770" cy="2583143"/>
          </a:xfrm>
          <a:solidFill>
            <a:schemeClr val="bg1"/>
          </a:solidFill>
        </p:grpSpPr>
        <p:sp>
          <p:nvSpPr>
            <p:cNvPr id="4" name="椭圆 3"/>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5" name="直接连接符 4"/>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508216" y="4013766"/>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7" name="直接连接符 6"/>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20000" b="5573"/>
          <a:stretch>
            <a:fillRect/>
          </a:stretch>
        </p:blipFill>
        <p:spPr>
          <a:xfrm rot="5400000">
            <a:off x="4510977" y="-281737"/>
            <a:ext cx="4171612" cy="7383658"/>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71" y="2493406"/>
            <a:ext cx="5907133" cy="4171611"/>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3035" y="1679"/>
            <a:ext cx="4858966" cy="3427319"/>
          </a:xfrm>
          <a:prstGeom prst="rect">
            <a:avLst/>
          </a:prstGeom>
        </p:spPr>
      </p:pic>
      <p:sp>
        <p:nvSpPr>
          <p:cNvPr id="19" name="文本框 18"/>
          <p:cNvSpPr txBox="1"/>
          <p:nvPr/>
        </p:nvSpPr>
        <p:spPr>
          <a:xfrm>
            <a:off x="2004759" y="2105559"/>
            <a:ext cx="8680626" cy="1323439"/>
          </a:xfrm>
          <a:prstGeom prst="rect">
            <a:avLst/>
          </a:prstGeom>
          <a:noFill/>
        </p:spPr>
        <p:txBody>
          <a:bodyPr wrap="square" rtlCol="0">
            <a:spAutoFit/>
          </a:bodyPr>
          <a:lstStyle/>
          <a:p>
            <a:pPr lvl="0" algn="ctr" defTabSz="457200">
              <a:defRPr/>
            </a:pPr>
            <a:r>
              <a:rPr lang="en-US" altLang="zh-CN" sz="8000" b="1" u="sng" dirty="0">
                <a:solidFill>
                  <a:srgbClr val="FF0000"/>
                </a:solidFill>
                <a:latin typeface="Times New Roman" panose="02020603050405020304" pitchFamily="18" charset="0"/>
                <a:ea typeface="仓耳今楷05-6763 W05" panose="02020400000000000000" pitchFamily="18" charset="-122"/>
                <a:cs typeface="Times New Roman" panose="02020603050405020304" pitchFamily="18" charset="0"/>
              </a:rPr>
              <a:t>I. </a:t>
            </a:r>
            <a:r>
              <a:rPr lang="en-US" altLang="zh-CN" sz="8000" b="1" kern="0" dirty="0" err="1">
                <a:solidFill>
                  <a:srgbClr val="FF0000"/>
                </a:solidFill>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rPr>
              <a:t>Tìm</a:t>
            </a:r>
            <a:r>
              <a:rPr lang="en-US" altLang="zh-CN" sz="8000" b="1" kern="0" dirty="0">
                <a:solidFill>
                  <a:srgbClr val="FF0000"/>
                </a:solidFill>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rPr>
              <a:t> </a:t>
            </a:r>
            <a:r>
              <a:rPr lang="en-US" altLang="zh-CN" sz="8000" b="1" kern="0" dirty="0" err="1">
                <a:solidFill>
                  <a:srgbClr val="FF0000"/>
                </a:solidFill>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rPr>
              <a:t>hiểu</a:t>
            </a:r>
            <a:r>
              <a:rPr lang="en-US" altLang="zh-CN" sz="8000" b="1" kern="0" dirty="0">
                <a:solidFill>
                  <a:srgbClr val="FF0000"/>
                </a:solidFill>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rPr>
              <a:t> </a:t>
            </a:r>
            <a:r>
              <a:rPr lang="en-US" altLang="zh-CN" sz="8000" b="1" kern="0" dirty="0" err="1">
                <a:solidFill>
                  <a:srgbClr val="FF0000"/>
                </a:solidFill>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rPr>
              <a:t>chung</a:t>
            </a:r>
            <a:endParaRPr kumimoji="0" lang="zh-CN" altLang="en-US" sz="8000" b="1" i="0" u="sng" strike="noStrike" kern="1200" cap="none" spc="0" normalizeH="0" baseline="0" noProof="0" dirty="0">
              <a:ln>
                <a:noFill/>
              </a:ln>
              <a:solidFill>
                <a:srgbClr val="FF0000"/>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sp>
        <p:nvSpPr>
          <p:cNvPr id="20" name="Synergistically utilize technically sound portals with frictionless chains. Dramatically customize…"/>
          <p:cNvSpPr txBox="1"/>
          <p:nvPr/>
        </p:nvSpPr>
        <p:spPr>
          <a:xfrm>
            <a:off x="494967" y="324429"/>
            <a:ext cx="4007948" cy="677108"/>
          </a:xfrm>
          <a:prstGeom prst="rect">
            <a:avLst/>
          </a:prstGeom>
          <a:ln w="12700">
            <a:miter lim="400000"/>
          </a:ln>
        </p:spPr>
        <p:txBody>
          <a:bodyPr wrap="square" lIns="0" tIns="0" rIns="0" bIns="0">
            <a:spAutoFit/>
          </a:bodyPr>
          <a:lstStyle/>
          <a:p>
            <a:pPr marL="0" marR="0" lvl="0" indent="0" algn="ctr" defTabSz="412750" rtl="0" eaLnBrk="1" fontAlgn="auto" latinLnBrk="0" hangingPunct="0">
              <a:spcBef>
                <a:spcPts val="0"/>
              </a:spcBef>
              <a:spcAft>
                <a:spcPts val="0"/>
              </a:spcAft>
              <a:buClrTx/>
              <a:buSzTx/>
              <a:buFontTx/>
              <a:buNone/>
              <a:defRPr sz="2000" b="0">
                <a:solidFill>
                  <a:srgbClr val="1C1F25"/>
                </a:solidFill>
                <a:latin typeface="Roboto Bold"/>
                <a:ea typeface="Roboto Bold"/>
                <a:cs typeface="Roboto Bold"/>
                <a:sym typeface="Roboto Bold"/>
              </a:defRPr>
            </a:pPr>
            <a:r>
              <a:rPr lang="en-US" altLang="zh-CN" sz="4400" b="1" kern="0" dirty="0">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rPr>
              <a:t> </a:t>
            </a:r>
            <a:r>
              <a:rPr lang="en-US" altLang="zh-CN" sz="4400" b="1" kern="0" dirty="0">
                <a:highlight>
                  <a:srgbClr val="FFFF00"/>
                </a:highlight>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rPr>
              <a:t>TIẾT 1:</a:t>
            </a:r>
            <a:endParaRPr kumimoji="0" lang="en-US" altLang="zh-CN" sz="4400" b="1" i="0" u="none" strike="noStrike" kern="0" cap="none" spc="0" normalizeH="0" baseline="0" noProof="0" dirty="0">
              <a:ln>
                <a:noFill/>
              </a:ln>
              <a:effectLst/>
              <a:highlight>
                <a:srgbClr val="FFFF00"/>
              </a:highligh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p:cNvSpPr>
            <a:spLocks noChangeArrowheads="1"/>
          </p:cNvSpPr>
          <p:nvPr/>
        </p:nvSpPr>
        <p:spPr bwMode="auto">
          <a:xfrm>
            <a:off x="2838451" y="1503364"/>
            <a:ext cx="2081213" cy="2079625"/>
          </a:xfrm>
          <a:prstGeom prst="ellipse">
            <a:avLst/>
          </a:prstGeom>
          <a:solidFill>
            <a:schemeClr val="accent3"/>
          </a:solidFill>
          <a:ln>
            <a:noFill/>
          </a:ln>
        </p:spPr>
        <p:txBody>
          <a:bodyPr lIns="68580" tIns="34290" rIns="68580" bIns="34290"/>
          <a:lstStyle/>
          <a:p>
            <a:pPr defTabSz="685800">
              <a:defRPr/>
            </a:pPr>
            <a:endParaRPr lang="en-US" sz="1350">
              <a:solidFill>
                <a:prstClr val="black"/>
              </a:solidFill>
              <a:latin typeface="Calibri" panose="020F0502020204030204"/>
            </a:endParaRPr>
          </a:p>
        </p:txBody>
      </p:sp>
      <p:sp>
        <p:nvSpPr>
          <p:cNvPr id="49" name="Freeform 40"/>
          <p:cNvSpPr>
            <a:spLocks noEditPoints="1"/>
          </p:cNvSpPr>
          <p:nvPr/>
        </p:nvSpPr>
        <p:spPr bwMode="auto">
          <a:xfrm>
            <a:off x="3541714" y="2087563"/>
            <a:ext cx="644525" cy="798512"/>
          </a:xfrm>
          <a:custGeom>
            <a:avLst/>
            <a:gdLst>
              <a:gd name="T0" fmla="*/ 154 w 205"/>
              <a:gd name="T1" fmla="*/ 161 h 254"/>
              <a:gd name="T2" fmla="*/ 170 w 205"/>
              <a:gd name="T3" fmla="*/ 150 h 254"/>
              <a:gd name="T4" fmla="*/ 178 w 205"/>
              <a:gd name="T5" fmla="*/ 145 h 254"/>
              <a:gd name="T6" fmla="*/ 180 w 205"/>
              <a:gd name="T7" fmla="*/ 133 h 254"/>
              <a:gd name="T8" fmla="*/ 181 w 205"/>
              <a:gd name="T9" fmla="*/ 121 h 254"/>
              <a:gd name="T10" fmla="*/ 197 w 205"/>
              <a:gd name="T11" fmla="*/ 123 h 254"/>
              <a:gd name="T12" fmla="*/ 201 w 205"/>
              <a:gd name="T13" fmla="*/ 118 h 254"/>
              <a:gd name="T14" fmla="*/ 203 w 205"/>
              <a:gd name="T15" fmla="*/ 114 h 254"/>
              <a:gd name="T16" fmla="*/ 204 w 205"/>
              <a:gd name="T17" fmla="*/ 104 h 254"/>
              <a:gd name="T18" fmla="*/ 185 w 205"/>
              <a:gd name="T19" fmla="*/ 93 h 254"/>
              <a:gd name="T20" fmla="*/ 180 w 205"/>
              <a:gd name="T21" fmla="*/ 97 h 254"/>
              <a:gd name="T22" fmla="*/ 173 w 205"/>
              <a:gd name="T23" fmla="*/ 106 h 254"/>
              <a:gd name="T24" fmla="*/ 164 w 205"/>
              <a:gd name="T25" fmla="*/ 86 h 254"/>
              <a:gd name="T26" fmla="*/ 124 w 205"/>
              <a:gd name="T27" fmla="*/ 59 h 254"/>
              <a:gd name="T28" fmla="*/ 121 w 205"/>
              <a:gd name="T29" fmla="*/ 36 h 254"/>
              <a:gd name="T30" fmla="*/ 124 w 205"/>
              <a:gd name="T31" fmla="*/ 6 h 254"/>
              <a:gd name="T32" fmla="*/ 103 w 205"/>
              <a:gd name="T33" fmla="*/ 12 h 254"/>
              <a:gd name="T34" fmla="*/ 107 w 205"/>
              <a:gd name="T35" fmla="*/ 44 h 254"/>
              <a:gd name="T36" fmla="*/ 95 w 205"/>
              <a:gd name="T37" fmla="*/ 31 h 254"/>
              <a:gd name="T38" fmla="*/ 35 w 205"/>
              <a:gd name="T39" fmla="*/ 7 h 254"/>
              <a:gd name="T40" fmla="*/ 8 w 205"/>
              <a:gd name="T41" fmla="*/ 10 h 254"/>
              <a:gd name="T42" fmla="*/ 23 w 205"/>
              <a:gd name="T43" fmla="*/ 19 h 254"/>
              <a:gd name="T44" fmla="*/ 61 w 205"/>
              <a:gd name="T45" fmla="*/ 17 h 254"/>
              <a:gd name="T46" fmla="*/ 103 w 205"/>
              <a:gd name="T47" fmla="*/ 61 h 254"/>
              <a:gd name="T48" fmla="*/ 130 w 205"/>
              <a:gd name="T49" fmla="*/ 84 h 254"/>
              <a:gd name="T50" fmla="*/ 158 w 205"/>
              <a:gd name="T51" fmla="*/ 101 h 254"/>
              <a:gd name="T52" fmla="*/ 126 w 205"/>
              <a:gd name="T53" fmla="*/ 94 h 254"/>
              <a:gd name="T54" fmla="*/ 96 w 205"/>
              <a:gd name="T55" fmla="*/ 70 h 254"/>
              <a:gd name="T56" fmla="*/ 79 w 205"/>
              <a:gd name="T57" fmla="*/ 67 h 254"/>
              <a:gd name="T58" fmla="*/ 79 w 205"/>
              <a:gd name="T59" fmla="*/ 76 h 254"/>
              <a:gd name="T60" fmla="*/ 90 w 205"/>
              <a:gd name="T61" fmla="*/ 76 h 254"/>
              <a:gd name="T62" fmla="*/ 117 w 205"/>
              <a:gd name="T63" fmla="*/ 101 h 254"/>
              <a:gd name="T64" fmla="*/ 87 w 205"/>
              <a:gd name="T65" fmla="*/ 103 h 254"/>
              <a:gd name="T66" fmla="*/ 63 w 205"/>
              <a:gd name="T67" fmla="*/ 101 h 254"/>
              <a:gd name="T68" fmla="*/ 61 w 205"/>
              <a:gd name="T69" fmla="*/ 116 h 254"/>
              <a:gd name="T70" fmla="*/ 97 w 205"/>
              <a:gd name="T71" fmla="*/ 119 h 254"/>
              <a:gd name="T72" fmla="*/ 128 w 205"/>
              <a:gd name="T73" fmla="*/ 122 h 254"/>
              <a:gd name="T74" fmla="*/ 95 w 205"/>
              <a:gd name="T75" fmla="*/ 130 h 254"/>
              <a:gd name="T76" fmla="*/ 100 w 205"/>
              <a:gd name="T77" fmla="*/ 141 h 254"/>
              <a:gd name="T78" fmla="*/ 115 w 205"/>
              <a:gd name="T79" fmla="*/ 136 h 254"/>
              <a:gd name="T80" fmla="*/ 131 w 205"/>
              <a:gd name="T81" fmla="*/ 126 h 254"/>
              <a:gd name="T82" fmla="*/ 120 w 205"/>
              <a:gd name="T83" fmla="*/ 152 h 254"/>
              <a:gd name="T84" fmla="*/ 77 w 205"/>
              <a:gd name="T85" fmla="*/ 188 h 254"/>
              <a:gd name="T86" fmla="*/ 60 w 205"/>
              <a:gd name="T87" fmla="*/ 191 h 254"/>
              <a:gd name="T88" fmla="*/ 59 w 205"/>
              <a:gd name="T89" fmla="*/ 197 h 254"/>
              <a:gd name="T90" fmla="*/ 34 w 205"/>
              <a:gd name="T91" fmla="*/ 222 h 254"/>
              <a:gd name="T92" fmla="*/ 11 w 205"/>
              <a:gd name="T93" fmla="*/ 235 h 254"/>
              <a:gd name="T94" fmla="*/ 14 w 205"/>
              <a:gd name="T95" fmla="*/ 252 h 254"/>
              <a:gd name="T96" fmla="*/ 65 w 205"/>
              <a:gd name="T97" fmla="*/ 216 h 254"/>
              <a:gd name="T98" fmla="*/ 72 w 205"/>
              <a:gd name="T99" fmla="*/ 220 h 254"/>
              <a:gd name="T100" fmla="*/ 96 w 205"/>
              <a:gd name="T101" fmla="*/ 198 h 254"/>
              <a:gd name="T102" fmla="*/ 113 w 205"/>
              <a:gd name="T103" fmla="*/ 200 h 254"/>
              <a:gd name="T104" fmla="*/ 165 w 205"/>
              <a:gd name="T105" fmla="*/ 198 h 254"/>
              <a:gd name="T106" fmla="*/ 197 w 205"/>
              <a:gd name="T107" fmla="*/ 186 h 254"/>
              <a:gd name="T108" fmla="*/ 201 w 205"/>
              <a:gd name="T109" fmla="*/ 172 h 254"/>
              <a:gd name="T110" fmla="*/ 200 w 205"/>
              <a:gd name="T111" fmla="*/ 114 h 254"/>
              <a:gd name="T112" fmla="*/ 197 w 205"/>
              <a:gd name="T113" fmla="*/ 110 h 254"/>
              <a:gd name="T114" fmla="*/ 140 w 205"/>
              <a:gd name="T115" fmla="*/ 84 h 254"/>
              <a:gd name="T116" fmla="*/ 114 w 205"/>
              <a:gd name="T117" fmla="*/ 67 h 254"/>
              <a:gd name="T118" fmla="*/ 160 w 205"/>
              <a:gd name="T119" fmla="*/ 93 h 254"/>
              <a:gd name="T120" fmla="*/ 140 w 205"/>
              <a:gd name="T121" fmla="*/ 8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5" h="254">
                <a:moveTo>
                  <a:pt x="187" y="164"/>
                </a:moveTo>
                <a:cubicBezTo>
                  <a:pt x="182" y="162"/>
                  <a:pt x="167" y="162"/>
                  <a:pt x="154" y="161"/>
                </a:cubicBezTo>
                <a:cubicBezTo>
                  <a:pt x="160" y="157"/>
                  <a:pt x="166" y="152"/>
                  <a:pt x="169" y="151"/>
                </a:cubicBezTo>
                <a:cubicBezTo>
                  <a:pt x="169" y="151"/>
                  <a:pt x="169" y="150"/>
                  <a:pt x="170" y="150"/>
                </a:cubicBezTo>
                <a:cubicBezTo>
                  <a:pt x="171" y="150"/>
                  <a:pt x="172" y="149"/>
                  <a:pt x="173" y="149"/>
                </a:cubicBezTo>
                <a:cubicBezTo>
                  <a:pt x="175" y="148"/>
                  <a:pt x="177" y="147"/>
                  <a:pt x="178" y="145"/>
                </a:cubicBezTo>
                <a:cubicBezTo>
                  <a:pt x="178" y="143"/>
                  <a:pt x="177" y="141"/>
                  <a:pt x="178" y="139"/>
                </a:cubicBezTo>
                <a:cubicBezTo>
                  <a:pt x="178" y="137"/>
                  <a:pt x="179" y="135"/>
                  <a:pt x="180" y="133"/>
                </a:cubicBezTo>
                <a:cubicBezTo>
                  <a:pt x="181" y="130"/>
                  <a:pt x="180" y="127"/>
                  <a:pt x="178" y="124"/>
                </a:cubicBezTo>
                <a:cubicBezTo>
                  <a:pt x="181" y="121"/>
                  <a:pt x="181" y="121"/>
                  <a:pt x="181" y="121"/>
                </a:cubicBezTo>
                <a:cubicBezTo>
                  <a:pt x="181" y="121"/>
                  <a:pt x="189" y="128"/>
                  <a:pt x="192" y="128"/>
                </a:cubicBezTo>
                <a:cubicBezTo>
                  <a:pt x="193" y="128"/>
                  <a:pt x="195" y="126"/>
                  <a:pt x="197" y="123"/>
                </a:cubicBezTo>
                <a:cubicBezTo>
                  <a:pt x="198" y="123"/>
                  <a:pt x="199" y="124"/>
                  <a:pt x="200" y="123"/>
                </a:cubicBezTo>
                <a:cubicBezTo>
                  <a:pt x="200" y="123"/>
                  <a:pt x="201" y="120"/>
                  <a:pt x="201" y="118"/>
                </a:cubicBezTo>
                <a:cubicBezTo>
                  <a:pt x="201" y="119"/>
                  <a:pt x="201" y="119"/>
                  <a:pt x="201" y="119"/>
                </a:cubicBezTo>
                <a:cubicBezTo>
                  <a:pt x="203" y="117"/>
                  <a:pt x="203" y="114"/>
                  <a:pt x="203" y="114"/>
                </a:cubicBezTo>
                <a:cubicBezTo>
                  <a:pt x="203" y="113"/>
                  <a:pt x="203" y="113"/>
                  <a:pt x="203" y="113"/>
                </a:cubicBezTo>
                <a:cubicBezTo>
                  <a:pt x="204" y="110"/>
                  <a:pt x="205" y="106"/>
                  <a:pt x="204" y="104"/>
                </a:cubicBezTo>
                <a:cubicBezTo>
                  <a:pt x="201" y="96"/>
                  <a:pt x="195" y="88"/>
                  <a:pt x="190" y="90"/>
                </a:cubicBezTo>
                <a:cubicBezTo>
                  <a:pt x="189" y="90"/>
                  <a:pt x="187" y="92"/>
                  <a:pt x="185" y="93"/>
                </a:cubicBezTo>
                <a:cubicBezTo>
                  <a:pt x="185" y="93"/>
                  <a:pt x="185" y="92"/>
                  <a:pt x="184" y="92"/>
                </a:cubicBezTo>
                <a:cubicBezTo>
                  <a:pt x="182" y="92"/>
                  <a:pt x="180" y="97"/>
                  <a:pt x="180" y="97"/>
                </a:cubicBezTo>
                <a:cubicBezTo>
                  <a:pt x="180" y="97"/>
                  <a:pt x="180" y="98"/>
                  <a:pt x="181" y="98"/>
                </a:cubicBezTo>
                <a:cubicBezTo>
                  <a:pt x="177" y="102"/>
                  <a:pt x="173" y="106"/>
                  <a:pt x="173" y="106"/>
                </a:cubicBezTo>
                <a:cubicBezTo>
                  <a:pt x="172" y="107"/>
                  <a:pt x="172" y="107"/>
                  <a:pt x="172" y="107"/>
                </a:cubicBezTo>
                <a:cubicBezTo>
                  <a:pt x="170" y="100"/>
                  <a:pt x="168" y="93"/>
                  <a:pt x="164" y="86"/>
                </a:cubicBezTo>
                <a:cubicBezTo>
                  <a:pt x="160" y="77"/>
                  <a:pt x="154" y="69"/>
                  <a:pt x="145" y="65"/>
                </a:cubicBezTo>
                <a:cubicBezTo>
                  <a:pt x="138" y="62"/>
                  <a:pt x="131" y="61"/>
                  <a:pt x="124" y="59"/>
                </a:cubicBezTo>
                <a:cubicBezTo>
                  <a:pt x="120" y="57"/>
                  <a:pt x="117" y="55"/>
                  <a:pt x="114" y="53"/>
                </a:cubicBezTo>
                <a:cubicBezTo>
                  <a:pt x="116" y="47"/>
                  <a:pt x="119" y="41"/>
                  <a:pt x="121" y="36"/>
                </a:cubicBezTo>
                <a:cubicBezTo>
                  <a:pt x="124" y="29"/>
                  <a:pt x="127" y="22"/>
                  <a:pt x="126" y="15"/>
                </a:cubicBezTo>
                <a:cubicBezTo>
                  <a:pt x="126" y="12"/>
                  <a:pt x="125" y="9"/>
                  <a:pt x="124" y="6"/>
                </a:cubicBezTo>
                <a:cubicBezTo>
                  <a:pt x="122" y="4"/>
                  <a:pt x="119" y="3"/>
                  <a:pt x="116" y="4"/>
                </a:cubicBezTo>
                <a:cubicBezTo>
                  <a:pt x="111" y="5"/>
                  <a:pt x="108" y="12"/>
                  <a:pt x="103" y="12"/>
                </a:cubicBezTo>
                <a:cubicBezTo>
                  <a:pt x="107" y="12"/>
                  <a:pt x="113" y="14"/>
                  <a:pt x="114" y="18"/>
                </a:cubicBezTo>
                <a:cubicBezTo>
                  <a:pt x="117" y="24"/>
                  <a:pt x="109" y="38"/>
                  <a:pt x="107" y="44"/>
                </a:cubicBezTo>
                <a:cubicBezTo>
                  <a:pt x="107" y="45"/>
                  <a:pt x="107" y="45"/>
                  <a:pt x="107" y="45"/>
                </a:cubicBezTo>
                <a:cubicBezTo>
                  <a:pt x="102" y="41"/>
                  <a:pt x="98" y="36"/>
                  <a:pt x="95" y="31"/>
                </a:cubicBezTo>
                <a:cubicBezTo>
                  <a:pt x="86" y="20"/>
                  <a:pt x="77" y="9"/>
                  <a:pt x="63" y="6"/>
                </a:cubicBezTo>
                <a:cubicBezTo>
                  <a:pt x="54" y="3"/>
                  <a:pt x="45" y="6"/>
                  <a:pt x="35" y="7"/>
                </a:cubicBezTo>
                <a:cubicBezTo>
                  <a:pt x="26" y="8"/>
                  <a:pt x="15" y="7"/>
                  <a:pt x="8" y="0"/>
                </a:cubicBezTo>
                <a:cubicBezTo>
                  <a:pt x="6" y="3"/>
                  <a:pt x="7" y="7"/>
                  <a:pt x="8" y="10"/>
                </a:cubicBezTo>
                <a:cubicBezTo>
                  <a:pt x="9" y="14"/>
                  <a:pt x="12" y="17"/>
                  <a:pt x="16" y="18"/>
                </a:cubicBezTo>
                <a:cubicBezTo>
                  <a:pt x="18" y="18"/>
                  <a:pt x="20" y="18"/>
                  <a:pt x="23" y="19"/>
                </a:cubicBezTo>
                <a:cubicBezTo>
                  <a:pt x="25" y="20"/>
                  <a:pt x="27" y="22"/>
                  <a:pt x="27" y="25"/>
                </a:cubicBezTo>
                <a:cubicBezTo>
                  <a:pt x="37" y="18"/>
                  <a:pt x="49" y="14"/>
                  <a:pt x="61" y="17"/>
                </a:cubicBezTo>
                <a:cubicBezTo>
                  <a:pt x="73" y="19"/>
                  <a:pt x="83" y="27"/>
                  <a:pt x="90" y="37"/>
                </a:cubicBezTo>
                <a:cubicBezTo>
                  <a:pt x="95" y="45"/>
                  <a:pt x="97" y="54"/>
                  <a:pt x="103" y="61"/>
                </a:cubicBezTo>
                <a:cubicBezTo>
                  <a:pt x="103" y="64"/>
                  <a:pt x="104" y="67"/>
                  <a:pt x="106" y="70"/>
                </a:cubicBezTo>
                <a:cubicBezTo>
                  <a:pt x="110" y="79"/>
                  <a:pt x="121" y="82"/>
                  <a:pt x="130" y="84"/>
                </a:cubicBezTo>
                <a:cubicBezTo>
                  <a:pt x="140" y="86"/>
                  <a:pt x="150" y="89"/>
                  <a:pt x="155" y="97"/>
                </a:cubicBezTo>
                <a:cubicBezTo>
                  <a:pt x="156" y="98"/>
                  <a:pt x="157" y="100"/>
                  <a:pt x="158" y="101"/>
                </a:cubicBezTo>
                <a:cubicBezTo>
                  <a:pt x="155" y="100"/>
                  <a:pt x="151" y="100"/>
                  <a:pt x="147" y="101"/>
                </a:cubicBezTo>
                <a:cubicBezTo>
                  <a:pt x="126" y="94"/>
                  <a:pt x="126" y="94"/>
                  <a:pt x="126" y="94"/>
                </a:cubicBezTo>
                <a:cubicBezTo>
                  <a:pt x="126" y="94"/>
                  <a:pt x="122" y="86"/>
                  <a:pt x="111" y="83"/>
                </a:cubicBezTo>
                <a:cubicBezTo>
                  <a:pt x="99" y="79"/>
                  <a:pt x="96" y="70"/>
                  <a:pt x="96" y="70"/>
                </a:cubicBezTo>
                <a:cubicBezTo>
                  <a:pt x="96" y="70"/>
                  <a:pt x="93" y="62"/>
                  <a:pt x="91" y="63"/>
                </a:cubicBezTo>
                <a:cubicBezTo>
                  <a:pt x="90" y="64"/>
                  <a:pt x="79" y="64"/>
                  <a:pt x="79" y="67"/>
                </a:cubicBezTo>
                <a:cubicBezTo>
                  <a:pt x="79" y="69"/>
                  <a:pt x="81" y="70"/>
                  <a:pt x="81" y="70"/>
                </a:cubicBezTo>
                <a:cubicBezTo>
                  <a:pt x="79" y="76"/>
                  <a:pt x="79" y="76"/>
                  <a:pt x="79" y="76"/>
                </a:cubicBezTo>
                <a:cubicBezTo>
                  <a:pt x="85" y="76"/>
                  <a:pt x="85" y="76"/>
                  <a:pt x="85" y="76"/>
                </a:cubicBezTo>
                <a:cubicBezTo>
                  <a:pt x="90" y="76"/>
                  <a:pt x="90" y="76"/>
                  <a:pt x="90" y="76"/>
                </a:cubicBezTo>
                <a:cubicBezTo>
                  <a:pt x="93" y="79"/>
                  <a:pt x="96" y="84"/>
                  <a:pt x="99" y="87"/>
                </a:cubicBezTo>
                <a:cubicBezTo>
                  <a:pt x="105" y="92"/>
                  <a:pt x="107" y="100"/>
                  <a:pt x="117" y="101"/>
                </a:cubicBezTo>
                <a:cubicBezTo>
                  <a:pt x="118" y="102"/>
                  <a:pt x="118" y="102"/>
                  <a:pt x="118" y="102"/>
                </a:cubicBezTo>
                <a:cubicBezTo>
                  <a:pt x="113" y="102"/>
                  <a:pt x="93" y="103"/>
                  <a:pt x="87" y="103"/>
                </a:cubicBezTo>
                <a:cubicBezTo>
                  <a:pt x="81" y="103"/>
                  <a:pt x="73" y="103"/>
                  <a:pt x="73" y="103"/>
                </a:cubicBezTo>
                <a:cubicBezTo>
                  <a:pt x="73" y="103"/>
                  <a:pt x="69" y="100"/>
                  <a:pt x="63" y="101"/>
                </a:cubicBezTo>
                <a:cubicBezTo>
                  <a:pt x="57" y="102"/>
                  <a:pt x="63" y="107"/>
                  <a:pt x="63" y="107"/>
                </a:cubicBezTo>
                <a:cubicBezTo>
                  <a:pt x="63" y="107"/>
                  <a:pt x="59" y="113"/>
                  <a:pt x="61" y="116"/>
                </a:cubicBezTo>
                <a:cubicBezTo>
                  <a:pt x="62" y="119"/>
                  <a:pt x="76" y="113"/>
                  <a:pt x="76" y="113"/>
                </a:cubicBezTo>
                <a:cubicBezTo>
                  <a:pt x="76" y="113"/>
                  <a:pt x="88" y="116"/>
                  <a:pt x="97" y="119"/>
                </a:cubicBezTo>
                <a:cubicBezTo>
                  <a:pt x="107" y="122"/>
                  <a:pt x="117" y="113"/>
                  <a:pt x="117" y="113"/>
                </a:cubicBezTo>
                <a:cubicBezTo>
                  <a:pt x="128" y="122"/>
                  <a:pt x="128" y="122"/>
                  <a:pt x="128" y="122"/>
                </a:cubicBezTo>
                <a:cubicBezTo>
                  <a:pt x="126" y="123"/>
                  <a:pt x="125" y="125"/>
                  <a:pt x="123" y="126"/>
                </a:cubicBezTo>
                <a:cubicBezTo>
                  <a:pt x="115" y="132"/>
                  <a:pt x="104" y="134"/>
                  <a:pt x="95" y="130"/>
                </a:cubicBezTo>
                <a:cubicBezTo>
                  <a:pt x="96" y="133"/>
                  <a:pt x="97" y="136"/>
                  <a:pt x="98" y="138"/>
                </a:cubicBezTo>
                <a:cubicBezTo>
                  <a:pt x="98" y="140"/>
                  <a:pt x="99" y="141"/>
                  <a:pt x="100" y="141"/>
                </a:cubicBezTo>
                <a:cubicBezTo>
                  <a:pt x="101" y="142"/>
                  <a:pt x="102" y="141"/>
                  <a:pt x="103" y="141"/>
                </a:cubicBezTo>
                <a:cubicBezTo>
                  <a:pt x="107" y="140"/>
                  <a:pt x="111" y="138"/>
                  <a:pt x="115" y="136"/>
                </a:cubicBezTo>
                <a:cubicBezTo>
                  <a:pt x="120" y="135"/>
                  <a:pt x="125" y="133"/>
                  <a:pt x="129" y="129"/>
                </a:cubicBezTo>
                <a:cubicBezTo>
                  <a:pt x="130" y="128"/>
                  <a:pt x="130" y="127"/>
                  <a:pt x="131" y="126"/>
                </a:cubicBezTo>
                <a:cubicBezTo>
                  <a:pt x="134" y="128"/>
                  <a:pt x="134" y="128"/>
                  <a:pt x="134" y="128"/>
                </a:cubicBezTo>
                <a:cubicBezTo>
                  <a:pt x="131" y="136"/>
                  <a:pt x="120" y="152"/>
                  <a:pt x="120" y="152"/>
                </a:cubicBezTo>
                <a:cubicBezTo>
                  <a:pt x="120" y="152"/>
                  <a:pt x="103" y="151"/>
                  <a:pt x="96" y="158"/>
                </a:cubicBezTo>
                <a:cubicBezTo>
                  <a:pt x="90" y="164"/>
                  <a:pt x="85" y="179"/>
                  <a:pt x="77" y="188"/>
                </a:cubicBezTo>
                <a:cubicBezTo>
                  <a:pt x="74" y="190"/>
                  <a:pt x="71" y="190"/>
                  <a:pt x="67" y="190"/>
                </a:cubicBezTo>
                <a:cubicBezTo>
                  <a:pt x="65" y="190"/>
                  <a:pt x="62" y="189"/>
                  <a:pt x="60" y="191"/>
                </a:cubicBezTo>
                <a:cubicBezTo>
                  <a:pt x="59" y="192"/>
                  <a:pt x="58" y="193"/>
                  <a:pt x="58" y="195"/>
                </a:cubicBezTo>
                <a:cubicBezTo>
                  <a:pt x="58" y="196"/>
                  <a:pt x="59" y="197"/>
                  <a:pt x="59" y="197"/>
                </a:cubicBezTo>
                <a:cubicBezTo>
                  <a:pt x="56" y="197"/>
                  <a:pt x="53" y="198"/>
                  <a:pt x="51" y="202"/>
                </a:cubicBezTo>
                <a:cubicBezTo>
                  <a:pt x="45" y="211"/>
                  <a:pt x="45" y="217"/>
                  <a:pt x="34" y="222"/>
                </a:cubicBezTo>
                <a:cubicBezTo>
                  <a:pt x="23" y="227"/>
                  <a:pt x="22" y="218"/>
                  <a:pt x="17" y="222"/>
                </a:cubicBezTo>
                <a:cubicBezTo>
                  <a:pt x="13" y="226"/>
                  <a:pt x="14" y="233"/>
                  <a:pt x="11" y="235"/>
                </a:cubicBezTo>
                <a:cubicBezTo>
                  <a:pt x="7" y="238"/>
                  <a:pt x="0" y="241"/>
                  <a:pt x="2" y="246"/>
                </a:cubicBezTo>
                <a:cubicBezTo>
                  <a:pt x="3" y="250"/>
                  <a:pt x="12" y="254"/>
                  <a:pt x="14" y="252"/>
                </a:cubicBezTo>
                <a:cubicBezTo>
                  <a:pt x="16" y="250"/>
                  <a:pt x="11" y="246"/>
                  <a:pt x="11" y="246"/>
                </a:cubicBezTo>
                <a:cubicBezTo>
                  <a:pt x="65" y="216"/>
                  <a:pt x="65" y="216"/>
                  <a:pt x="65" y="216"/>
                </a:cubicBezTo>
                <a:cubicBezTo>
                  <a:pt x="65" y="217"/>
                  <a:pt x="66" y="219"/>
                  <a:pt x="67" y="220"/>
                </a:cubicBezTo>
                <a:cubicBezTo>
                  <a:pt x="69" y="221"/>
                  <a:pt x="70" y="221"/>
                  <a:pt x="72" y="220"/>
                </a:cubicBezTo>
                <a:cubicBezTo>
                  <a:pt x="73" y="220"/>
                  <a:pt x="75" y="218"/>
                  <a:pt x="76" y="217"/>
                </a:cubicBezTo>
                <a:cubicBezTo>
                  <a:pt x="82" y="211"/>
                  <a:pt x="89" y="205"/>
                  <a:pt x="96" y="198"/>
                </a:cubicBezTo>
                <a:cubicBezTo>
                  <a:pt x="98" y="197"/>
                  <a:pt x="98" y="197"/>
                  <a:pt x="98" y="197"/>
                </a:cubicBezTo>
                <a:cubicBezTo>
                  <a:pt x="100" y="203"/>
                  <a:pt x="111" y="203"/>
                  <a:pt x="113" y="200"/>
                </a:cubicBezTo>
                <a:cubicBezTo>
                  <a:pt x="116" y="197"/>
                  <a:pt x="123" y="189"/>
                  <a:pt x="132" y="189"/>
                </a:cubicBezTo>
                <a:cubicBezTo>
                  <a:pt x="141" y="188"/>
                  <a:pt x="158" y="198"/>
                  <a:pt x="165" y="198"/>
                </a:cubicBezTo>
                <a:cubicBezTo>
                  <a:pt x="169" y="197"/>
                  <a:pt x="185" y="189"/>
                  <a:pt x="193" y="184"/>
                </a:cubicBezTo>
                <a:cubicBezTo>
                  <a:pt x="194" y="185"/>
                  <a:pt x="196" y="186"/>
                  <a:pt x="197" y="186"/>
                </a:cubicBezTo>
                <a:cubicBezTo>
                  <a:pt x="200" y="185"/>
                  <a:pt x="203" y="184"/>
                  <a:pt x="204" y="181"/>
                </a:cubicBezTo>
                <a:cubicBezTo>
                  <a:pt x="204" y="178"/>
                  <a:pt x="203" y="175"/>
                  <a:pt x="201" y="172"/>
                </a:cubicBezTo>
                <a:cubicBezTo>
                  <a:pt x="198" y="168"/>
                  <a:pt x="193" y="165"/>
                  <a:pt x="187" y="164"/>
                </a:cubicBezTo>
                <a:close/>
                <a:moveTo>
                  <a:pt x="200" y="114"/>
                </a:moveTo>
                <a:cubicBezTo>
                  <a:pt x="200" y="115"/>
                  <a:pt x="200" y="116"/>
                  <a:pt x="200" y="116"/>
                </a:cubicBezTo>
                <a:cubicBezTo>
                  <a:pt x="200" y="116"/>
                  <a:pt x="197" y="114"/>
                  <a:pt x="197" y="110"/>
                </a:cubicBezTo>
                <a:cubicBezTo>
                  <a:pt x="197" y="110"/>
                  <a:pt x="200" y="112"/>
                  <a:pt x="200" y="114"/>
                </a:cubicBezTo>
                <a:close/>
                <a:moveTo>
                  <a:pt x="140" y="84"/>
                </a:moveTo>
                <a:cubicBezTo>
                  <a:pt x="133" y="82"/>
                  <a:pt x="125" y="81"/>
                  <a:pt x="119" y="76"/>
                </a:cubicBezTo>
                <a:cubicBezTo>
                  <a:pt x="117" y="74"/>
                  <a:pt x="115" y="71"/>
                  <a:pt x="114" y="67"/>
                </a:cubicBezTo>
                <a:cubicBezTo>
                  <a:pt x="121" y="70"/>
                  <a:pt x="128" y="71"/>
                  <a:pt x="135" y="73"/>
                </a:cubicBezTo>
                <a:cubicBezTo>
                  <a:pt x="146" y="76"/>
                  <a:pt x="158" y="82"/>
                  <a:pt x="160" y="93"/>
                </a:cubicBezTo>
                <a:cubicBezTo>
                  <a:pt x="160" y="94"/>
                  <a:pt x="160" y="96"/>
                  <a:pt x="160" y="97"/>
                </a:cubicBezTo>
                <a:cubicBezTo>
                  <a:pt x="155" y="91"/>
                  <a:pt x="148" y="86"/>
                  <a:pt x="140" y="84"/>
                </a:cubicBezTo>
                <a:close/>
              </a:path>
            </a:pathLst>
          </a:custGeom>
          <a:solidFill>
            <a:schemeClr val="accent1"/>
          </a:solidFill>
          <a:ln>
            <a:noFill/>
          </a:ln>
        </p:spPr>
        <p:txBody>
          <a:bodyPr lIns="68580" tIns="34290" rIns="68580" bIns="34290"/>
          <a:lstStyle/>
          <a:p>
            <a:pPr defTabSz="685800">
              <a:defRPr/>
            </a:pPr>
            <a:endParaRPr lang="en-US" sz="1350">
              <a:solidFill>
                <a:prstClr val="black"/>
              </a:solidFill>
              <a:latin typeface="Calibri" panose="020F0502020204030204"/>
            </a:endParaRPr>
          </a:p>
        </p:txBody>
      </p:sp>
      <p:pic>
        <p:nvPicPr>
          <p:cNvPr id="49156" name="Picture 35"/>
          <p:cNvPicPr>
            <a:picLocks noChangeAspect="1"/>
          </p:cNvPicPr>
          <p:nvPr/>
        </p:nvPicPr>
        <p:blipFill>
          <a:blip r:embed="rId3">
            <a:extLst>
              <a:ext uri="{28A0092B-C50C-407E-A947-70E740481C1C}">
                <a14:useLocalDpi xmlns:a14="http://schemas.microsoft.com/office/drawing/2010/main" val="0"/>
              </a:ext>
            </a:extLst>
          </a:blip>
          <a:srcRect t="-2336" b="28465"/>
          <a:stretch>
            <a:fillRect/>
          </a:stretch>
        </p:blipFill>
        <p:spPr bwMode="auto">
          <a:xfrm>
            <a:off x="1524000" y="2901950"/>
            <a:ext cx="91440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4546297" y="4496144"/>
            <a:ext cx="3375055" cy="1504607"/>
            <a:chOff x="3643075" y="4680539"/>
            <a:chExt cx="4884362" cy="2177460"/>
          </a:xfrm>
          <a:solidFill>
            <a:schemeClr val="accent1"/>
          </a:solidFill>
        </p:grpSpPr>
        <p:sp>
          <p:nvSpPr>
            <p:cNvPr id="12" name="Freeform 8"/>
            <p:cNvSpPr/>
            <p:nvPr/>
          </p:nvSpPr>
          <p:spPr bwMode="auto">
            <a:xfrm>
              <a:off x="3643075" y="4918743"/>
              <a:ext cx="954237" cy="1939256"/>
            </a:xfrm>
            <a:custGeom>
              <a:avLst/>
              <a:gdLst>
                <a:gd name="T0" fmla="*/ 163 w 222"/>
                <a:gd name="T1" fmla="*/ 201 h 450"/>
                <a:gd name="T2" fmla="*/ 147 w 222"/>
                <a:gd name="T3" fmla="*/ 194 h 450"/>
                <a:gd name="T4" fmla="*/ 173 w 222"/>
                <a:gd name="T5" fmla="*/ 180 h 450"/>
                <a:gd name="T6" fmla="*/ 212 w 222"/>
                <a:gd name="T7" fmla="*/ 163 h 450"/>
                <a:gd name="T8" fmla="*/ 121 w 222"/>
                <a:gd name="T9" fmla="*/ 121 h 450"/>
                <a:gd name="T10" fmla="*/ 113 w 222"/>
                <a:gd name="T11" fmla="*/ 107 h 450"/>
                <a:gd name="T12" fmla="*/ 114 w 222"/>
                <a:gd name="T13" fmla="*/ 99 h 450"/>
                <a:gd name="T14" fmla="*/ 114 w 222"/>
                <a:gd name="T15" fmla="*/ 88 h 450"/>
                <a:gd name="T16" fmla="*/ 113 w 222"/>
                <a:gd name="T17" fmla="*/ 80 h 450"/>
                <a:gd name="T18" fmla="*/ 113 w 222"/>
                <a:gd name="T19" fmla="*/ 65 h 450"/>
                <a:gd name="T20" fmla="*/ 114 w 222"/>
                <a:gd name="T21" fmla="*/ 57 h 450"/>
                <a:gd name="T22" fmla="*/ 114 w 222"/>
                <a:gd name="T23" fmla="*/ 46 h 450"/>
                <a:gd name="T24" fmla="*/ 113 w 222"/>
                <a:gd name="T25" fmla="*/ 38 h 450"/>
                <a:gd name="T26" fmla="*/ 113 w 222"/>
                <a:gd name="T27" fmla="*/ 10 h 450"/>
                <a:gd name="T28" fmla="*/ 114 w 222"/>
                <a:gd name="T29" fmla="*/ 6 h 450"/>
                <a:gd name="T30" fmla="*/ 109 w 222"/>
                <a:gd name="T31" fmla="*/ 2 h 450"/>
                <a:gd name="T32" fmla="*/ 109 w 222"/>
                <a:gd name="T33" fmla="*/ 8 h 450"/>
                <a:gd name="T34" fmla="*/ 107 w 222"/>
                <a:gd name="T35" fmla="*/ 18 h 450"/>
                <a:gd name="T36" fmla="*/ 108 w 222"/>
                <a:gd name="T37" fmla="*/ 40 h 450"/>
                <a:gd name="T38" fmla="*/ 109 w 222"/>
                <a:gd name="T39" fmla="*/ 48 h 450"/>
                <a:gd name="T40" fmla="*/ 109 w 222"/>
                <a:gd name="T41" fmla="*/ 63 h 450"/>
                <a:gd name="T42" fmla="*/ 108 w 222"/>
                <a:gd name="T43" fmla="*/ 72 h 450"/>
                <a:gd name="T44" fmla="*/ 108 w 222"/>
                <a:gd name="T45" fmla="*/ 82 h 450"/>
                <a:gd name="T46" fmla="*/ 109 w 222"/>
                <a:gd name="T47" fmla="*/ 90 h 450"/>
                <a:gd name="T48" fmla="*/ 109 w 222"/>
                <a:gd name="T49" fmla="*/ 105 h 450"/>
                <a:gd name="T50" fmla="*/ 107 w 222"/>
                <a:gd name="T51" fmla="*/ 114 h 450"/>
                <a:gd name="T52" fmla="*/ 98 w 222"/>
                <a:gd name="T53" fmla="*/ 126 h 450"/>
                <a:gd name="T54" fmla="*/ 20 w 222"/>
                <a:gd name="T55" fmla="*/ 170 h 450"/>
                <a:gd name="T56" fmla="*/ 60 w 222"/>
                <a:gd name="T57" fmla="*/ 191 h 450"/>
                <a:gd name="T58" fmla="*/ 62 w 222"/>
                <a:gd name="T59" fmla="*/ 201 h 450"/>
                <a:gd name="T60" fmla="*/ 58 w 222"/>
                <a:gd name="T61" fmla="*/ 211 h 450"/>
                <a:gd name="T62" fmla="*/ 20 w 222"/>
                <a:gd name="T63" fmla="*/ 233 h 450"/>
                <a:gd name="T64" fmla="*/ 60 w 222"/>
                <a:gd name="T65" fmla="*/ 253 h 450"/>
                <a:gd name="T66" fmla="*/ 62 w 222"/>
                <a:gd name="T67" fmla="*/ 263 h 450"/>
                <a:gd name="T68" fmla="*/ 58 w 222"/>
                <a:gd name="T69" fmla="*/ 273 h 450"/>
                <a:gd name="T70" fmla="*/ 20 w 222"/>
                <a:gd name="T71" fmla="*/ 295 h 450"/>
                <a:gd name="T72" fmla="*/ 60 w 222"/>
                <a:gd name="T73" fmla="*/ 315 h 450"/>
                <a:gd name="T74" fmla="*/ 62 w 222"/>
                <a:gd name="T75" fmla="*/ 325 h 450"/>
                <a:gd name="T76" fmla="*/ 58 w 222"/>
                <a:gd name="T77" fmla="*/ 336 h 450"/>
                <a:gd name="T78" fmla="*/ 20 w 222"/>
                <a:gd name="T79" fmla="*/ 357 h 450"/>
                <a:gd name="T80" fmla="*/ 60 w 222"/>
                <a:gd name="T81" fmla="*/ 377 h 450"/>
                <a:gd name="T82" fmla="*/ 62 w 222"/>
                <a:gd name="T83" fmla="*/ 388 h 450"/>
                <a:gd name="T84" fmla="*/ 58 w 222"/>
                <a:gd name="T85" fmla="*/ 398 h 450"/>
                <a:gd name="T86" fmla="*/ 20 w 222"/>
                <a:gd name="T87" fmla="*/ 419 h 450"/>
                <a:gd name="T88" fmla="*/ 60 w 222"/>
                <a:gd name="T89" fmla="*/ 440 h 450"/>
                <a:gd name="T90" fmla="*/ 111 w 222"/>
                <a:gd name="T91" fmla="*/ 450 h 450"/>
                <a:gd name="T92" fmla="*/ 161 w 222"/>
                <a:gd name="T93" fmla="*/ 442 h 450"/>
                <a:gd name="T94" fmla="*/ 203 w 222"/>
                <a:gd name="T95" fmla="*/ 424 h 450"/>
                <a:gd name="T96" fmla="*/ 222 w 222"/>
                <a:gd name="T97" fmla="*/ 403 h 450"/>
                <a:gd name="T98" fmla="*/ 161 w 222"/>
                <a:gd name="T99" fmla="*/ 386 h 450"/>
                <a:gd name="T100" fmla="*/ 161 w 222"/>
                <a:gd name="T101" fmla="*/ 379 h 450"/>
                <a:gd name="T102" fmla="*/ 203 w 222"/>
                <a:gd name="T103" fmla="*/ 361 h 450"/>
                <a:gd name="T104" fmla="*/ 222 w 222"/>
                <a:gd name="T105" fmla="*/ 341 h 450"/>
                <a:gd name="T106" fmla="*/ 161 w 222"/>
                <a:gd name="T107" fmla="*/ 323 h 450"/>
                <a:gd name="T108" fmla="*/ 161 w 222"/>
                <a:gd name="T109" fmla="*/ 317 h 450"/>
                <a:gd name="T110" fmla="*/ 203 w 222"/>
                <a:gd name="T111" fmla="*/ 299 h 450"/>
                <a:gd name="T112" fmla="*/ 222 w 222"/>
                <a:gd name="T113" fmla="*/ 279 h 450"/>
                <a:gd name="T114" fmla="*/ 161 w 222"/>
                <a:gd name="T115" fmla="*/ 261 h 450"/>
                <a:gd name="T116" fmla="*/ 161 w 222"/>
                <a:gd name="T117" fmla="*/ 255 h 450"/>
                <a:gd name="T118" fmla="*/ 203 w 222"/>
                <a:gd name="T119" fmla="*/ 23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 h="450">
                  <a:moveTo>
                    <a:pt x="219" y="220"/>
                  </a:moveTo>
                  <a:cubicBezTo>
                    <a:pt x="222" y="216"/>
                    <a:pt x="222" y="216"/>
                    <a:pt x="222" y="216"/>
                  </a:cubicBezTo>
                  <a:cubicBezTo>
                    <a:pt x="210" y="222"/>
                    <a:pt x="187" y="220"/>
                    <a:pt x="164" y="211"/>
                  </a:cubicBezTo>
                  <a:cubicBezTo>
                    <a:pt x="164" y="201"/>
                    <a:pt x="164" y="201"/>
                    <a:pt x="164" y="201"/>
                  </a:cubicBezTo>
                  <a:cubicBezTo>
                    <a:pt x="163" y="201"/>
                    <a:pt x="163" y="201"/>
                    <a:pt x="163" y="201"/>
                  </a:cubicBezTo>
                  <a:cubicBezTo>
                    <a:pt x="163" y="199"/>
                    <a:pt x="163" y="199"/>
                    <a:pt x="163" y="199"/>
                  </a:cubicBezTo>
                  <a:cubicBezTo>
                    <a:pt x="161" y="199"/>
                    <a:pt x="161" y="199"/>
                    <a:pt x="161" y="199"/>
                  </a:cubicBezTo>
                  <a:cubicBezTo>
                    <a:pt x="161" y="201"/>
                    <a:pt x="161" y="201"/>
                    <a:pt x="161" y="201"/>
                  </a:cubicBezTo>
                  <a:cubicBezTo>
                    <a:pt x="147" y="201"/>
                    <a:pt x="147" y="201"/>
                    <a:pt x="147" y="201"/>
                  </a:cubicBezTo>
                  <a:cubicBezTo>
                    <a:pt x="147" y="194"/>
                    <a:pt x="147" y="194"/>
                    <a:pt x="147" y="194"/>
                  </a:cubicBezTo>
                  <a:cubicBezTo>
                    <a:pt x="155" y="191"/>
                    <a:pt x="155" y="191"/>
                    <a:pt x="155" y="191"/>
                  </a:cubicBezTo>
                  <a:cubicBezTo>
                    <a:pt x="161" y="193"/>
                    <a:pt x="161" y="193"/>
                    <a:pt x="161" y="193"/>
                  </a:cubicBezTo>
                  <a:cubicBezTo>
                    <a:pt x="162" y="191"/>
                    <a:pt x="162" y="191"/>
                    <a:pt x="162" y="191"/>
                  </a:cubicBezTo>
                  <a:cubicBezTo>
                    <a:pt x="155" y="188"/>
                    <a:pt x="155" y="188"/>
                    <a:pt x="155" y="188"/>
                  </a:cubicBezTo>
                  <a:cubicBezTo>
                    <a:pt x="173" y="180"/>
                    <a:pt x="173" y="180"/>
                    <a:pt x="173" y="180"/>
                  </a:cubicBezTo>
                  <a:cubicBezTo>
                    <a:pt x="173" y="180"/>
                    <a:pt x="189" y="178"/>
                    <a:pt x="196" y="177"/>
                  </a:cubicBezTo>
                  <a:cubicBezTo>
                    <a:pt x="204" y="176"/>
                    <a:pt x="203" y="175"/>
                    <a:pt x="203" y="175"/>
                  </a:cubicBezTo>
                  <a:cubicBezTo>
                    <a:pt x="202" y="170"/>
                    <a:pt x="202" y="170"/>
                    <a:pt x="202" y="170"/>
                  </a:cubicBezTo>
                  <a:cubicBezTo>
                    <a:pt x="202" y="170"/>
                    <a:pt x="208" y="166"/>
                    <a:pt x="212" y="165"/>
                  </a:cubicBezTo>
                  <a:cubicBezTo>
                    <a:pt x="212" y="163"/>
                    <a:pt x="212" y="163"/>
                    <a:pt x="212" y="163"/>
                  </a:cubicBezTo>
                  <a:cubicBezTo>
                    <a:pt x="212" y="163"/>
                    <a:pt x="215" y="162"/>
                    <a:pt x="219" y="158"/>
                  </a:cubicBezTo>
                  <a:cubicBezTo>
                    <a:pt x="222" y="154"/>
                    <a:pt x="222" y="154"/>
                    <a:pt x="222" y="154"/>
                  </a:cubicBezTo>
                  <a:cubicBezTo>
                    <a:pt x="201" y="164"/>
                    <a:pt x="149" y="150"/>
                    <a:pt x="124" y="126"/>
                  </a:cubicBezTo>
                  <a:cubicBezTo>
                    <a:pt x="125" y="123"/>
                    <a:pt x="125" y="123"/>
                    <a:pt x="125" y="123"/>
                  </a:cubicBezTo>
                  <a:cubicBezTo>
                    <a:pt x="121" y="121"/>
                    <a:pt x="121" y="121"/>
                    <a:pt x="121" y="121"/>
                  </a:cubicBezTo>
                  <a:cubicBezTo>
                    <a:pt x="121" y="118"/>
                    <a:pt x="121" y="118"/>
                    <a:pt x="121" y="118"/>
                  </a:cubicBezTo>
                  <a:cubicBezTo>
                    <a:pt x="115" y="117"/>
                    <a:pt x="115" y="117"/>
                    <a:pt x="115" y="117"/>
                  </a:cubicBezTo>
                  <a:cubicBezTo>
                    <a:pt x="115" y="114"/>
                    <a:pt x="115" y="114"/>
                    <a:pt x="115" y="114"/>
                  </a:cubicBezTo>
                  <a:cubicBezTo>
                    <a:pt x="113" y="112"/>
                    <a:pt x="113" y="112"/>
                    <a:pt x="113" y="112"/>
                  </a:cubicBezTo>
                  <a:cubicBezTo>
                    <a:pt x="113" y="107"/>
                    <a:pt x="113" y="107"/>
                    <a:pt x="113" y="107"/>
                  </a:cubicBezTo>
                  <a:cubicBezTo>
                    <a:pt x="114" y="107"/>
                    <a:pt x="114" y="107"/>
                    <a:pt x="114" y="107"/>
                  </a:cubicBezTo>
                  <a:cubicBezTo>
                    <a:pt x="114" y="105"/>
                    <a:pt x="114" y="105"/>
                    <a:pt x="114" y="105"/>
                  </a:cubicBezTo>
                  <a:cubicBezTo>
                    <a:pt x="113" y="105"/>
                    <a:pt x="113" y="105"/>
                    <a:pt x="113" y="105"/>
                  </a:cubicBezTo>
                  <a:cubicBezTo>
                    <a:pt x="113" y="99"/>
                    <a:pt x="113" y="99"/>
                    <a:pt x="113" y="99"/>
                  </a:cubicBezTo>
                  <a:cubicBezTo>
                    <a:pt x="114" y="99"/>
                    <a:pt x="114" y="99"/>
                    <a:pt x="114" y="99"/>
                  </a:cubicBezTo>
                  <a:cubicBezTo>
                    <a:pt x="114" y="97"/>
                    <a:pt x="114" y="97"/>
                    <a:pt x="114" y="97"/>
                  </a:cubicBezTo>
                  <a:cubicBezTo>
                    <a:pt x="113" y="97"/>
                    <a:pt x="113" y="97"/>
                    <a:pt x="113" y="97"/>
                  </a:cubicBezTo>
                  <a:cubicBezTo>
                    <a:pt x="113" y="90"/>
                    <a:pt x="113" y="90"/>
                    <a:pt x="113" y="90"/>
                  </a:cubicBezTo>
                  <a:cubicBezTo>
                    <a:pt x="114" y="90"/>
                    <a:pt x="114" y="90"/>
                    <a:pt x="114" y="90"/>
                  </a:cubicBezTo>
                  <a:cubicBezTo>
                    <a:pt x="114" y="88"/>
                    <a:pt x="114" y="88"/>
                    <a:pt x="114" y="88"/>
                  </a:cubicBezTo>
                  <a:cubicBezTo>
                    <a:pt x="113" y="88"/>
                    <a:pt x="113" y="88"/>
                    <a:pt x="113" y="88"/>
                  </a:cubicBezTo>
                  <a:cubicBezTo>
                    <a:pt x="113" y="82"/>
                    <a:pt x="113" y="82"/>
                    <a:pt x="113" y="82"/>
                  </a:cubicBezTo>
                  <a:cubicBezTo>
                    <a:pt x="114" y="82"/>
                    <a:pt x="114" y="82"/>
                    <a:pt x="114" y="82"/>
                  </a:cubicBezTo>
                  <a:cubicBezTo>
                    <a:pt x="114" y="80"/>
                    <a:pt x="114" y="80"/>
                    <a:pt x="114" y="80"/>
                  </a:cubicBezTo>
                  <a:cubicBezTo>
                    <a:pt x="113" y="80"/>
                    <a:pt x="113" y="80"/>
                    <a:pt x="113" y="80"/>
                  </a:cubicBezTo>
                  <a:cubicBezTo>
                    <a:pt x="113" y="73"/>
                    <a:pt x="113" y="73"/>
                    <a:pt x="113" y="73"/>
                  </a:cubicBezTo>
                  <a:cubicBezTo>
                    <a:pt x="114" y="73"/>
                    <a:pt x="114" y="73"/>
                    <a:pt x="114" y="73"/>
                  </a:cubicBezTo>
                  <a:cubicBezTo>
                    <a:pt x="114" y="72"/>
                    <a:pt x="114" y="72"/>
                    <a:pt x="114" y="72"/>
                  </a:cubicBezTo>
                  <a:cubicBezTo>
                    <a:pt x="113" y="72"/>
                    <a:pt x="113" y="72"/>
                    <a:pt x="113" y="72"/>
                  </a:cubicBezTo>
                  <a:cubicBezTo>
                    <a:pt x="113" y="65"/>
                    <a:pt x="113" y="65"/>
                    <a:pt x="113" y="65"/>
                  </a:cubicBezTo>
                  <a:cubicBezTo>
                    <a:pt x="114" y="65"/>
                    <a:pt x="114" y="65"/>
                    <a:pt x="114" y="65"/>
                  </a:cubicBezTo>
                  <a:cubicBezTo>
                    <a:pt x="114" y="63"/>
                    <a:pt x="114" y="63"/>
                    <a:pt x="114" y="63"/>
                  </a:cubicBezTo>
                  <a:cubicBezTo>
                    <a:pt x="113" y="63"/>
                    <a:pt x="113" y="63"/>
                    <a:pt x="113" y="63"/>
                  </a:cubicBezTo>
                  <a:cubicBezTo>
                    <a:pt x="113" y="57"/>
                    <a:pt x="113" y="57"/>
                    <a:pt x="113" y="57"/>
                  </a:cubicBezTo>
                  <a:cubicBezTo>
                    <a:pt x="114" y="57"/>
                    <a:pt x="114" y="57"/>
                    <a:pt x="114" y="57"/>
                  </a:cubicBezTo>
                  <a:cubicBezTo>
                    <a:pt x="114" y="55"/>
                    <a:pt x="114" y="55"/>
                    <a:pt x="114" y="55"/>
                  </a:cubicBezTo>
                  <a:cubicBezTo>
                    <a:pt x="113" y="55"/>
                    <a:pt x="113" y="55"/>
                    <a:pt x="113" y="55"/>
                  </a:cubicBezTo>
                  <a:cubicBezTo>
                    <a:pt x="113" y="48"/>
                    <a:pt x="113" y="48"/>
                    <a:pt x="113" y="48"/>
                  </a:cubicBezTo>
                  <a:cubicBezTo>
                    <a:pt x="114" y="48"/>
                    <a:pt x="114" y="48"/>
                    <a:pt x="114" y="48"/>
                  </a:cubicBezTo>
                  <a:cubicBezTo>
                    <a:pt x="114" y="46"/>
                    <a:pt x="114" y="46"/>
                    <a:pt x="114" y="46"/>
                  </a:cubicBezTo>
                  <a:cubicBezTo>
                    <a:pt x="113" y="46"/>
                    <a:pt x="113" y="46"/>
                    <a:pt x="113" y="46"/>
                  </a:cubicBezTo>
                  <a:cubicBezTo>
                    <a:pt x="113" y="40"/>
                    <a:pt x="113" y="40"/>
                    <a:pt x="113" y="40"/>
                  </a:cubicBezTo>
                  <a:cubicBezTo>
                    <a:pt x="114" y="40"/>
                    <a:pt x="114" y="40"/>
                    <a:pt x="114" y="40"/>
                  </a:cubicBezTo>
                  <a:cubicBezTo>
                    <a:pt x="114" y="38"/>
                    <a:pt x="114" y="38"/>
                    <a:pt x="114" y="38"/>
                  </a:cubicBezTo>
                  <a:cubicBezTo>
                    <a:pt x="113" y="38"/>
                    <a:pt x="113" y="38"/>
                    <a:pt x="113" y="38"/>
                  </a:cubicBezTo>
                  <a:cubicBezTo>
                    <a:pt x="113" y="34"/>
                    <a:pt x="113" y="34"/>
                    <a:pt x="113" y="34"/>
                  </a:cubicBezTo>
                  <a:cubicBezTo>
                    <a:pt x="115" y="32"/>
                    <a:pt x="115" y="32"/>
                    <a:pt x="115" y="32"/>
                  </a:cubicBezTo>
                  <a:cubicBezTo>
                    <a:pt x="115" y="18"/>
                    <a:pt x="115" y="18"/>
                    <a:pt x="115" y="18"/>
                  </a:cubicBezTo>
                  <a:cubicBezTo>
                    <a:pt x="113" y="14"/>
                    <a:pt x="113" y="14"/>
                    <a:pt x="113" y="14"/>
                  </a:cubicBezTo>
                  <a:cubicBezTo>
                    <a:pt x="113" y="10"/>
                    <a:pt x="113" y="10"/>
                    <a:pt x="113" y="10"/>
                  </a:cubicBezTo>
                  <a:cubicBezTo>
                    <a:pt x="114" y="10"/>
                    <a:pt x="114" y="10"/>
                    <a:pt x="114" y="10"/>
                  </a:cubicBezTo>
                  <a:cubicBezTo>
                    <a:pt x="114" y="8"/>
                    <a:pt x="114" y="8"/>
                    <a:pt x="114" y="8"/>
                  </a:cubicBezTo>
                  <a:cubicBezTo>
                    <a:pt x="113" y="8"/>
                    <a:pt x="113" y="8"/>
                    <a:pt x="113" y="8"/>
                  </a:cubicBezTo>
                  <a:cubicBezTo>
                    <a:pt x="113" y="6"/>
                    <a:pt x="113" y="6"/>
                    <a:pt x="113" y="6"/>
                  </a:cubicBezTo>
                  <a:cubicBezTo>
                    <a:pt x="114" y="6"/>
                    <a:pt x="114" y="6"/>
                    <a:pt x="114" y="6"/>
                  </a:cubicBezTo>
                  <a:cubicBezTo>
                    <a:pt x="114" y="4"/>
                    <a:pt x="114" y="4"/>
                    <a:pt x="114" y="4"/>
                  </a:cubicBezTo>
                  <a:cubicBezTo>
                    <a:pt x="113" y="4"/>
                    <a:pt x="113" y="4"/>
                    <a:pt x="113" y="4"/>
                  </a:cubicBezTo>
                  <a:cubicBezTo>
                    <a:pt x="113" y="2"/>
                    <a:pt x="113" y="2"/>
                    <a:pt x="113" y="2"/>
                  </a:cubicBezTo>
                  <a:cubicBezTo>
                    <a:pt x="113" y="1"/>
                    <a:pt x="112" y="0"/>
                    <a:pt x="111" y="0"/>
                  </a:cubicBezTo>
                  <a:cubicBezTo>
                    <a:pt x="110" y="0"/>
                    <a:pt x="109" y="1"/>
                    <a:pt x="109" y="2"/>
                  </a:cubicBezTo>
                  <a:cubicBezTo>
                    <a:pt x="109" y="4"/>
                    <a:pt x="109" y="4"/>
                    <a:pt x="109" y="4"/>
                  </a:cubicBezTo>
                  <a:cubicBezTo>
                    <a:pt x="108" y="4"/>
                    <a:pt x="108" y="4"/>
                    <a:pt x="108" y="4"/>
                  </a:cubicBezTo>
                  <a:cubicBezTo>
                    <a:pt x="108" y="6"/>
                    <a:pt x="108" y="6"/>
                    <a:pt x="108" y="6"/>
                  </a:cubicBezTo>
                  <a:cubicBezTo>
                    <a:pt x="109" y="6"/>
                    <a:pt x="109" y="6"/>
                    <a:pt x="109" y="6"/>
                  </a:cubicBezTo>
                  <a:cubicBezTo>
                    <a:pt x="109" y="8"/>
                    <a:pt x="109" y="8"/>
                    <a:pt x="109" y="8"/>
                  </a:cubicBezTo>
                  <a:cubicBezTo>
                    <a:pt x="108" y="8"/>
                    <a:pt x="108" y="8"/>
                    <a:pt x="108" y="8"/>
                  </a:cubicBezTo>
                  <a:cubicBezTo>
                    <a:pt x="108" y="10"/>
                    <a:pt x="108" y="10"/>
                    <a:pt x="108" y="10"/>
                  </a:cubicBezTo>
                  <a:cubicBezTo>
                    <a:pt x="109" y="10"/>
                    <a:pt x="109" y="10"/>
                    <a:pt x="109" y="10"/>
                  </a:cubicBezTo>
                  <a:cubicBezTo>
                    <a:pt x="109" y="14"/>
                    <a:pt x="109" y="14"/>
                    <a:pt x="109" y="14"/>
                  </a:cubicBezTo>
                  <a:cubicBezTo>
                    <a:pt x="107" y="18"/>
                    <a:pt x="107" y="18"/>
                    <a:pt x="107" y="18"/>
                  </a:cubicBezTo>
                  <a:cubicBezTo>
                    <a:pt x="107" y="32"/>
                    <a:pt x="107" y="32"/>
                    <a:pt x="107" y="32"/>
                  </a:cubicBezTo>
                  <a:cubicBezTo>
                    <a:pt x="109" y="34"/>
                    <a:pt x="109" y="34"/>
                    <a:pt x="109" y="34"/>
                  </a:cubicBezTo>
                  <a:cubicBezTo>
                    <a:pt x="109" y="38"/>
                    <a:pt x="109" y="38"/>
                    <a:pt x="109" y="38"/>
                  </a:cubicBezTo>
                  <a:cubicBezTo>
                    <a:pt x="108" y="38"/>
                    <a:pt x="108" y="38"/>
                    <a:pt x="108" y="38"/>
                  </a:cubicBezTo>
                  <a:cubicBezTo>
                    <a:pt x="108" y="40"/>
                    <a:pt x="108" y="40"/>
                    <a:pt x="108" y="40"/>
                  </a:cubicBezTo>
                  <a:cubicBezTo>
                    <a:pt x="109" y="40"/>
                    <a:pt x="109" y="40"/>
                    <a:pt x="109" y="40"/>
                  </a:cubicBezTo>
                  <a:cubicBezTo>
                    <a:pt x="109" y="46"/>
                    <a:pt x="109" y="46"/>
                    <a:pt x="109" y="46"/>
                  </a:cubicBezTo>
                  <a:cubicBezTo>
                    <a:pt x="108" y="46"/>
                    <a:pt x="108" y="46"/>
                    <a:pt x="108" y="46"/>
                  </a:cubicBezTo>
                  <a:cubicBezTo>
                    <a:pt x="108" y="48"/>
                    <a:pt x="108" y="48"/>
                    <a:pt x="108" y="48"/>
                  </a:cubicBezTo>
                  <a:cubicBezTo>
                    <a:pt x="109" y="48"/>
                    <a:pt x="109" y="48"/>
                    <a:pt x="109" y="48"/>
                  </a:cubicBezTo>
                  <a:cubicBezTo>
                    <a:pt x="109" y="55"/>
                    <a:pt x="109" y="55"/>
                    <a:pt x="109" y="55"/>
                  </a:cubicBezTo>
                  <a:cubicBezTo>
                    <a:pt x="108" y="55"/>
                    <a:pt x="108" y="55"/>
                    <a:pt x="108" y="55"/>
                  </a:cubicBezTo>
                  <a:cubicBezTo>
                    <a:pt x="108" y="57"/>
                    <a:pt x="108" y="57"/>
                    <a:pt x="108" y="57"/>
                  </a:cubicBezTo>
                  <a:cubicBezTo>
                    <a:pt x="109" y="57"/>
                    <a:pt x="109" y="57"/>
                    <a:pt x="109" y="57"/>
                  </a:cubicBezTo>
                  <a:cubicBezTo>
                    <a:pt x="109" y="63"/>
                    <a:pt x="109" y="63"/>
                    <a:pt x="109" y="63"/>
                  </a:cubicBezTo>
                  <a:cubicBezTo>
                    <a:pt x="108" y="63"/>
                    <a:pt x="108" y="63"/>
                    <a:pt x="108" y="63"/>
                  </a:cubicBezTo>
                  <a:cubicBezTo>
                    <a:pt x="108" y="65"/>
                    <a:pt x="108" y="65"/>
                    <a:pt x="108" y="65"/>
                  </a:cubicBezTo>
                  <a:cubicBezTo>
                    <a:pt x="109" y="65"/>
                    <a:pt x="109" y="65"/>
                    <a:pt x="109" y="65"/>
                  </a:cubicBezTo>
                  <a:cubicBezTo>
                    <a:pt x="109" y="72"/>
                    <a:pt x="109" y="72"/>
                    <a:pt x="109" y="72"/>
                  </a:cubicBezTo>
                  <a:cubicBezTo>
                    <a:pt x="108" y="72"/>
                    <a:pt x="108" y="72"/>
                    <a:pt x="108" y="72"/>
                  </a:cubicBezTo>
                  <a:cubicBezTo>
                    <a:pt x="108" y="73"/>
                    <a:pt x="108" y="73"/>
                    <a:pt x="108" y="73"/>
                  </a:cubicBezTo>
                  <a:cubicBezTo>
                    <a:pt x="109" y="73"/>
                    <a:pt x="109" y="73"/>
                    <a:pt x="109" y="73"/>
                  </a:cubicBezTo>
                  <a:cubicBezTo>
                    <a:pt x="109" y="80"/>
                    <a:pt x="109" y="80"/>
                    <a:pt x="109" y="80"/>
                  </a:cubicBezTo>
                  <a:cubicBezTo>
                    <a:pt x="108" y="80"/>
                    <a:pt x="108" y="80"/>
                    <a:pt x="108" y="80"/>
                  </a:cubicBezTo>
                  <a:cubicBezTo>
                    <a:pt x="108" y="82"/>
                    <a:pt x="108" y="82"/>
                    <a:pt x="108" y="82"/>
                  </a:cubicBezTo>
                  <a:cubicBezTo>
                    <a:pt x="109" y="82"/>
                    <a:pt x="109" y="82"/>
                    <a:pt x="109" y="82"/>
                  </a:cubicBezTo>
                  <a:cubicBezTo>
                    <a:pt x="109" y="88"/>
                    <a:pt x="109" y="88"/>
                    <a:pt x="109" y="88"/>
                  </a:cubicBezTo>
                  <a:cubicBezTo>
                    <a:pt x="108" y="88"/>
                    <a:pt x="108" y="88"/>
                    <a:pt x="108" y="88"/>
                  </a:cubicBezTo>
                  <a:cubicBezTo>
                    <a:pt x="108" y="90"/>
                    <a:pt x="108" y="90"/>
                    <a:pt x="108" y="90"/>
                  </a:cubicBezTo>
                  <a:cubicBezTo>
                    <a:pt x="109" y="90"/>
                    <a:pt x="109" y="90"/>
                    <a:pt x="109" y="90"/>
                  </a:cubicBezTo>
                  <a:cubicBezTo>
                    <a:pt x="109" y="97"/>
                    <a:pt x="109" y="97"/>
                    <a:pt x="109" y="97"/>
                  </a:cubicBezTo>
                  <a:cubicBezTo>
                    <a:pt x="108" y="97"/>
                    <a:pt x="108" y="97"/>
                    <a:pt x="108" y="97"/>
                  </a:cubicBezTo>
                  <a:cubicBezTo>
                    <a:pt x="108" y="99"/>
                    <a:pt x="108" y="99"/>
                    <a:pt x="108" y="99"/>
                  </a:cubicBezTo>
                  <a:cubicBezTo>
                    <a:pt x="109" y="99"/>
                    <a:pt x="109" y="99"/>
                    <a:pt x="109" y="99"/>
                  </a:cubicBezTo>
                  <a:cubicBezTo>
                    <a:pt x="109" y="105"/>
                    <a:pt x="109" y="105"/>
                    <a:pt x="109" y="105"/>
                  </a:cubicBezTo>
                  <a:cubicBezTo>
                    <a:pt x="108" y="105"/>
                    <a:pt x="108" y="105"/>
                    <a:pt x="108" y="105"/>
                  </a:cubicBezTo>
                  <a:cubicBezTo>
                    <a:pt x="108" y="107"/>
                    <a:pt x="108" y="107"/>
                    <a:pt x="108" y="107"/>
                  </a:cubicBezTo>
                  <a:cubicBezTo>
                    <a:pt x="109" y="107"/>
                    <a:pt x="109" y="107"/>
                    <a:pt x="109" y="107"/>
                  </a:cubicBezTo>
                  <a:cubicBezTo>
                    <a:pt x="109" y="112"/>
                    <a:pt x="109" y="112"/>
                    <a:pt x="109" y="112"/>
                  </a:cubicBezTo>
                  <a:cubicBezTo>
                    <a:pt x="107" y="114"/>
                    <a:pt x="107" y="114"/>
                    <a:pt x="107" y="114"/>
                  </a:cubicBezTo>
                  <a:cubicBezTo>
                    <a:pt x="107" y="117"/>
                    <a:pt x="107" y="117"/>
                    <a:pt x="107" y="117"/>
                  </a:cubicBezTo>
                  <a:cubicBezTo>
                    <a:pt x="101" y="118"/>
                    <a:pt x="101" y="118"/>
                    <a:pt x="101" y="118"/>
                  </a:cubicBezTo>
                  <a:cubicBezTo>
                    <a:pt x="101" y="121"/>
                    <a:pt x="101" y="121"/>
                    <a:pt x="101" y="121"/>
                  </a:cubicBezTo>
                  <a:cubicBezTo>
                    <a:pt x="97" y="123"/>
                    <a:pt x="97" y="123"/>
                    <a:pt x="97" y="123"/>
                  </a:cubicBezTo>
                  <a:cubicBezTo>
                    <a:pt x="98" y="126"/>
                    <a:pt x="98" y="126"/>
                    <a:pt x="98" y="126"/>
                  </a:cubicBezTo>
                  <a:cubicBezTo>
                    <a:pt x="73" y="150"/>
                    <a:pt x="21" y="164"/>
                    <a:pt x="0" y="154"/>
                  </a:cubicBezTo>
                  <a:cubicBezTo>
                    <a:pt x="0" y="154"/>
                    <a:pt x="0" y="154"/>
                    <a:pt x="3" y="158"/>
                  </a:cubicBezTo>
                  <a:cubicBezTo>
                    <a:pt x="7" y="162"/>
                    <a:pt x="11" y="163"/>
                    <a:pt x="11" y="163"/>
                  </a:cubicBezTo>
                  <a:cubicBezTo>
                    <a:pt x="10" y="165"/>
                    <a:pt x="10" y="165"/>
                    <a:pt x="10" y="165"/>
                  </a:cubicBezTo>
                  <a:cubicBezTo>
                    <a:pt x="14" y="166"/>
                    <a:pt x="20" y="170"/>
                    <a:pt x="20" y="170"/>
                  </a:cubicBezTo>
                  <a:cubicBezTo>
                    <a:pt x="19" y="175"/>
                    <a:pt x="19" y="175"/>
                    <a:pt x="19" y="175"/>
                  </a:cubicBezTo>
                  <a:cubicBezTo>
                    <a:pt x="19" y="175"/>
                    <a:pt x="18" y="176"/>
                    <a:pt x="26" y="177"/>
                  </a:cubicBezTo>
                  <a:cubicBezTo>
                    <a:pt x="33" y="178"/>
                    <a:pt x="49" y="180"/>
                    <a:pt x="49" y="180"/>
                  </a:cubicBezTo>
                  <a:cubicBezTo>
                    <a:pt x="67" y="188"/>
                    <a:pt x="67" y="188"/>
                    <a:pt x="67" y="188"/>
                  </a:cubicBezTo>
                  <a:cubicBezTo>
                    <a:pt x="60" y="191"/>
                    <a:pt x="60" y="191"/>
                    <a:pt x="60" y="191"/>
                  </a:cubicBezTo>
                  <a:cubicBezTo>
                    <a:pt x="61" y="193"/>
                    <a:pt x="61" y="193"/>
                    <a:pt x="61" y="193"/>
                  </a:cubicBezTo>
                  <a:cubicBezTo>
                    <a:pt x="67" y="191"/>
                    <a:pt x="67" y="191"/>
                    <a:pt x="67" y="191"/>
                  </a:cubicBezTo>
                  <a:cubicBezTo>
                    <a:pt x="75" y="194"/>
                    <a:pt x="75" y="194"/>
                    <a:pt x="75" y="194"/>
                  </a:cubicBezTo>
                  <a:cubicBezTo>
                    <a:pt x="75" y="201"/>
                    <a:pt x="75" y="201"/>
                    <a:pt x="75" y="201"/>
                  </a:cubicBezTo>
                  <a:cubicBezTo>
                    <a:pt x="62" y="201"/>
                    <a:pt x="62" y="201"/>
                    <a:pt x="62" y="201"/>
                  </a:cubicBezTo>
                  <a:cubicBezTo>
                    <a:pt x="62" y="199"/>
                    <a:pt x="62" y="199"/>
                    <a:pt x="62" y="199"/>
                  </a:cubicBezTo>
                  <a:cubicBezTo>
                    <a:pt x="59" y="199"/>
                    <a:pt x="59" y="199"/>
                    <a:pt x="59" y="199"/>
                  </a:cubicBezTo>
                  <a:cubicBezTo>
                    <a:pt x="59" y="201"/>
                    <a:pt x="59" y="201"/>
                    <a:pt x="59" y="201"/>
                  </a:cubicBezTo>
                  <a:cubicBezTo>
                    <a:pt x="58" y="201"/>
                    <a:pt x="58" y="201"/>
                    <a:pt x="58" y="201"/>
                  </a:cubicBezTo>
                  <a:cubicBezTo>
                    <a:pt x="58" y="211"/>
                    <a:pt x="58" y="211"/>
                    <a:pt x="58" y="211"/>
                  </a:cubicBezTo>
                  <a:cubicBezTo>
                    <a:pt x="35" y="220"/>
                    <a:pt x="12" y="222"/>
                    <a:pt x="0" y="216"/>
                  </a:cubicBezTo>
                  <a:cubicBezTo>
                    <a:pt x="0" y="216"/>
                    <a:pt x="0" y="216"/>
                    <a:pt x="3" y="220"/>
                  </a:cubicBezTo>
                  <a:cubicBezTo>
                    <a:pt x="7" y="224"/>
                    <a:pt x="11" y="225"/>
                    <a:pt x="11" y="225"/>
                  </a:cubicBezTo>
                  <a:cubicBezTo>
                    <a:pt x="10" y="227"/>
                    <a:pt x="10" y="227"/>
                    <a:pt x="10" y="227"/>
                  </a:cubicBezTo>
                  <a:cubicBezTo>
                    <a:pt x="14" y="229"/>
                    <a:pt x="20" y="233"/>
                    <a:pt x="20" y="233"/>
                  </a:cubicBezTo>
                  <a:cubicBezTo>
                    <a:pt x="19" y="237"/>
                    <a:pt x="19" y="237"/>
                    <a:pt x="19" y="237"/>
                  </a:cubicBezTo>
                  <a:cubicBezTo>
                    <a:pt x="19" y="237"/>
                    <a:pt x="18" y="238"/>
                    <a:pt x="26" y="239"/>
                  </a:cubicBezTo>
                  <a:cubicBezTo>
                    <a:pt x="33" y="240"/>
                    <a:pt x="49" y="243"/>
                    <a:pt x="49" y="243"/>
                  </a:cubicBezTo>
                  <a:cubicBezTo>
                    <a:pt x="67" y="250"/>
                    <a:pt x="67" y="250"/>
                    <a:pt x="67" y="250"/>
                  </a:cubicBezTo>
                  <a:cubicBezTo>
                    <a:pt x="60" y="253"/>
                    <a:pt x="60" y="253"/>
                    <a:pt x="60" y="253"/>
                  </a:cubicBezTo>
                  <a:cubicBezTo>
                    <a:pt x="61" y="255"/>
                    <a:pt x="61" y="255"/>
                    <a:pt x="61" y="255"/>
                  </a:cubicBezTo>
                  <a:cubicBezTo>
                    <a:pt x="67" y="253"/>
                    <a:pt x="67" y="253"/>
                    <a:pt x="67" y="253"/>
                  </a:cubicBezTo>
                  <a:cubicBezTo>
                    <a:pt x="75" y="257"/>
                    <a:pt x="75" y="257"/>
                    <a:pt x="75" y="257"/>
                  </a:cubicBezTo>
                  <a:cubicBezTo>
                    <a:pt x="75" y="263"/>
                    <a:pt x="75" y="263"/>
                    <a:pt x="75" y="263"/>
                  </a:cubicBezTo>
                  <a:cubicBezTo>
                    <a:pt x="62" y="263"/>
                    <a:pt x="62" y="263"/>
                    <a:pt x="62" y="263"/>
                  </a:cubicBezTo>
                  <a:cubicBezTo>
                    <a:pt x="62" y="261"/>
                    <a:pt x="62" y="261"/>
                    <a:pt x="62" y="261"/>
                  </a:cubicBezTo>
                  <a:cubicBezTo>
                    <a:pt x="59" y="261"/>
                    <a:pt x="59" y="261"/>
                    <a:pt x="59" y="261"/>
                  </a:cubicBezTo>
                  <a:cubicBezTo>
                    <a:pt x="59" y="263"/>
                    <a:pt x="59" y="263"/>
                    <a:pt x="59" y="263"/>
                  </a:cubicBezTo>
                  <a:cubicBezTo>
                    <a:pt x="58" y="263"/>
                    <a:pt x="58" y="263"/>
                    <a:pt x="58" y="263"/>
                  </a:cubicBezTo>
                  <a:cubicBezTo>
                    <a:pt x="58" y="273"/>
                    <a:pt x="58" y="273"/>
                    <a:pt x="58" y="273"/>
                  </a:cubicBezTo>
                  <a:cubicBezTo>
                    <a:pt x="35" y="282"/>
                    <a:pt x="12" y="285"/>
                    <a:pt x="0" y="279"/>
                  </a:cubicBezTo>
                  <a:cubicBezTo>
                    <a:pt x="0" y="279"/>
                    <a:pt x="0" y="279"/>
                    <a:pt x="3" y="283"/>
                  </a:cubicBezTo>
                  <a:cubicBezTo>
                    <a:pt x="7" y="287"/>
                    <a:pt x="11" y="288"/>
                    <a:pt x="11" y="288"/>
                  </a:cubicBezTo>
                  <a:cubicBezTo>
                    <a:pt x="10" y="290"/>
                    <a:pt x="10" y="290"/>
                    <a:pt x="10" y="290"/>
                  </a:cubicBezTo>
                  <a:cubicBezTo>
                    <a:pt x="14" y="291"/>
                    <a:pt x="20" y="295"/>
                    <a:pt x="20" y="295"/>
                  </a:cubicBezTo>
                  <a:cubicBezTo>
                    <a:pt x="19" y="299"/>
                    <a:pt x="19" y="299"/>
                    <a:pt x="19" y="299"/>
                  </a:cubicBezTo>
                  <a:cubicBezTo>
                    <a:pt x="19" y="299"/>
                    <a:pt x="18" y="300"/>
                    <a:pt x="26" y="301"/>
                  </a:cubicBezTo>
                  <a:cubicBezTo>
                    <a:pt x="33" y="302"/>
                    <a:pt x="49" y="305"/>
                    <a:pt x="49" y="305"/>
                  </a:cubicBezTo>
                  <a:cubicBezTo>
                    <a:pt x="67" y="313"/>
                    <a:pt x="67" y="313"/>
                    <a:pt x="67" y="313"/>
                  </a:cubicBezTo>
                  <a:cubicBezTo>
                    <a:pt x="60" y="315"/>
                    <a:pt x="60" y="315"/>
                    <a:pt x="60" y="315"/>
                  </a:cubicBezTo>
                  <a:cubicBezTo>
                    <a:pt x="61" y="317"/>
                    <a:pt x="61" y="317"/>
                    <a:pt x="61" y="317"/>
                  </a:cubicBezTo>
                  <a:cubicBezTo>
                    <a:pt x="67" y="315"/>
                    <a:pt x="67" y="315"/>
                    <a:pt x="67" y="315"/>
                  </a:cubicBezTo>
                  <a:cubicBezTo>
                    <a:pt x="75" y="319"/>
                    <a:pt x="75" y="319"/>
                    <a:pt x="75" y="319"/>
                  </a:cubicBezTo>
                  <a:cubicBezTo>
                    <a:pt x="75" y="325"/>
                    <a:pt x="75" y="325"/>
                    <a:pt x="75" y="325"/>
                  </a:cubicBezTo>
                  <a:cubicBezTo>
                    <a:pt x="62" y="325"/>
                    <a:pt x="62" y="325"/>
                    <a:pt x="62" y="325"/>
                  </a:cubicBezTo>
                  <a:cubicBezTo>
                    <a:pt x="62" y="323"/>
                    <a:pt x="62" y="323"/>
                    <a:pt x="62" y="323"/>
                  </a:cubicBezTo>
                  <a:cubicBezTo>
                    <a:pt x="59" y="323"/>
                    <a:pt x="59" y="323"/>
                    <a:pt x="59" y="323"/>
                  </a:cubicBezTo>
                  <a:cubicBezTo>
                    <a:pt x="59" y="325"/>
                    <a:pt x="59" y="325"/>
                    <a:pt x="59" y="325"/>
                  </a:cubicBezTo>
                  <a:cubicBezTo>
                    <a:pt x="58" y="325"/>
                    <a:pt x="58" y="325"/>
                    <a:pt x="58" y="325"/>
                  </a:cubicBezTo>
                  <a:cubicBezTo>
                    <a:pt x="58" y="336"/>
                    <a:pt x="58" y="336"/>
                    <a:pt x="58" y="336"/>
                  </a:cubicBezTo>
                  <a:cubicBezTo>
                    <a:pt x="35" y="344"/>
                    <a:pt x="12" y="347"/>
                    <a:pt x="0" y="341"/>
                  </a:cubicBezTo>
                  <a:cubicBezTo>
                    <a:pt x="0" y="341"/>
                    <a:pt x="0" y="341"/>
                    <a:pt x="3" y="345"/>
                  </a:cubicBezTo>
                  <a:cubicBezTo>
                    <a:pt x="7" y="349"/>
                    <a:pt x="11" y="350"/>
                    <a:pt x="11" y="350"/>
                  </a:cubicBezTo>
                  <a:cubicBezTo>
                    <a:pt x="10" y="352"/>
                    <a:pt x="10" y="352"/>
                    <a:pt x="10" y="352"/>
                  </a:cubicBezTo>
                  <a:cubicBezTo>
                    <a:pt x="14" y="353"/>
                    <a:pt x="20" y="357"/>
                    <a:pt x="20" y="357"/>
                  </a:cubicBezTo>
                  <a:cubicBezTo>
                    <a:pt x="19" y="361"/>
                    <a:pt x="19" y="361"/>
                    <a:pt x="19" y="361"/>
                  </a:cubicBezTo>
                  <a:cubicBezTo>
                    <a:pt x="19" y="361"/>
                    <a:pt x="18" y="363"/>
                    <a:pt x="26" y="364"/>
                  </a:cubicBezTo>
                  <a:cubicBezTo>
                    <a:pt x="33" y="364"/>
                    <a:pt x="49" y="367"/>
                    <a:pt x="49" y="367"/>
                  </a:cubicBezTo>
                  <a:cubicBezTo>
                    <a:pt x="67" y="375"/>
                    <a:pt x="67" y="375"/>
                    <a:pt x="67" y="375"/>
                  </a:cubicBezTo>
                  <a:cubicBezTo>
                    <a:pt x="60" y="377"/>
                    <a:pt x="60" y="377"/>
                    <a:pt x="60" y="377"/>
                  </a:cubicBezTo>
                  <a:cubicBezTo>
                    <a:pt x="61" y="379"/>
                    <a:pt x="61" y="379"/>
                    <a:pt x="61" y="379"/>
                  </a:cubicBezTo>
                  <a:cubicBezTo>
                    <a:pt x="67" y="377"/>
                    <a:pt x="67" y="377"/>
                    <a:pt x="67" y="377"/>
                  </a:cubicBezTo>
                  <a:cubicBezTo>
                    <a:pt x="75" y="381"/>
                    <a:pt x="75" y="381"/>
                    <a:pt x="75" y="381"/>
                  </a:cubicBezTo>
                  <a:cubicBezTo>
                    <a:pt x="75" y="388"/>
                    <a:pt x="75" y="388"/>
                    <a:pt x="75" y="388"/>
                  </a:cubicBezTo>
                  <a:cubicBezTo>
                    <a:pt x="62" y="388"/>
                    <a:pt x="62" y="388"/>
                    <a:pt x="62" y="388"/>
                  </a:cubicBezTo>
                  <a:cubicBezTo>
                    <a:pt x="62" y="386"/>
                    <a:pt x="62" y="386"/>
                    <a:pt x="62" y="386"/>
                  </a:cubicBezTo>
                  <a:cubicBezTo>
                    <a:pt x="59" y="386"/>
                    <a:pt x="59" y="386"/>
                    <a:pt x="59" y="386"/>
                  </a:cubicBezTo>
                  <a:cubicBezTo>
                    <a:pt x="59" y="388"/>
                    <a:pt x="59" y="388"/>
                    <a:pt x="59" y="388"/>
                  </a:cubicBezTo>
                  <a:cubicBezTo>
                    <a:pt x="58" y="388"/>
                    <a:pt x="58" y="388"/>
                    <a:pt x="58" y="388"/>
                  </a:cubicBezTo>
                  <a:cubicBezTo>
                    <a:pt x="58" y="398"/>
                    <a:pt x="58" y="398"/>
                    <a:pt x="58" y="398"/>
                  </a:cubicBezTo>
                  <a:cubicBezTo>
                    <a:pt x="35" y="406"/>
                    <a:pt x="12" y="409"/>
                    <a:pt x="0" y="403"/>
                  </a:cubicBezTo>
                  <a:cubicBezTo>
                    <a:pt x="0" y="403"/>
                    <a:pt x="0" y="403"/>
                    <a:pt x="3" y="407"/>
                  </a:cubicBezTo>
                  <a:cubicBezTo>
                    <a:pt x="7" y="411"/>
                    <a:pt x="11" y="412"/>
                    <a:pt x="11" y="412"/>
                  </a:cubicBezTo>
                  <a:cubicBezTo>
                    <a:pt x="10" y="414"/>
                    <a:pt x="10" y="414"/>
                    <a:pt x="10" y="414"/>
                  </a:cubicBezTo>
                  <a:cubicBezTo>
                    <a:pt x="14" y="416"/>
                    <a:pt x="20" y="419"/>
                    <a:pt x="20" y="419"/>
                  </a:cubicBezTo>
                  <a:cubicBezTo>
                    <a:pt x="19" y="424"/>
                    <a:pt x="19" y="424"/>
                    <a:pt x="19" y="424"/>
                  </a:cubicBezTo>
                  <a:cubicBezTo>
                    <a:pt x="19" y="424"/>
                    <a:pt x="18" y="425"/>
                    <a:pt x="26" y="426"/>
                  </a:cubicBezTo>
                  <a:cubicBezTo>
                    <a:pt x="33" y="427"/>
                    <a:pt x="49" y="429"/>
                    <a:pt x="49" y="429"/>
                  </a:cubicBezTo>
                  <a:cubicBezTo>
                    <a:pt x="67" y="437"/>
                    <a:pt x="67" y="437"/>
                    <a:pt x="67" y="437"/>
                  </a:cubicBezTo>
                  <a:cubicBezTo>
                    <a:pt x="60" y="440"/>
                    <a:pt x="60" y="440"/>
                    <a:pt x="60" y="440"/>
                  </a:cubicBezTo>
                  <a:cubicBezTo>
                    <a:pt x="61" y="442"/>
                    <a:pt x="61" y="442"/>
                    <a:pt x="61" y="442"/>
                  </a:cubicBezTo>
                  <a:cubicBezTo>
                    <a:pt x="67" y="440"/>
                    <a:pt x="67" y="440"/>
                    <a:pt x="67" y="440"/>
                  </a:cubicBezTo>
                  <a:cubicBezTo>
                    <a:pt x="75" y="444"/>
                    <a:pt x="75" y="444"/>
                    <a:pt x="75" y="444"/>
                  </a:cubicBezTo>
                  <a:cubicBezTo>
                    <a:pt x="75" y="450"/>
                    <a:pt x="75" y="450"/>
                    <a:pt x="75" y="450"/>
                  </a:cubicBezTo>
                  <a:cubicBezTo>
                    <a:pt x="111" y="450"/>
                    <a:pt x="111" y="450"/>
                    <a:pt x="111" y="450"/>
                  </a:cubicBezTo>
                  <a:cubicBezTo>
                    <a:pt x="111" y="450"/>
                    <a:pt x="111" y="450"/>
                    <a:pt x="111" y="450"/>
                  </a:cubicBezTo>
                  <a:cubicBezTo>
                    <a:pt x="147" y="450"/>
                    <a:pt x="147" y="450"/>
                    <a:pt x="147" y="450"/>
                  </a:cubicBezTo>
                  <a:cubicBezTo>
                    <a:pt x="147" y="444"/>
                    <a:pt x="147" y="444"/>
                    <a:pt x="147" y="444"/>
                  </a:cubicBezTo>
                  <a:cubicBezTo>
                    <a:pt x="155" y="440"/>
                    <a:pt x="155" y="440"/>
                    <a:pt x="155" y="440"/>
                  </a:cubicBezTo>
                  <a:cubicBezTo>
                    <a:pt x="161" y="442"/>
                    <a:pt x="161" y="442"/>
                    <a:pt x="161" y="442"/>
                  </a:cubicBezTo>
                  <a:cubicBezTo>
                    <a:pt x="162" y="440"/>
                    <a:pt x="162" y="440"/>
                    <a:pt x="162" y="440"/>
                  </a:cubicBezTo>
                  <a:cubicBezTo>
                    <a:pt x="155" y="437"/>
                    <a:pt x="155" y="437"/>
                    <a:pt x="155" y="437"/>
                  </a:cubicBezTo>
                  <a:cubicBezTo>
                    <a:pt x="173" y="429"/>
                    <a:pt x="173" y="429"/>
                    <a:pt x="173" y="429"/>
                  </a:cubicBezTo>
                  <a:cubicBezTo>
                    <a:pt x="173" y="429"/>
                    <a:pt x="189" y="427"/>
                    <a:pt x="196" y="426"/>
                  </a:cubicBezTo>
                  <a:cubicBezTo>
                    <a:pt x="204" y="425"/>
                    <a:pt x="203" y="424"/>
                    <a:pt x="203" y="424"/>
                  </a:cubicBezTo>
                  <a:cubicBezTo>
                    <a:pt x="202" y="419"/>
                    <a:pt x="202" y="419"/>
                    <a:pt x="202" y="419"/>
                  </a:cubicBezTo>
                  <a:cubicBezTo>
                    <a:pt x="202" y="419"/>
                    <a:pt x="208" y="416"/>
                    <a:pt x="212" y="414"/>
                  </a:cubicBezTo>
                  <a:cubicBezTo>
                    <a:pt x="212" y="412"/>
                    <a:pt x="212" y="412"/>
                    <a:pt x="212" y="412"/>
                  </a:cubicBezTo>
                  <a:cubicBezTo>
                    <a:pt x="212" y="412"/>
                    <a:pt x="215" y="411"/>
                    <a:pt x="219" y="407"/>
                  </a:cubicBezTo>
                  <a:cubicBezTo>
                    <a:pt x="222" y="403"/>
                    <a:pt x="222" y="403"/>
                    <a:pt x="222" y="403"/>
                  </a:cubicBezTo>
                  <a:cubicBezTo>
                    <a:pt x="210" y="409"/>
                    <a:pt x="187" y="406"/>
                    <a:pt x="164" y="398"/>
                  </a:cubicBezTo>
                  <a:cubicBezTo>
                    <a:pt x="164" y="388"/>
                    <a:pt x="164" y="388"/>
                    <a:pt x="164" y="388"/>
                  </a:cubicBezTo>
                  <a:cubicBezTo>
                    <a:pt x="163" y="388"/>
                    <a:pt x="163" y="388"/>
                    <a:pt x="163" y="388"/>
                  </a:cubicBezTo>
                  <a:cubicBezTo>
                    <a:pt x="163" y="386"/>
                    <a:pt x="163" y="386"/>
                    <a:pt x="163" y="386"/>
                  </a:cubicBezTo>
                  <a:cubicBezTo>
                    <a:pt x="161" y="386"/>
                    <a:pt x="161" y="386"/>
                    <a:pt x="161" y="386"/>
                  </a:cubicBezTo>
                  <a:cubicBezTo>
                    <a:pt x="161" y="388"/>
                    <a:pt x="161" y="388"/>
                    <a:pt x="161" y="388"/>
                  </a:cubicBezTo>
                  <a:cubicBezTo>
                    <a:pt x="147" y="388"/>
                    <a:pt x="147" y="388"/>
                    <a:pt x="147" y="388"/>
                  </a:cubicBezTo>
                  <a:cubicBezTo>
                    <a:pt x="147" y="381"/>
                    <a:pt x="147" y="381"/>
                    <a:pt x="147" y="381"/>
                  </a:cubicBezTo>
                  <a:cubicBezTo>
                    <a:pt x="155" y="377"/>
                    <a:pt x="155" y="377"/>
                    <a:pt x="155" y="377"/>
                  </a:cubicBezTo>
                  <a:cubicBezTo>
                    <a:pt x="161" y="379"/>
                    <a:pt x="161" y="379"/>
                    <a:pt x="161" y="379"/>
                  </a:cubicBezTo>
                  <a:cubicBezTo>
                    <a:pt x="162" y="377"/>
                    <a:pt x="162" y="377"/>
                    <a:pt x="162" y="377"/>
                  </a:cubicBezTo>
                  <a:cubicBezTo>
                    <a:pt x="155" y="375"/>
                    <a:pt x="155" y="375"/>
                    <a:pt x="155" y="375"/>
                  </a:cubicBezTo>
                  <a:cubicBezTo>
                    <a:pt x="173" y="367"/>
                    <a:pt x="173" y="367"/>
                    <a:pt x="173" y="367"/>
                  </a:cubicBezTo>
                  <a:cubicBezTo>
                    <a:pt x="173" y="367"/>
                    <a:pt x="189" y="364"/>
                    <a:pt x="196" y="364"/>
                  </a:cubicBezTo>
                  <a:cubicBezTo>
                    <a:pt x="204" y="363"/>
                    <a:pt x="203" y="361"/>
                    <a:pt x="203" y="361"/>
                  </a:cubicBezTo>
                  <a:cubicBezTo>
                    <a:pt x="202" y="357"/>
                    <a:pt x="202" y="357"/>
                    <a:pt x="202" y="357"/>
                  </a:cubicBezTo>
                  <a:cubicBezTo>
                    <a:pt x="202" y="357"/>
                    <a:pt x="208" y="353"/>
                    <a:pt x="212" y="352"/>
                  </a:cubicBezTo>
                  <a:cubicBezTo>
                    <a:pt x="212" y="350"/>
                    <a:pt x="212" y="350"/>
                    <a:pt x="212" y="350"/>
                  </a:cubicBezTo>
                  <a:cubicBezTo>
                    <a:pt x="212" y="350"/>
                    <a:pt x="215" y="349"/>
                    <a:pt x="219" y="345"/>
                  </a:cubicBezTo>
                  <a:cubicBezTo>
                    <a:pt x="222" y="341"/>
                    <a:pt x="222" y="341"/>
                    <a:pt x="222" y="341"/>
                  </a:cubicBezTo>
                  <a:cubicBezTo>
                    <a:pt x="210" y="347"/>
                    <a:pt x="187" y="344"/>
                    <a:pt x="164" y="336"/>
                  </a:cubicBezTo>
                  <a:cubicBezTo>
                    <a:pt x="164" y="325"/>
                    <a:pt x="164" y="325"/>
                    <a:pt x="164" y="325"/>
                  </a:cubicBezTo>
                  <a:cubicBezTo>
                    <a:pt x="163" y="325"/>
                    <a:pt x="163" y="325"/>
                    <a:pt x="163" y="325"/>
                  </a:cubicBezTo>
                  <a:cubicBezTo>
                    <a:pt x="163" y="323"/>
                    <a:pt x="163" y="323"/>
                    <a:pt x="163" y="323"/>
                  </a:cubicBezTo>
                  <a:cubicBezTo>
                    <a:pt x="161" y="323"/>
                    <a:pt x="161" y="323"/>
                    <a:pt x="161" y="323"/>
                  </a:cubicBezTo>
                  <a:cubicBezTo>
                    <a:pt x="161" y="325"/>
                    <a:pt x="161" y="325"/>
                    <a:pt x="161" y="325"/>
                  </a:cubicBezTo>
                  <a:cubicBezTo>
                    <a:pt x="147" y="325"/>
                    <a:pt x="147" y="325"/>
                    <a:pt x="147" y="325"/>
                  </a:cubicBezTo>
                  <a:cubicBezTo>
                    <a:pt x="147" y="319"/>
                    <a:pt x="147" y="319"/>
                    <a:pt x="147" y="319"/>
                  </a:cubicBezTo>
                  <a:cubicBezTo>
                    <a:pt x="155" y="315"/>
                    <a:pt x="155" y="315"/>
                    <a:pt x="155" y="315"/>
                  </a:cubicBezTo>
                  <a:cubicBezTo>
                    <a:pt x="161" y="317"/>
                    <a:pt x="161" y="317"/>
                    <a:pt x="161" y="317"/>
                  </a:cubicBezTo>
                  <a:cubicBezTo>
                    <a:pt x="162" y="315"/>
                    <a:pt x="162" y="315"/>
                    <a:pt x="162" y="315"/>
                  </a:cubicBezTo>
                  <a:cubicBezTo>
                    <a:pt x="155" y="313"/>
                    <a:pt x="155" y="313"/>
                    <a:pt x="155" y="313"/>
                  </a:cubicBezTo>
                  <a:cubicBezTo>
                    <a:pt x="173" y="305"/>
                    <a:pt x="173" y="305"/>
                    <a:pt x="173" y="305"/>
                  </a:cubicBezTo>
                  <a:cubicBezTo>
                    <a:pt x="173" y="305"/>
                    <a:pt x="189" y="302"/>
                    <a:pt x="196" y="301"/>
                  </a:cubicBezTo>
                  <a:cubicBezTo>
                    <a:pt x="204" y="300"/>
                    <a:pt x="203" y="299"/>
                    <a:pt x="203" y="299"/>
                  </a:cubicBezTo>
                  <a:cubicBezTo>
                    <a:pt x="202" y="295"/>
                    <a:pt x="202" y="295"/>
                    <a:pt x="202" y="295"/>
                  </a:cubicBezTo>
                  <a:cubicBezTo>
                    <a:pt x="202" y="295"/>
                    <a:pt x="208" y="291"/>
                    <a:pt x="212" y="290"/>
                  </a:cubicBezTo>
                  <a:cubicBezTo>
                    <a:pt x="212" y="288"/>
                    <a:pt x="212" y="288"/>
                    <a:pt x="212" y="288"/>
                  </a:cubicBezTo>
                  <a:cubicBezTo>
                    <a:pt x="212" y="288"/>
                    <a:pt x="215" y="287"/>
                    <a:pt x="219" y="283"/>
                  </a:cubicBezTo>
                  <a:cubicBezTo>
                    <a:pt x="222" y="279"/>
                    <a:pt x="222" y="279"/>
                    <a:pt x="222" y="279"/>
                  </a:cubicBezTo>
                  <a:cubicBezTo>
                    <a:pt x="210" y="285"/>
                    <a:pt x="187" y="282"/>
                    <a:pt x="164" y="273"/>
                  </a:cubicBezTo>
                  <a:cubicBezTo>
                    <a:pt x="164" y="263"/>
                    <a:pt x="164" y="263"/>
                    <a:pt x="164" y="263"/>
                  </a:cubicBezTo>
                  <a:cubicBezTo>
                    <a:pt x="163" y="263"/>
                    <a:pt x="163" y="263"/>
                    <a:pt x="163" y="263"/>
                  </a:cubicBezTo>
                  <a:cubicBezTo>
                    <a:pt x="163" y="261"/>
                    <a:pt x="163" y="261"/>
                    <a:pt x="163" y="261"/>
                  </a:cubicBezTo>
                  <a:cubicBezTo>
                    <a:pt x="161" y="261"/>
                    <a:pt x="161" y="261"/>
                    <a:pt x="161" y="261"/>
                  </a:cubicBezTo>
                  <a:cubicBezTo>
                    <a:pt x="161" y="263"/>
                    <a:pt x="161" y="263"/>
                    <a:pt x="161" y="263"/>
                  </a:cubicBezTo>
                  <a:cubicBezTo>
                    <a:pt x="147" y="263"/>
                    <a:pt x="147" y="263"/>
                    <a:pt x="147" y="263"/>
                  </a:cubicBezTo>
                  <a:cubicBezTo>
                    <a:pt x="147" y="257"/>
                    <a:pt x="147" y="257"/>
                    <a:pt x="147" y="257"/>
                  </a:cubicBezTo>
                  <a:cubicBezTo>
                    <a:pt x="155" y="253"/>
                    <a:pt x="155" y="253"/>
                    <a:pt x="155" y="253"/>
                  </a:cubicBezTo>
                  <a:cubicBezTo>
                    <a:pt x="161" y="255"/>
                    <a:pt x="161" y="255"/>
                    <a:pt x="161" y="255"/>
                  </a:cubicBezTo>
                  <a:cubicBezTo>
                    <a:pt x="162" y="253"/>
                    <a:pt x="162" y="253"/>
                    <a:pt x="162" y="253"/>
                  </a:cubicBezTo>
                  <a:cubicBezTo>
                    <a:pt x="155" y="250"/>
                    <a:pt x="155" y="250"/>
                    <a:pt x="155" y="250"/>
                  </a:cubicBezTo>
                  <a:cubicBezTo>
                    <a:pt x="173" y="243"/>
                    <a:pt x="173" y="243"/>
                    <a:pt x="173" y="243"/>
                  </a:cubicBezTo>
                  <a:cubicBezTo>
                    <a:pt x="173" y="243"/>
                    <a:pt x="189" y="240"/>
                    <a:pt x="196" y="239"/>
                  </a:cubicBezTo>
                  <a:cubicBezTo>
                    <a:pt x="204" y="238"/>
                    <a:pt x="203" y="237"/>
                    <a:pt x="203" y="237"/>
                  </a:cubicBezTo>
                  <a:cubicBezTo>
                    <a:pt x="202" y="233"/>
                    <a:pt x="202" y="233"/>
                    <a:pt x="202" y="233"/>
                  </a:cubicBezTo>
                  <a:cubicBezTo>
                    <a:pt x="202" y="233"/>
                    <a:pt x="208" y="229"/>
                    <a:pt x="212" y="227"/>
                  </a:cubicBezTo>
                  <a:cubicBezTo>
                    <a:pt x="212" y="225"/>
                    <a:pt x="212" y="225"/>
                    <a:pt x="212" y="225"/>
                  </a:cubicBezTo>
                  <a:cubicBezTo>
                    <a:pt x="212" y="225"/>
                    <a:pt x="215" y="224"/>
                    <a:pt x="219"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3" name="Freeform 9"/>
            <p:cNvSpPr/>
            <p:nvPr/>
          </p:nvSpPr>
          <p:spPr bwMode="auto">
            <a:xfrm>
              <a:off x="5920214" y="5450584"/>
              <a:ext cx="2607223" cy="1382106"/>
            </a:xfrm>
            <a:custGeom>
              <a:avLst/>
              <a:gdLst>
                <a:gd name="T0" fmla="*/ 605 w 606"/>
                <a:gd name="T1" fmla="*/ 321 h 321"/>
                <a:gd name="T2" fmla="*/ 5 w 606"/>
                <a:gd name="T3" fmla="*/ 318 h 321"/>
                <a:gd name="T4" fmla="*/ 0 w 606"/>
                <a:gd name="T5" fmla="*/ 312 h 321"/>
                <a:gd name="T6" fmla="*/ 8 w 606"/>
                <a:gd name="T7" fmla="*/ 307 h 321"/>
                <a:gd name="T8" fmla="*/ 7 w 606"/>
                <a:gd name="T9" fmla="*/ 301 h 321"/>
                <a:gd name="T10" fmla="*/ 73 w 606"/>
                <a:gd name="T11" fmla="*/ 287 h 321"/>
                <a:gd name="T12" fmla="*/ 110 w 606"/>
                <a:gd name="T13" fmla="*/ 229 h 321"/>
                <a:gd name="T14" fmla="*/ 71 w 606"/>
                <a:gd name="T15" fmla="*/ 224 h 321"/>
                <a:gd name="T16" fmla="*/ 74 w 606"/>
                <a:gd name="T17" fmla="*/ 218 h 321"/>
                <a:gd name="T18" fmla="*/ 68 w 606"/>
                <a:gd name="T19" fmla="*/ 215 h 321"/>
                <a:gd name="T20" fmla="*/ 76 w 606"/>
                <a:gd name="T21" fmla="*/ 208 h 321"/>
                <a:gd name="T22" fmla="*/ 73 w 606"/>
                <a:gd name="T23" fmla="*/ 203 h 321"/>
                <a:gd name="T24" fmla="*/ 142 w 606"/>
                <a:gd name="T25" fmla="*/ 184 h 321"/>
                <a:gd name="T26" fmla="*/ 151 w 606"/>
                <a:gd name="T27" fmla="*/ 174 h 321"/>
                <a:gd name="T28" fmla="*/ 182 w 606"/>
                <a:gd name="T29" fmla="*/ 144 h 321"/>
                <a:gd name="T30" fmla="*/ 184 w 606"/>
                <a:gd name="T31" fmla="*/ 136 h 321"/>
                <a:gd name="T32" fmla="*/ 180 w 606"/>
                <a:gd name="T33" fmla="*/ 120 h 321"/>
                <a:gd name="T34" fmla="*/ 182 w 606"/>
                <a:gd name="T35" fmla="*/ 117 h 321"/>
                <a:gd name="T36" fmla="*/ 138 w 606"/>
                <a:gd name="T37" fmla="*/ 118 h 321"/>
                <a:gd name="T38" fmla="*/ 141 w 606"/>
                <a:gd name="T39" fmla="*/ 106 h 321"/>
                <a:gd name="T40" fmla="*/ 136 w 606"/>
                <a:gd name="T41" fmla="*/ 100 h 321"/>
                <a:gd name="T42" fmla="*/ 141 w 606"/>
                <a:gd name="T43" fmla="*/ 94 h 321"/>
                <a:gd name="T44" fmla="*/ 140 w 606"/>
                <a:gd name="T45" fmla="*/ 88 h 321"/>
                <a:gd name="T46" fmla="*/ 184 w 606"/>
                <a:gd name="T47" fmla="*/ 81 h 321"/>
                <a:gd name="T48" fmla="*/ 218 w 606"/>
                <a:gd name="T49" fmla="*/ 9 h 321"/>
                <a:gd name="T50" fmla="*/ 371 w 606"/>
                <a:gd name="T51" fmla="*/ 14 h 321"/>
                <a:gd name="T52" fmla="*/ 383 w 606"/>
                <a:gd name="T53" fmla="*/ 25 h 321"/>
                <a:gd name="T54" fmla="*/ 433 w 606"/>
                <a:gd name="T55" fmla="*/ 78 h 321"/>
                <a:gd name="T56" fmla="*/ 464 w 606"/>
                <a:gd name="T57" fmla="*/ 84 h 321"/>
                <a:gd name="T58" fmla="*/ 462 w 606"/>
                <a:gd name="T59" fmla="*/ 92 h 321"/>
                <a:gd name="T60" fmla="*/ 468 w 606"/>
                <a:gd name="T61" fmla="*/ 97 h 321"/>
                <a:gd name="T62" fmla="*/ 466 w 606"/>
                <a:gd name="T63" fmla="*/ 102 h 321"/>
                <a:gd name="T64" fmla="*/ 450 w 606"/>
                <a:gd name="T65" fmla="*/ 108 h 321"/>
                <a:gd name="T66" fmla="*/ 423 w 606"/>
                <a:gd name="T67" fmla="*/ 117 h 321"/>
                <a:gd name="T68" fmla="*/ 420 w 606"/>
                <a:gd name="T69" fmla="*/ 121 h 321"/>
                <a:gd name="T70" fmla="*/ 417 w 606"/>
                <a:gd name="T71" fmla="*/ 135 h 321"/>
                <a:gd name="T72" fmla="*/ 446 w 606"/>
                <a:gd name="T73" fmla="*/ 152 h 321"/>
                <a:gd name="T74" fmla="*/ 450 w 606"/>
                <a:gd name="T75" fmla="*/ 147 h 321"/>
                <a:gd name="T76" fmla="*/ 454 w 606"/>
                <a:gd name="T77" fmla="*/ 169 h 321"/>
                <a:gd name="T78" fmla="*/ 462 w 606"/>
                <a:gd name="T79" fmla="*/ 177 h 321"/>
                <a:gd name="T80" fmla="*/ 532 w 606"/>
                <a:gd name="T81" fmla="*/ 195 h 321"/>
                <a:gd name="T82" fmla="*/ 528 w 606"/>
                <a:gd name="T83" fmla="*/ 202 h 321"/>
                <a:gd name="T84" fmla="*/ 536 w 606"/>
                <a:gd name="T85" fmla="*/ 208 h 321"/>
                <a:gd name="T86" fmla="*/ 530 w 606"/>
                <a:gd name="T87" fmla="*/ 213 h 321"/>
                <a:gd name="T88" fmla="*/ 533 w 606"/>
                <a:gd name="T89" fmla="*/ 226 h 321"/>
                <a:gd name="T90" fmla="*/ 528 w 606"/>
                <a:gd name="T91" fmla="*/ 222 h 321"/>
                <a:gd name="T92" fmla="*/ 490 w 606"/>
                <a:gd name="T93" fmla="*/ 263 h 321"/>
                <a:gd name="T94" fmla="*/ 603 w 606"/>
                <a:gd name="T95" fmla="*/ 297 h 321"/>
                <a:gd name="T96" fmla="*/ 599 w 606"/>
                <a:gd name="T97" fmla="*/ 305 h 321"/>
                <a:gd name="T98" fmla="*/ 606 w 606"/>
                <a:gd name="T99" fmla="*/ 309 h 321"/>
                <a:gd name="T100" fmla="*/ 601 w 606"/>
                <a:gd name="T101" fmla="*/ 31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6" h="321">
                  <a:moveTo>
                    <a:pt x="605" y="318"/>
                  </a:moveTo>
                  <a:cubicBezTo>
                    <a:pt x="605" y="321"/>
                    <a:pt x="605" y="321"/>
                    <a:pt x="605" y="321"/>
                  </a:cubicBezTo>
                  <a:cubicBezTo>
                    <a:pt x="5" y="321"/>
                    <a:pt x="5" y="321"/>
                    <a:pt x="5" y="321"/>
                  </a:cubicBezTo>
                  <a:cubicBezTo>
                    <a:pt x="5" y="318"/>
                    <a:pt x="5" y="318"/>
                    <a:pt x="5" y="318"/>
                  </a:cubicBezTo>
                  <a:cubicBezTo>
                    <a:pt x="0" y="315"/>
                    <a:pt x="0" y="315"/>
                    <a:pt x="0" y="315"/>
                  </a:cubicBezTo>
                  <a:cubicBezTo>
                    <a:pt x="0" y="312"/>
                    <a:pt x="0" y="312"/>
                    <a:pt x="0" y="312"/>
                  </a:cubicBezTo>
                  <a:cubicBezTo>
                    <a:pt x="6" y="315"/>
                    <a:pt x="6" y="315"/>
                    <a:pt x="6" y="315"/>
                  </a:cubicBezTo>
                  <a:cubicBezTo>
                    <a:pt x="8" y="307"/>
                    <a:pt x="8" y="307"/>
                    <a:pt x="8" y="307"/>
                  </a:cubicBezTo>
                  <a:cubicBezTo>
                    <a:pt x="6" y="303"/>
                    <a:pt x="6" y="303"/>
                    <a:pt x="6" y="303"/>
                  </a:cubicBezTo>
                  <a:cubicBezTo>
                    <a:pt x="7" y="301"/>
                    <a:pt x="7" y="301"/>
                    <a:pt x="7" y="301"/>
                  </a:cubicBezTo>
                  <a:cubicBezTo>
                    <a:pt x="7" y="301"/>
                    <a:pt x="11" y="306"/>
                    <a:pt x="17" y="306"/>
                  </a:cubicBezTo>
                  <a:cubicBezTo>
                    <a:pt x="23" y="306"/>
                    <a:pt x="57" y="294"/>
                    <a:pt x="73" y="287"/>
                  </a:cubicBezTo>
                  <a:cubicBezTo>
                    <a:pt x="90" y="280"/>
                    <a:pt x="110" y="270"/>
                    <a:pt x="110" y="270"/>
                  </a:cubicBezTo>
                  <a:cubicBezTo>
                    <a:pt x="110" y="229"/>
                    <a:pt x="110" y="229"/>
                    <a:pt x="110" y="229"/>
                  </a:cubicBezTo>
                  <a:cubicBezTo>
                    <a:pt x="72" y="232"/>
                    <a:pt x="72" y="232"/>
                    <a:pt x="72" y="232"/>
                  </a:cubicBezTo>
                  <a:cubicBezTo>
                    <a:pt x="71" y="224"/>
                    <a:pt x="71" y="224"/>
                    <a:pt x="71" y="224"/>
                  </a:cubicBezTo>
                  <a:cubicBezTo>
                    <a:pt x="73" y="224"/>
                    <a:pt x="73" y="224"/>
                    <a:pt x="73" y="224"/>
                  </a:cubicBezTo>
                  <a:cubicBezTo>
                    <a:pt x="74" y="218"/>
                    <a:pt x="74" y="218"/>
                    <a:pt x="74" y="218"/>
                  </a:cubicBezTo>
                  <a:cubicBezTo>
                    <a:pt x="68" y="218"/>
                    <a:pt x="68" y="218"/>
                    <a:pt x="68" y="218"/>
                  </a:cubicBezTo>
                  <a:cubicBezTo>
                    <a:pt x="68" y="215"/>
                    <a:pt x="68" y="215"/>
                    <a:pt x="68" y="215"/>
                  </a:cubicBezTo>
                  <a:cubicBezTo>
                    <a:pt x="75" y="215"/>
                    <a:pt x="75" y="215"/>
                    <a:pt x="75" y="215"/>
                  </a:cubicBezTo>
                  <a:cubicBezTo>
                    <a:pt x="76" y="208"/>
                    <a:pt x="76" y="208"/>
                    <a:pt x="76" y="208"/>
                  </a:cubicBezTo>
                  <a:cubicBezTo>
                    <a:pt x="72" y="205"/>
                    <a:pt x="72" y="205"/>
                    <a:pt x="72" y="205"/>
                  </a:cubicBezTo>
                  <a:cubicBezTo>
                    <a:pt x="73" y="203"/>
                    <a:pt x="73" y="203"/>
                    <a:pt x="73" y="203"/>
                  </a:cubicBezTo>
                  <a:cubicBezTo>
                    <a:pt x="73" y="203"/>
                    <a:pt x="81" y="206"/>
                    <a:pt x="85" y="206"/>
                  </a:cubicBezTo>
                  <a:cubicBezTo>
                    <a:pt x="89" y="206"/>
                    <a:pt x="142" y="184"/>
                    <a:pt x="142" y="184"/>
                  </a:cubicBezTo>
                  <a:cubicBezTo>
                    <a:pt x="142" y="176"/>
                    <a:pt x="142" y="176"/>
                    <a:pt x="142" y="176"/>
                  </a:cubicBezTo>
                  <a:cubicBezTo>
                    <a:pt x="151" y="174"/>
                    <a:pt x="151" y="174"/>
                    <a:pt x="151" y="174"/>
                  </a:cubicBezTo>
                  <a:cubicBezTo>
                    <a:pt x="151" y="149"/>
                    <a:pt x="151" y="149"/>
                    <a:pt x="151" y="149"/>
                  </a:cubicBezTo>
                  <a:cubicBezTo>
                    <a:pt x="182" y="144"/>
                    <a:pt x="182" y="144"/>
                    <a:pt x="182" y="144"/>
                  </a:cubicBezTo>
                  <a:cubicBezTo>
                    <a:pt x="182" y="136"/>
                    <a:pt x="182" y="136"/>
                    <a:pt x="182" y="136"/>
                  </a:cubicBezTo>
                  <a:cubicBezTo>
                    <a:pt x="184" y="136"/>
                    <a:pt x="184" y="136"/>
                    <a:pt x="184" y="136"/>
                  </a:cubicBezTo>
                  <a:cubicBezTo>
                    <a:pt x="184" y="131"/>
                    <a:pt x="184" y="131"/>
                    <a:pt x="184" y="131"/>
                  </a:cubicBezTo>
                  <a:cubicBezTo>
                    <a:pt x="180" y="120"/>
                    <a:pt x="180" y="120"/>
                    <a:pt x="180" y="120"/>
                  </a:cubicBezTo>
                  <a:cubicBezTo>
                    <a:pt x="184" y="120"/>
                    <a:pt x="184" y="120"/>
                    <a:pt x="184" y="120"/>
                  </a:cubicBezTo>
                  <a:cubicBezTo>
                    <a:pt x="182" y="117"/>
                    <a:pt x="182" y="117"/>
                    <a:pt x="182" y="117"/>
                  </a:cubicBezTo>
                  <a:cubicBezTo>
                    <a:pt x="170" y="113"/>
                    <a:pt x="170" y="113"/>
                    <a:pt x="170" y="113"/>
                  </a:cubicBezTo>
                  <a:cubicBezTo>
                    <a:pt x="138" y="118"/>
                    <a:pt x="138" y="118"/>
                    <a:pt x="138" y="118"/>
                  </a:cubicBezTo>
                  <a:cubicBezTo>
                    <a:pt x="138" y="110"/>
                    <a:pt x="138" y="110"/>
                    <a:pt x="138" y="110"/>
                  </a:cubicBezTo>
                  <a:cubicBezTo>
                    <a:pt x="141" y="106"/>
                    <a:pt x="141" y="106"/>
                    <a:pt x="141" y="106"/>
                  </a:cubicBezTo>
                  <a:cubicBezTo>
                    <a:pt x="135" y="103"/>
                    <a:pt x="135" y="103"/>
                    <a:pt x="135" y="103"/>
                  </a:cubicBezTo>
                  <a:cubicBezTo>
                    <a:pt x="136" y="100"/>
                    <a:pt x="136" y="100"/>
                    <a:pt x="136" y="100"/>
                  </a:cubicBezTo>
                  <a:cubicBezTo>
                    <a:pt x="141" y="101"/>
                    <a:pt x="141" y="101"/>
                    <a:pt x="141" y="101"/>
                  </a:cubicBezTo>
                  <a:cubicBezTo>
                    <a:pt x="141" y="94"/>
                    <a:pt x="141" y="94"/>
                    <a:pt x="141" y="94"/>
                  </a:cubicBezTo>
                  <a:cubicBezTo>
                    <a:pt x="138" y="90"/>
                    <a:pt x="138" y="90"/>
                    <a:pt x="138" y="90"/>
                  </a:cubicBezTo>
                  <a:cubicBezTo>
                    <a:pt x="140" y="88"/>
                    <a:pt x="140" y="88"/>
                    <a:pt x="140" y="88"/>
                  </a:cubicBezTo>
                  <a:cubicBezTo>
                    <a:pt x="140" y="88"/>
                    <a:pt x="147" y="92"/>
                    <a:pt x="152" y="92"/>
                  </a:cubicBezTo>
                  <a:cubicBezTo>
                    <a:pt x="157" y="92"/>
                    <a:pt x="184" y="81"/>
                    <a:pt x="184" y="81"/>
                  </a:cubicBezTo>
                  <a:cubicBezTo>
                    <a:pt x="220" y="19"/>
                    <a:pt x="220" y="19"/>
                    <a:pt x="220" y="19"/>
                  </a:cubicBezTo>
                  <a:cubicBezTo>
                    <a:pt x="220" y="19"/>
                    <a:pt x="218" y="14"/>
                    <a:pt x="218" y="9"/>
                  </a:cubicBezTo>
                  <a:cubicBezTo>
                    <a:pt x="218" y="4"/>
                    <a:pt x="224" y="0"/>
                    <a:pt x="227" y="0"/>
                  </a:cubicBezTo>
                  <a:cubicBezTo>
                    <a:pt x="231" y="0"/>
                    <a:pt x="363" y="14"/>
                    <a:pt x="371" y="14"/>
                  </a:cubicBezTo>
                  <a:cubicBezTo>
                    <a:pt x="378" y="15"/>
                    <a:pt x="378" y="18"/>
                    <a:pt x="378" y="21"/>
                  </a:cubicBezTo>
                  <a:cubicBezTo>
                    <a:pt x="378" y="21"/>
                    <a:pt x="383" y="24"/>
                    <a:pt x="383" y="25"/>
                  </a:cubicBezTo>
                  <a:cubicBezTo>
                    <a:pt x="383" y="26"/>
                    <a:pt x="380" y="35"/>
                    <a:pt x="380" y="35"/>
                  </a:cubicBezTo>
                  <a:cubicBezTo>
                    <a:pt x="380" y="35"/>
                    <a:pt x="409" y="71"/>
                    <a:pt x="433" y="78"/>
                  </a:cubicBezTo>
                  <a:cubicBezTo>
                    <a:pt x="457" y="85"/>
                    <a:pt x="464" y="81"/>
                    <a:pt x="464" y="81"/>
                  </a:cubicBezTo>
                  <a:cubicBezTo>
                    <a:pt x="464" y="84"/>
                    <a:pt x="464" y="84"/>
                    <a:pt x="464" y="84"/>
                  </a:cubicBezTo>
                  <a:cubicBezTo>
                    <a:pt x="460" y="86"/>
                    <a:pt x="460" y="86"/>
                    <a:pt x="460" y="86"/>
                  </a:cubicBezTo>
                  <a:cubicBezTo>
                    <a:pt x="460" y="86"/>
                    <a:pt x="461" y="90"/>
                    <a:pt x="462" y="92"/>
                  </a:cubicBezTo>
                  <a:cubicBezTo>
                    <a:pt x="463" y="94"/>
                    <a:pt x="468" y="93"/>
                    <a:pt x="468" y="93"/>
                  </a:cubicBezTo>
                  <a:cubicBezTo>
                    <a:pt x="468" y="97"/>
                    <a:pt x="468" y="97"/>
                    <a:pt x="468" y="97"/>
                  </a:cubicBezTo>
                  <a:cubicBezTo>
                    <a:pt x="462" y="99"/>
                    <a:pt x="462" y="99"/>
                    <a:pt x="462" y="99"/>
                  </a:cubicBezTo>
                  <a:cubicBezTo>
                    <a:pt x="466" y="102"/>
                    <a:pt x="466" y="102"/>
                    <a:pt x="466" y="102"/>
                  </a:cubicBezTo>
                  <a:cubicBezTo>
                    <a:pt x="466" y="108"/>
                    <a:pt x="466" y="108"/>
                    <a:pt x="466" y="108"/>
                  </a:cubicBezTo>
                  <a:cubicBezTo>
                    <a:pt x="450" y="108"/>
                    <a:pt x="450" y="108"/>
                    <a:pt x="450" y="108"/>
                  </a:cubicBezTo>
                  <a:cubicBezTo>
                    <a:pt x="423" y="113"/>
                    <a:pt x="423" y="113"/>
                    <a:pt x="423" y="113"/>
                  </a:cubicBezTo>
                  <a:cubicBezTo>
                    <a:pt x="423" y="117"/>
                    <a:pt x="423" y="117"/>
                    <a:pt x="423" y="117"/>
                  </a:cubicBezTo>
                  <a:cubicBezTo>
                    <a:pt x="420" y="117"/>
                    <a:pt x="420" y="117"/>
                    <a:pt x="420" y="117"/>
                  </a:cubicBezTo>
                  <a:cubicBezTo>
                    <a:pt x="420" y="121"/>
                    <a:pt x="420" y="121"/>
                    <a:pt x="420" y="121"/>
                  </a:cubicBezTo>
                  <a:cubicBezTo>
                    <a:pt x="417" y="121"/>
                    <a:pt x="417" y="121"/>
                    <a:pt x="417" y="121"/>
                  </a:cubicBezTo>
                  <a:cubicBezTo>
                    <a:pt x="417" y="135"/>
                    <a:pt x="417" y="135"/>
                    <a:pt x="417" y="135"/>
                  </a:cubicBezTo>
                  <a:cubicBezTo>
                    <a:pt x="446" y="138"/>
                    <a:pt x="446" y="138"/>
                    <a:pt x="446" y="138"/>
                  </a:cubicBezTo>
                  <a:cubicBezTo>
                    <a:pt x="446" y="152"/>
                    <a:pt x="446" y="152"/>
                    <a:pt x="446" y="152"/>
                  </a:cubicBezTo>
                  <a:cubicBezTo>
                    <a:pt x="450" y="152"/>
                    <a:pt x="450" y="152"/>
                    <a:pt x="450" y="152"/>
                  </a:cubicBezTo>
                  <a:cubicBezTo>
                    <a:pt x="450" y="147"/>
                    <a:pt x="450" y="147"/>
                    <a:pt x="450" y="147"/>
                  </a:cubicBezTo>
                  <a:cubicBezTo>
                    <a:pt x="454" y="148"/>
                    <a:pt x="454" y="148"/>
                    <a:pt x="454" y="148"/>
                  </a:cubicBezTo>
                  <a:cubicBezTo>
                    <a:pt x="454" y="169"/>
                    <a:pt x="454" y="169"/>
                    <a:pt x="454" y="169"/>
                  </a:cubicBezTo>
                  <a:cubicBezTo>
                    <a:pt x="462" y="171"/>
                    <a:pt x="462" y="171"/>
                    <a:pt x="462" y="171"/>
                  </a:cubicBezTo>
                  <a:cubicBezTo>
                    <a:pt x="462" y="177"/>
                    <a:pt x="462" y="177"/>
                    <a:pt x="462" y="177"/>
                  </a:cubicBezTo>
                  <a:cubicBezTo>
                    <a:pt x="462" y="177"/>
                    <a:pt x="506" y="197"/>
                    <a:pt x="518" y="198"/>
                  </a:cubicBezTo>
                  <a:cubicBezTo>
                    <a:pt x="529" y="199"/>
                    <a:pt x="532" y="195"/>
                    <a:pt x="532" y="195"/>
                  </a:cubicBezTo>
                  <a:cubicBezTo>
                    <a:pt x="532" y="197"/>
                    <a:pt x="532" y="197"/>
                    <a:pt x="532" y="197"/>
                  </a:cubicBezTo>
                  <a:cubicBezTo>
                    <a:pt x="528" y="202"/>
                    <a:pt x="528" y="202"/>
                    <a:pt x="528" y="202"/>
                  </a:cubicBezTo>
                  <a:cubicBezTo>
                    <a:pt x="528" y="208"/>
                    <a:pt x="528" y="208"/>
                    <a:pt x="528" y="208"/>
                  </a:cubicBezTo>
                  <a:cubicBezTo>
                    <a:pt x="536" y="208"/>
                    <a:pt x="536" y="208"/>
                    <a:pt x="536" y="208"/>
                  </a:cubicBezTo>
                  <a:cubicBezTo>
                    <a:pt x="536" y="210"/>
                    <a:pt x="536" y="210"/>
                    <a:pt x="536" y="210"/>
                  </a:cubicBezTo>
                  <a:cubicBezTo>
                    <a:pt x="530" y="213"/>
                    <a:pt x="530" y="213"/>
                    <a:pt x="530" y="213"/>
                  </a:cubicBezTo>
                  <a:cubicBezTo>
                    <a:pt x="533" y="216"/>
                    <a:pt x="533" y="216"/>
                    <a:pt x="533" y="216"/>
                  </a:cubicBezTo>
                  <a:cubicBezTo>
                    <a:pt x="533" y="226"/>
                    <a:pt x="533" y="226"/>
                    <a:pt x="533" y="226"/>
                  </a:cubicBezTo>
                  <a:cubicBezTo>
                    <a:pt x="528" y="226"/>
                    <a:pt x="528" y="226"/>
                    <a:pt x="528" y="226"/>
                  </a:cubicBezTo>
                  <a:cubicBezTo>
                    <a:pt x="528" y="222"/>
                    <a:pt x="528" y="222"/>
                    <a:pt x="528" y="222"/>
                  </a:cubicBezTo>
                  <a:cubicBezTo>
                    <a:pt x="490" y="227"/>
                    <a:pt x="490" y="227"/>
                    <a:pt x="490" y="227"/>
                  </a:cubicBezTo>
                  <a:cubicBezTo>
                    <a:pt x="490" y="263"/>
                    <a:pt x="490" y="263"/>
                    <a:pt x="490" y="263"/>
                  </a:cubicBezTo>
                  <a:cubicBezTo>
                    <a:pt x="490" y="263"/>
                    <a:pt x="577" y="299"/>
                    <a:pt x="587" y="300"/>
                  </a:cubicBezTo>
                  <a:cubicBezTo>
                    <a:pt x="596" y="301"/>
                    <a:pt x="603" y="297"/>
                    <a:pt x="603" y="297"/>
                  </a:cubicBezTo>
                  <a:cubicBezTo>
                    <a:pt x="604" y="300"/>
                    <a:pt x="604" y="300"/>
                    <a:pt x="604" y="300"/>
                  </a:cubicBezTo>
                  <a:cubicBezTo>
                    <a:pt x="604" y="300"/>
                    <a:pt x="599" y="303"/>
                    <a:pt x="599" y="305"/>
                  </a:cubicBezTo>
                  <a:cubicBezTo>
                    <a:pt x="599" y="307"/>
                    <a:pt x="599" y="310"/>
                    <a:pt x="599" y="310"/>
                  </a:cubicBezTo>
                  <a:cubicBezTo>
                    <a:pt x="606" y="309"/>
                    <a:pt x="606" y="309"/>
                    <a:pt x="606" y="309"/>
                  </a:cubicBezTo>
                  <a:cubicBezTo>
                    <a:pt x="606" y="312"/>
                    <a:pt x="606" y="312"/>
                    <a:pt x="606" y="312"/>
                  </a:cubicBezTo>
                  <a:cubicBezTo>
                    <a:pt x="601" y="314"/>
                    <a:pt x="601" y="314"/>
                    <a:pt x="601" y="314"/>
                  </a:cubicBezTo>
                  <a:lnTo>
                    <a:pt x="605" y="3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grpSp>
          <p:nvGrpSpPr>
            <p:cNvPr id="9" name="Group 8"/>
            <p:cNvGrpSpPr/>
            <p:nvPr/>
          </p:nvGrpSpPr>
          <p:grpSpPr>
            <a:xfrm>
              <a:off x="6534411" y="5016533"/>
              <a:ext cx="1443667" cy="1388259"/>
              <a:chOff x="10464331" y="5522622"/>
              <a:chExt cx="1443667" cy="1388259"/>
            </a:xfrm>
            <a:grpFill/>
          </p:grpSpPr>
          <p:sp>
            <p:nvSpPr>
              <p:cNvPr id="15" name="Freeform 11"/>
              <p:cNvSpPr/>
              <p:nvPr/>
            </p:nvSpPr>
            <p:spPr bwMode="auto">
              <a:xfrm>
                <a:off x="11200016" y="6775442"/>
                <a:ext cx="707982" cy="104659"/>
              </a:xfrm>
              <a:custGeom>
                <a:avLst/>
                <a:gdLst>
                  <a:gd name="T0" fmla="*/ 164 w 164"/>
                  <a:gd name="T1" fmla="*/ 24 h 24"/>
                  <a:gd name="T2" fmla="*/ 82 w 164"/>
                  <a:gd name="T3" fmla="*/ 0 h 24"/>
                  <a:gd name="T4" fmla="*/ 0 w 164"/>
                  <a:gd name="T5" fmla="*/ 24 h 24"/>
                  <a:gd name="T6" fmla="*/ 164 w 164"/>
                  <a:gd name="T7" fmla="*/ 24 h 24"/>
                </a:gdLst>
                <a:ahLst/>
                <a:cxnLst>
                  <a:cxn ang="0">
                    <a:pos x="T0" y="T1"/>
                  </a:cxn>
                  <a:cxn ang="0">
                    <a:pos x="T2" y="T3"/>
                  </a:cxn>
                  <a:cxn ang="0">
                    <a:pos x="T4" y="T5"/>
                  </a:cxn>
                  <a:cxn ang="0">
                    <a:pos x="T6" y="T7"/>
                  </a:cxn>
                </a:cxnLst>
                <a:rect l="0" t="0" r="r" b="b"/>
                <a:pathLst>
                  <a:path w="164" h="24">
                    <a:moveTo>
                      <a:pt x="164" y="24"/>
                    </a:moveTo>
                    <a:cubicBezTo>
                      <a:pt x="140" y="9"/>
                      <a:pt x="112" y="0"/>
                      <a:pt x="82" y="0"/>
                    </a:cubicBezTo>
                    <a:cubicBezTo>
                      <a:pt x="52" y="0"/>
                      <a:pt x="24" y="9"/>
                      <a:pt x="0" y="24"/>
                    </a:cubicBezTo>
                    <a:lnTo>
                      <a:pt x="16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6" name="Freeform 12"/>
              <p:cNvSpPr/>
              <p:nvPr/>
            </p:nvSpPr>
            <p:spPr bwMode="auto">
              <a:xfrm>
                <a:off x="11046107" y="5587263"/>
                <a:ext cx="634106" cy="1243586"/>
              </a:xfrm>
              <a:custGeom>
                <a:avLst/>
                <a:gdLst>
                  <a:gd name="T0" fmla="*/ 108 w 147"/>
                  <a:gd name="T1" fmla="*/ 263 h 289"/>
                  <a:gd name="T2" fmla="*/ 111 w 147"/>
                  <a:gd name="T3" fmla="*/ 203 h 289"/>
                  <a:gd name="T4" fmla="*/ 111 w 147"/>
                  <a:gd name="T5" fmla="*/ 178 h 289"/>
                  <a:gd name="T6" fmla="*/ 104 w 147"/>
                  <a:gd name="T7" fmla="*/ 171 h 289"/>
                  <a:gd name="T8" fmla="*/ 95 w 147"/>
                  <a:gd name="T9" fmla="*/ 169 h 289"/>
                  <a:gd name="T10" fmla="*/ 83 w 147"/>
                  <a:gd name="T11" fmla="*/ 162 h 289"/>
                  <a:gd name="T12" fmla="*/ 65 w 147"/>
                  <a:gd name="T13" fmla="*/ 155 h 289"/>
                  <a:gd name="T14" fmla="*/ 39 w 147"/>
                  <a:gd name="T15" fmla="*/ 152 h 289"/>
                  <a:gd name="T16" fmla="*/ 13 w 147"/>
                  <a:gd name="T17" fmla="*/ 147 h 289"/>
                  <a:gd name="T18" fmla="*/ 6 w 147"/>
                  <a:gd name="T19" fmla="*/ 141 h 289"/>
                  <a:gd name="T20" fmla="*/ 0 w 147"/>
                  <a:gd name="T21" fmla="*/ 118 h 289"/>
                  <a:gd name="T22" fmla="*/ 7 w 147"/>
                  <a:gd name="T23" fmla="*/ 102 h 289"/>
                  <a:gd name="T24" fmla="*/ 22 w 147"/>
                  <a:gd name="T25" fmla="*/ 89 h 289"/>
                  <a:gd name="T26" fmla="*/ 56 w 147"/>
                  <a:gd name="T27" fmla="*/ 64 h 289"/>
                  <a:gd name="T28" fmla="*/ 62 w 147"/>
                  <a:gd name="T29" fmla="*/ 41 h 289"/>
                  <a:gd name="T30" fmla="*/ 71 w 147"/>
                  <a:gd name="T31" fmla="*/ 9 h 289"/>
                  <a:gd name="T32" fmla="*/ 73 w 147"/>
                  <a:gd name="T33" fmla="*/ 10 h 289"/>
                  <a:gd name="T34" fmla="*/ 63 w 147"/>
                  <a:gd name="T35" fmla="*/ 37 h 289"/>
                  <a:gd name="T36" fmla="*/ 45 w 147"/>
                  <a:gd name="T37" fmla="*/ 81 h 289"/>
                  <a:gd name="T38" fmla="*/ 14 w 147"/>
                  <a:gd name="T39" fmla="*/ 104 h 289"/>
                  <a:gd name="T40" fmla="*/ 17 w 147"/>
                  <a:gd name="T41" fmla="*/ 109 h 289"/>
                  <a:gd name="T42" fmla="*/ 22 w 147"/>
                  <a:gd name="T43" fmla="*/ 110 h 289"/>
                  <a:gd name="T44" fmla="*/ 11 w 147"/>
                  <a:gd name="T45" fmla="*/ 118 h 289"/>
                  <a:gd name="T46" fmla="*/ 45 w 147"/>
                  <a:gd name="T47" fmla="*/ 145 h 289"/>
                  <a:gd name="T48" fmla="*/ 64 w 147"/>
                  <a:gd name="T49" fmla="*/ 145 h 289"/>
                  <a:gd name="T50" fmla="*/ 86 w 147"/>
                  <a:gd name="T51" fmla="*/ 151 h 289"/>
                  <a:gd name="T52" fmla="*/ 94 w 147"/>
                  <a:gd name="T53" fmla="*/ 150 h 289"/>
                  <a:gd name="T54" fmla="*/ 103 w 147"/>
                  <a:gd name="T55" fmla="*/ 157 h 289"/>
                  <a:gd name="T56" fmla="*/ 118 w 147"/>
                  <a:gd name="T57" fmla="*/ 162 h 289"/>
                  <a:gd name="T58" fmla="*/ 121 w 147"/>
                  <a:gd name="T59" fmla="*/ 156 h 289"/>
                  <a:gd name="T60" fmla="*/ 125 w 147"/>
                  <a:gd name="T61" fmla="*/ 164 h 289"/>
                  <a:gd name="T62" fmla="*/ 129 w 147"/>
                  <a:gd name="T63" fmla="*/ 232 h 289"/>
                  <a:gd name="T64" fmla="*/ 135 w 147"/>
                  <a:gd name="T65" fmla="*/ 280 h 289"/>
                  <a:gd name="T66" fmla="*/ 128 w 147"/>
                  <a:gd name="T67" fmla="*/ 288 h 289"/>
                  <a:gd name="T68" fmla="*/ 112 w 147"/>
                  <a:gd name="T69" fmla="*/ 287 h 289"/>
                  <a:gd name="T70" fmla="*/ 106 w 147"/>
                  <a:gd name="T71" fmla="*/ 287 h 289"/>
                  <a:gd name="T72" fmla="*/ 111 w 147"/>
                  <a:gd name="T73" fmla="*/ 27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289">
                    <a:moveTo>
                      <a:pt x="111" y="278"/>
                    </a:moveTo>
                    <a:cubicBezTo>
                      <a:pt x="110" y="273"/>
                      <a:pt x="109" y="268"/>
                      <a:pt x="108" y="263"/>
                    </a:cubicBezTo>
                    <a:cubicBezTo>
                      <a:pt x="107" y="255"/>
                      <a:pt x="106" y="247"/>
                      <a:pt x="108" y="240"/>
                    </a:cubicBezTo>
                    <a:cubicBezTo>
                      <a:pt x="111" y="228"/>
                      <a:pt x="109" y="215"/>
                      <a:pt x="111" y="203"/>
                    </a:cubicBezTo>
                    <a:cubicBezTo>
                      <a:pt x="111" y="197"/>
                      <a:pt x="110" y="190"/>
                      <a:pt x="111" y="183"/>
                    </a:cubicBezTo>
                    <a:cubicBezTo>
                      <a:pt x="111" y="182"/>
                      <a:pt x="111" y="180"/>
                      <a:pt x="111" y="178"/>
                    </a:cubicBezTo>
                    <a:cubicBezTo>
                      <a:pt x="110" y="176"/>
                      <a:pt x="109" y="175"/>
                      <a:pt x="107" y="174"/>
                    </a:cubicBezTo>
                    <a:cubicBezTo>
                      <a:pt x="107" y="172"/>
                      <a:pt x="105" y="171"/>
                      <a:pt x="104" y="171"/>
                    </a:cubicBezTo>
                    <a:cubicBezTo>
                      <a:pt x="103" y="171"/>
                      <a:pt x="102" y="171"/>
                      <a:pt x="100" y="171"/>
                    </a:cubicBezTo>
                    <a:cubicBezTo>
                      <a:pt x="98" y="171"/>
                      <a:pt x="97" y="170"/>
                      <a:pt x="95" y="169"/>
                    </a:cubicBezTo>
                    <a:cubicBezTo>
                      <a:pt x="92" y="168"/>
                      <a:pt x="89" y="166"/>
                      <a:pt x="86" y="164"/>
                    </a:cubicBezTo>
                    <a:cubicBezTo>
                      <a:pt x="85" y="163"/>
                      <a:pt x="84" y="162"/>
                      <a:pt x="83" y="162"/>
                    </a:cubicBezTo>
                    <a:cubicBezTo>
                      <a:pt x="79" y="160"/>
                      <a:pt x="75" y="158"/>
                      <a:pt x="72" y="156"/>
                    </a:cubicBezTo>
                    <a:cubicBezTo>
                      <a:pt x="70" y="156"/>
                      <a:pt x="67" y="155"/>
                      <a:pt x="65" y="155"/>
                    </a:cubicBezTo>
                    <a:cubicBezTo>
                      <a:pt x="64" y="155"/>
                      <a:pt x="64" y="155"/>
                      <a:pt x="64" y="155"/>
                    </a:cubicBezTo>
                    <a:cubicBezTo>
                      <a:pt x="57" y="160"/>
                      <a:pt x="46" y="158"/>
                      <a:pt x="39" y="152"/>
                    </a:cubicBezTo>
                    <a:cubicBezTo>
                      <a:pt x="33" y="147"/>
                      <a:pt x="23" y="147"/>
                      <a:pt x="15" y="147"/>
                    </a:cubicBezTo>
                    <a:cubicBezTo>
                      <a:pt x="14" y="147"/>
                      <a:pt x="14" y="146"/>
                      <a:pt x="13" y="147"/>
                    </a:cubicBezTo>
                    <a:cubicBezTo>
                      <a:pt x="12" y="145"/>
                      <a:pt x="10" y="144"/>
                      <a:pt x="9" y="143"/>
                    </a:cubicBezTo>
                    <a:cubicBezTo>
                      <a:pt x="8" y="142"/>
                      <a:pt x="7" y="142"/>
                      <a:pt x="6" y="141"/>
                    </a:cubicBezTo>
                    <a:cubicBezTo>
                      <a:pt x="2" y="135"/>
                      <a:pt x="6" y="127"/>
                      <a:pt x="2" y="122"/>
                    </a:cubicBezTo>
                    <a:cubicBezTo>
                      <a:pt x="1" y="120"/>
                      <a:pt x="1" y="119"/>
                      <a:pt x="0" y="118"/>
                    </a:cubicBezTo>
                    <a:cubicBezTo>
                      <a:pt x="2" y="114"/>
                      <a:pt x="5" y="112"/>
                      <a:pt x="8" y="110"/>
                    </a:cubicBezTo>
                    <a:cubicBezTo>
                      <a:pt x="6" y="109"/>
                      <a:pt x="5" y="104"/>
                      <a:pt x="7" y="102"/>
                    </a:cubicBezTo>
                    <a:cubicBezTo>
                      <a:pt x="9" y="100"/>
                      <a:pt x="11" y="99"/>
                      <a:pt x="14" y="98"/>
                    </a:cubicBezTo>
                    <a:cubicBezTo>
                      <a:pt x="17" y="96"/>
                      <a:pt x="20" y="92"/>
                      <a:pt x="22" y="89"/>
                    </a:cubicBezTo>
                    <a:cubicBezTo>
                      <a:pt x="25" y="85"/>
                      <a:pt x="28" y="82"/>
                      <a:pt x="32" y="81"/>
                    </a:cubicBezTo>
                    <a:cubicBezTo>
                      <a:pt x="42" y="78"/>
                      <a:pt x="50" y="71"/>
                      <a:pt x="56" y="64"/>
                    </a:cubicBezTo>
                    <a:cubicBezTo>
                      <a:pt x="61" y="60"/>
                      <a:pt x="66" y="55"/>
                      <a:pt x="65" y="48"/>
                    </a:cubicBezTo>
                    <a:cubicBezTo>
                      <a:pt x="65" y="46"/>
                      <a:pt x="63" y="44"/>
                      <a:pt x="62" y="41"/>
                    </a:cubicBezTo>
                    <a:cubicBezTo>
                      <a:pt x="60" y="35"/>
                      <a:pt x="58" y="29"/>
                      <a:pt x="59" y="23"/>
                    </a:cubicBezTo>
                    <a:cubicBezTo>
                      <a:pt x="61" y="17"/>
                      <a:pt x="65" y="11"/>
                      <a:pt x="71" y="9"/>
                    </a:cubicBezTo>
                    <a:cubicBezTo>
                      <a:pt x="75" y="7"/>
                      <a:pt x="79" y="4"/>
                      <a:pt x="81" y="0"/>
                    </a:cubicBezTo>
                    <a:cubicBezTo>
                      <a:pt x="81" y="4"/>
                      <a:pt x="76" y="7"/>
                      <a:pt x="73" y="10"/>
                    </a:cubicBezTo>
                    <a:cubicBezTo>
                      <a:pt x="69" y="12"/>
                      <a:pt x="64" y="15"/>
                      <a:pt x="62" y="19"/>
                    </a:cubicBezTo>
                    <a:cubicBezTo>
                      <a:pt x="59" y="24"/>
                      <a:pt x="61" y="31"/>
                      <a:pt x="63" y="37"/>
                    </a:cubicBezTo>
                    <a:cubicBezTo>
                      <a:pt x="65" y="44"/>
                      <a:pt x="68" y="50"/>
                      <a:pt x="67" y="56"/>
                    </a:cubicBezTo>
                    <a:cubicBezTo>
                      <a:pt x="64" y="68"/>
                      <a:pt x="55" y="75"/>
                      <a:pt x="45" y="81"/>
                    </a:cubicBezTo>
                    <a:cubicBezTo>
                      <a:pt x="40" y="83"/>
                      <a:pt x="35" y="84"/>
                      <a:pt x="30" y="87"/>
                    </a:cubicBezTo>
                    <a:cubicBezTo>
                      <a:pt x="24" y="91"/>
                      <a:pt x="19" y="99"/>
                      <a:pt x="14" y="104"/>
                    </a:cubicBezTo>
                    <a:cubicBezTo>
                      <a:pt x="14" y="105"/>
                      <a:pt x="13" y="106"/>
                      <a:pt x="13" y="107"/>
                    </a:cubicBezTo>
                    <a:cubicBezTo>
                      <a:pt x="14" y="108"/>
                      <a:pt x="15" y="108"/>
                      <a:pt x="17" y="109"/>
                    </a:cubicBezTo>
                    <a:cubicBezTo>
                      <a:pt x="18" y="109"/>
                      <a:pt x="20" y="110"/>
                      <a:pt x="19" y="111"/>
                    </a:cubicBezTo>
                    <a:cubicBezTo>
                      <a:pt x="20" y="111"/>
                      <a:pt x="21" y="111"/>
                      <a:pt x="22" y="110"/>
                    </a:cubicBezTo>
                    <a:cubicBezTo>
                      <a:pt x="22" y="111"/>
                      <a:pt x="22" y="112"/>
                      <a:pt x="22" y="112"/>
                    </a:cubicBezTo>
                    <a:cubicBezTo>
                      <a:pt x="18" y="113"/>
                      <a:pt x="14" y="115"/>
                      <a:pt x="11" y="118"/>
                    </a:cubicBezTo>
                    <a:cubicBezTo>
                      <a:pt x="13" y="123"/>
                      <a:pt x="14" y="129"/>
                      <a:pt x="14" y="135"/>
                    </a:cubicBezTo>
                    <a:cubicBezTo>
                      <a:pt x="24" y="138"/>
                      <a:pt x="35" y="142"/>
                      <a:pt x="45" y="145"/>
                    </a:cubicBezTo>
                    <a:cubicBezTo>
                      <a:pt x="49" y="147"/>
                      <a:pt x="53" y="148"/>
                      <a:pt x="57" y="147"/>
                    </a:cubicBezTo>
                    <a:cubicBezTo>
                      <a:pt x="60" y="147"/>
                      <a:pt x="62" y="145"/>
                      <a:pt x="64" y="145"/>
                    </a:cubicBezTo>
                    <a:cubicBezTo>
                      <a:pt x="66" y="144"/>
                      <a:pt x="69" y="144"/>
                      <a:pt x="71" y="146"/>
                    </a:cubicBezTo>
                    <a:cubicBezTo>
                      <a:pt x="74" y="149"/>
                      <a:pt x="81" y="149"/>
                      <a:pt x="86" y="151"/>
                    </a:cubicBezTo>
                    <a:cubicBezTo>
                      <a:pt x="87" y="152"/>
                      <a:pt x="88" y="152"/>
                      <a:pt x="89" y="152"/>
                    </a:cubicBezTo>
                    <a:cubicBezTo>
                      <a:pt x="91" y="152"/>
                      <a:pt x="92" y="150"/>
                      <a:pt x="94" y="150"/>
                    </a:cubicBezTo>
                    <a:cubicBezTo>
                      <a:pt x="96" y="150"/>
                      <a:pt x="98" y="151"/>
                      <a:pt x="99" y="153"/>
                    </a:cubicBezTo>
                    <a:cubicBezTo>
                      <a:pt x="100" y="154"/>
                      <a:pt x="102" y="156"/>
                      <a:pt x="103" y="157"/>
                    </a:cubicBezTo>
                    <a:cubicBezTo>
                      <a:pt x="103" y="157"/>
                      <a:pt x="104" y="157"/>
                      <a:pt x="104" y="157"/>
                    </a:cubicBezTo>
                    <a:cubicBezTo>
                      <a:pt x="109" y="156"/>
                      <a:pt x="113" y="160"/>
                      <a:pt x="118" y="162"/>
                    </a:cubicBezTo>
                    <a:cubicBezTo>
                      <a:pt x="117" y="161"/>
                      <a:pt x="117" y="159"/>
                      <a:pt x="118" y="158"/>
                    </a:cubicBezTo>
                    <a:cubicBezTo>
                      <a:pt x="118" y="157"/>
                      <a:pt x="120" y="156"/>
                      <a:pt x="121" y="156"/>
                    </a:cubicBezTo>
                    <a:cubicBezTo>
                      <a:pt x="120" y="158"/>
                      <a:pt x="121" y="159"/>
                      <a:pt x="122" y="161"/>
                    </a:cubicBezTo>
                    <a:cubicBezTo>
                      <a:pt x="123" y="162"/>
                      <a:pt x="124" y="163"/>
                      <a:pt x="125" y="164"/>
                    </a:cubicBezTo>
                    <a:cubicBezTo>
                      <a:pt x="128" y="167"/>
                      <a:pt x="129" y="172"/>
                      <a:pt x="129" y="176"/>
                    </a:cubicBezTo>
                    <a:cubicBezTo>
                      <a:pt x="131" y="195"/>
                      <a:pt x="131" y="214"/>
                      <a:pt x="129" y="232"/>
                    </a:cubicBezTo>
                    <a:cubicBezTo>
                      <a:pt x="128" y="240"/>
                      <a:pt x="127" y="249"/>
                      <a:pt x="127" y="257"/>
                    </a:cubicBezTo>
                    <a:cubicBezTo>
                      <a:pt x="127" y="265"/>
                      <a:pt x="129" y="273"/>
                      <a:pt x="135" y="280"/>
                    </a:cubicBezTo>
                    <a:cubicBezTo>
                      <a:pt x="139" y="282"/>
                      <a:pt x="143" y="285"/>
                      <a:pt x="147" y="287"/>
                    </a:cubicBezTo>
                    <a:cubicBezTo>
                      <a:pt x="141" y="286"/>
                      <a:pt x="135" y="286"/>
                      <a:pt x="128" y="288"/>
                    </a:cubicBezTo>
                    <a:cubicBezTo>
                      <a:pt x="125" y="288"/>
                      <a:pt x="122" y="289"/>
                      <a:pt x="119" y="289"/>
                    </a:cubicBezTo>
                    <a:cubicBezTo>
                      <a:pt x="116" y="288"/>
                      <a:pt x="114" y="286"/>
                      <a:pt x="112" y="287"/>
                    </a:cubicBezTo>
                    <a:cubicBezTo>
                      <a:pt x="111" y="287"/>
                      <a:pt x="110" y="288"/>
                      <a:pt x="109" y="288"/>
                    </a:cubicBezTo>
                    <a:cubicBezTo>
                      <a:pt x="108" y="288"/>
                      <a:pt x="106" y="288"/>
                      <a:pt x="106" y="287"/>
                    </a:cubicBezTo>
                    <a:cubicBezTo>
                      <a:pt x="105" y="286"/>
                      <a:pt x="106" y="284"/>
                      <a:pt x="107" y="283"/>
                    </a:cubicBezTo>
                    <a:cubicBezTo>
                      <a:pt x="109" y="282"/>
                      <a:pt x="111" y="279"/>
                      <a:pt x="111" y="2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7" name="Freeform 13"/>
              <p:cNvSpPr/>
              <p:nvPr/>
            </p:nvSpPr>
            <p:spPr bwMode="auto">
              <a:xfrm>
                <a:off x="11036873" y="6292168"/>
                <a:ext cx="434025" cy="612560"/>
              </a:xfrm>
              <a:custGeom>
                <a:avLst/>
                <a:gdLst>
                  <a:gd name="T0" fmla="*/ 96 w 101"/>
                  <a:gd name="T1" fmla="*/ 0 h 142"/>
                  <a:gd name="T2" fmla="*/ 84 w 101"/>
                  <a:gd name="T3" fmla="*/ 4 h 142"/>
                  <a:gd name="T4" fmla="*/ 80 w 101"/>
                  <a:gd name="T5" fmla="*/ 8 h 142"/>
                  <a:gd name="T6" fmla="*/ 78 w 101"/>
                  <a:gd name="T7" fmla="*/ 9 h 142"/>
                  <a:gd name="T8" fmla="*/ 78 w 101"/>
                  <a:gd name="T9" fmla="*/ 11 h 142"/>
                  <a:gd name="T10" fmla="*/ 75 w 101"/>
                  <a:gd name="T11" fmla="*/ 13 h 142"/>
                  <a:gd name="T12" fmla="*/ 71 w 101"/>
                  <a:gd name="T13" fmla="*/ 18 h 142"/>
                  <a:gd name="T14" fmla="*/ 70 w 101"/>
                  <a:gd name="T15" fmla="*/ 25 h 142"/>
                  <a:gd name="T16" fmla="*/ 67 w 101"/>
                  <a:gd name="T17" fmla="*/ 29 h 142"/>
                  <a:gd name="T18" fmla="*/ 63 w 101"/>
                  <a:gd name="T19" fmla="*/ 32 h 142"/>
                  <a:gd name="T20" fmla="*/ 56 w 101"/>
                  <a:gd name="T21" fmla="*/ 37 h 142"/>
                  <a:gd name="T22" fmla="*/ 52 w 101"/>
                  <a:gd name="T23" fmla="*/ 40 h 142"/>
                  <a:gd name="T24" fmla="*/ 51 w 101"/>
                  <a:gd name="T25" fmla="*/ 53 h 142"/>
                  <a:gd name="T26" fmla="*/ 41 w 101"/>
                  <a:gd name="T27" fmla="*/ 56 h 142"/>
                  <a:gd name="T28" fmla="*/ 32 w 101"/>
                  <a:gd name="T29" fmla="*/ 63 h 142"/>
                  <a:gd name="T30" fmla="*/ 25 w 101"/>
                  <a:gd name="T31" fmla="*/ 69 h 142"/>
                  <a:gd name="T32" fmla="*/ 17 w 101"/>
                  <a:gd name="T33" fmla="*/ 81 h 142"/>
                  <a:gd name="T34" fmla="*/ 14 w 101"/>
                  <a:gd name="T35" fmla="*/ 101 h 142"/>
                  <a:gd name="T36" fmla="*/ 4 w 101"/>
                  <a:gd name="T37" fmla="*/ 117 h 142"/>
                  <a:gd name="T38" fmla="*/ 1 w 101"/>
                  <a:gd name="T39" fmla="*/ 120 h 142"/>
                  <a:gd name="T40" fmla="*/ 1 w 101"/>
                  <a:gd name="T41" fmla="*/ 125 h 142"/>
                  <a:gd name="T42" fmla="*/ 5 w 101"/>
                  <a:gd name="T43" fmla="*/ 129 h 142"/>
                  <a:gd name="T44" fmla="*/ 12 w 101"/>
                  <a:gd name="T45" fmla="*/ 136 h 142"/>
                  <a:gd name="T46" fmla="*/ 14 w 101"/>
                  <a:gd name="T47" fmla="*/ 138 h 142"/>
                  <a:gd name="T48" fmla="*/ 13 w 101"/>
                  <a:gd name="T49" fmla="*/ 142 h 142"/>
                  <a:gd name="T50" fmla="*/ 13 w 101"/>
                  <a:gd name="T51" fmla="*/ 135 h 142"/>
                  <a:gd name="T52" fmla="*/ 7 w 101"/>
                  <a:gd name="T53" fmla="*/ 130 h 142"/>
                  <a:gd name="T54" fmla="*/ 3 w 101"/>
                  <a:gd name="T55" fmla="*/ 124 h 142"/>
                  <a:gd name="T56" fmla="*/ 5 w 101"/>
                  <a:gd name="T57" fmla="*/ 119 h 142"/>
                  <a:gd name="T58" fmla="*/ 10 w 101"/>
                  <a:gd name="T59" fmla="*/ 115 h 142"/>
                  <a:gd name="T60" fmla="*/ 18 w 101"/>
                  <a:gd name="T61" fmla="*/ 98 h 142"/>
                  <a:gd name="T62" fmla="*/ 28 w 101"/>
                  <a:gd name="T63" fmla="*/ 71 h 142"/>
                  <a:gd name="T64" fmla="*/ 42 w 101"/>
                  <a:gd name="T65" fmla="*/ 61 h 142"/>
                  <a:gd name="T66" fmla="*/ 54 w 101"/>
                  <a:gd name="T67" fmla="*/ 51 h 142"/>
                  <a:gd name="T68" fmla="*/ 54 w 101"/>
                  <a:gd name="T69" fmla="*/ 45 h 142"/>
                  <a:gd name="T70" fmla="*/ 56 w 101"/>
                  <a:gd name="T71" fmla="*/ 41 h 142"/>
                  <a:gd name="T72" fmla="*/ 66 w 101"/>
                  <a:gd name="T73" fmla="*/ 36 h 142"/>
                  <a:gd name="T74" fmla="*/ 71 w 101"/>
                  <a:gd name="T75" fmla="*/ 32 h 142"/>
                  <a:gd name="T76" fmla="*/ 73 w 101"/>
                  <a:gd name="T77" fmla="*/ 27 h 142"/>
                  <a:gd name="T78" fmla="*/ 82 w 101"/>
                  <a:gd name="T79" fmla="*/ 15 h 142"/>
                  <a:gd name="T80" fmla="*/ 91 w 101"/>
                  <a:gd name="T81" fmla="*/ 9 h 142"/>
                  <a:gd name="T82" fmla="*/ 101 w 101"/>
                  <a:gd name="T83" fmla="*/ 4 h 142"/>
                  <a:gd name="T84" fmla="*/ 96 w 101"/>
                  <a:gd name="T8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1" h="142">
                    <a:moveTo>
                      <a:pt x="96" y="0"/>
                    </a:moveTo>
                    <a:cubicBezTo>
                      <a:pt x="92" y="1"/>
                      <a:pt x="88" y="3"/>
                      <a:pt x="84" y="4"/>
                    </a:cubicBezTo>
                    <a:cubicBezTo>
                      <a:pt x="82" y="5"/>
                      <a:pt x="80" y="6"/>
                      <a:pt x="80" y="8"/>
                    </a:cubicBezTo>
                    <a:cubicBezTo>
                      <a:pt x="79" y="8"/>
                      <a:pt x="79" y="8"/>
                      <a:pt x="78" y="9"/>
                    </a:cubicBezTo>
                    <a:cubicBezTo>
                      <a:pt x="78" y="10"/>
                      <a:pt x="78" y="11"/>
                      <a:pt x="78" y="11"/>
                    </a:cubicBezTo>
                    <a:cubicBezTo>
                      <a:pt x="77" y="12"/>
                      <a:pt x="76" y="12"/>
                      <a:pt x="75" y="13"/>
                    </a:cubicBezTo>
                    <a:cubicBezTo>
                      <a:pt x="73" y="14"/>
                      <a:pt x="71" y="16"/>
                      <a:pt x="71" y="18"/>
                    </a:cubicBezTo>
                    <a:cubicBezTo>
                      <a:pt x="70" y="20"/>
                      <a:pt x="70" y="23"/>
                      <a:pt x="70" y="25"/>
                    </a:cubicBezTo>
                    <a:cubicBezTo>
                      <a:pt x="70" y="27"/>
                      <a:pt x="69" y="28"/>
                      <a:pt x="67" y="29"/>
                    </a:cubicBezTo>
                    <a:cubicBezTo>
                      <a:pt x="66" y="30"/>
                      <a:pt x="65" y="31"/>
                      <a:pt x="63" y="32"/>
                    </a:cubicBezTo>
                    <a:cubicBezTo>
                      <a:pt x="61" y="33"/>
                      <a:pt x="59" y="35"/>
                      <a:pt x="56" y="37"/>
                    </a:cubicBezTo>
                    <a:cubicBezTo>
                      <a:pt x="54" y="38"/>
                      <a:pt x="53" y="39"/>
                      <a:pt x="52" y="40"/>
                    </a:cubicBezTo>
                    <a:cubicBezTo>
                      <a:pt x="50" y="44"/>
                      <a:pt x="53" y="49"/>
                      <a:pt x="51" y="53"/>
                    </a:cubicBezTo>
                    <a:cubicBezTo>
                      <a:pt x="47" y="54"/>
                      <a:pt x="44" y="55"/>
                      <a:pt x="41" y="56"/>
                    </a:cubicBezTo>
                    <a:cubicBezTo>
                      <a:pt x="37" y="58"/>
                      <a:pt x="34" y="60"/>
                      <a:pt x="32" y="63"/>
                    </a:cubicBezTo>
                    <a:cubicBezTo>
                      <a:pt x="29" y="65"/>
                      <a:pt x="27" y="67"/>
                      <a:pt x="25" y="69"/>
                    </a:cubicBezTo>
                    <a:cubicBezTo>
                      <a:pt x="21" y="73"/>
                      <a:pt x="19" y="77"/>
                      <a:pt x="17" y="81"/>
                    </a:cubicBezTo>
                    <a:cubicBezTo>
                      <a:pt x="15" y="87"/>
                      <a:pt x="16" y="95"/>
                      <a:pt x="14" y="101"/>
                    </a:cubicBezTo>
                    <a:cubicBezTo>
                      <a:pt x="13" y="108"/>
                      <a:pt x="10" y="114"/>
                      <a:pt x="4" y="117"/>
                    </a:cubicBezTo>
                    <a:cubicBezTo>
                      <a:pt x="3" y="118"/>
                      <a:pt x="2" y="119"/>
                      <a:pt x="1" y="120"/>
                    </a:cubicBezTo>
                    <a:cubicBezTo>
                      <a:pt x="0" y="122"/>
                      <a:pt x="0" y="124"/>
                      <a:pt x="1" y="125"/>
                    </a:cubicBezTo>
                    <a:cubicBezTo>
                      <a:pt x="2" y="127"/>
                      <a:pt x="3" y="128"/>
                      <a:pt x="5" y="129"/>
                    </a:cubicBezTo>
                    <a:cubicBezTo>
                      <a:pt x="7" y="131"/>
                      <a:pt x="9" y="134"/>
                      <a:pt x="12" y="136"/>
                    </a:cubicBezTo>
                    <a:cubicBezTo>
                      <a:pt x="13" y="136"/>
                      <a:pt x="13" y="136"/>
                      <a:pt x="14" y="138"/>
                    </a:cubicBezTo>
                    <a:cubicBezTo>
                      <a:pt x="14" y="139"/>
                      <a:pt x="14" y="141"/>
                      <a:pt x="13" y="142"/>
                    </a:cubicBezTo>
                    <a:cubicBezTo>
                      <a:pt x="16" y="141"/>
                      <a:pt x="15" y="137"/>
                      <a:pt x="13" y="135"/>
                    </a:cubicBezTo>
                    <a:cubicBezTo>
                      <a:pt x="12" y="133"/>
                      <a:pt x="9" y="132"/>
                      <a:pt x="7" y="130"/>
                    </a:cubicBezTo>
                    <a:cubicBezTo>
                      <a:pt x="5" y="129"/>
                      <a:pt x="3" y="127"/>
                      <a:pt x="3" y="124"/>
                    </a:cubicBezTo>
                    <a:cubicBezTo>
                      <a:pt x="3" y="122"/>
                      <a:pt x="4" y="120"/>
                      <a:pt x="5" y="119"/>
                    </a:cubicBezTo>
                    <a:cubicBezTo>
                      <a:pt x="7" y="117"/>
                      <a:pt x="9" y="116"/>
                      <a:pt x="10" y="115"/>
                    </a:cubicBezTo>
                    <a:cubicBezTo>
                      <a:pt x="15" y="111"/>
                      <a:pt x="18" y="104"/>
                      <a:pt x="18" y="98"/>
                    </a:cubicBezTo>
                    <a:cubicBezTo>
                      <a:pt x="17" y="88"/>
                      <a:pt x="20" y="79"/>
                      <a:pt x="28" y="71"/>
                    </a:cubicBezTo>
                    <a:cubicBezTo>
                      <a:pt x="32" y="67"/>
                      <a:pt x="37" y="63"/>
                      <a:pt x="42" y="61"/>
                    </a:cubicBezTo>
                    <a:cubicBezTo>
                      <a:pt x="46" y="58"/>
                      <a:pt x="54" y="57"/>
                      <a:pt x="54" y="51"/>
                    </a:cubicBezTo>
                    <a:cubicBezTo>
                      <a:pt x="54" y="49"/>
                      <a:pt x="54" y="47"/>
                      <a:pt x="54" y="45"/>
                    </a:cubicBezTo>
                    <a:cubicBezTo>
                      <a:pt x="54" y="43"/>
                      <a:pt x="55" y="41"/>
                      <a:pt x="56" y="41"/>
                    </a:cubicBezTo>
                    <a:cubicBezTo>
                      <a:pt x="60" y="39"/>
                      <a:pt x="62" y="37"/>
                      <a:pt x="66" y="36"/>
                    </a:cubicBezTo>
                    <a:cubicBezTo>
                      <a:pt x="68" y="35"/>
                      <a:pt x="70" y="34"/>
                      <a:pt x="71" y="32"/>
                    </a:cubicBezTo>
                    <a:cubicBezTo>
                      <a:pt x="73" y="31"/>
                      <a:pt x="74" y="29"/>
                      <a:pt x="73" y="27"/>
                    </a:cubicBezTo>
                    <a:cubicBezTo>
                      <a:pt x="76" y="23"/>
                      <a:pt x="79" y="18"/>
                      <a:pt x="82" y="15"/>
                    </a:cubicBezTo>
                    <a:cubicBezTo>
                      <a:pt x="85" y="12"/>
                      <a:pt x="88" y="10"/>
                      <a:pt x="91" y="9"/>
                    </a:cubicBezTo>
                    <a:cubicBezTo>
                      <a:pt x="95" y="8"/>
                      <a:pt x="98" y="5"/>
                      <a:pt x="101" y="4"/>
                    </a:cubicBezTo>
                    <a:cubicBezTo>
                      <a:pt x="100" y="1"/>
                      <a:pt x="98" y="0"/>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8" name="Freeform 14"/>
              <p:cNvSpPr/>
              <p:nvPr/>
            </p:nvSpPr>
            <p:spPr bwMode="auto">
              <a:xfrm>
                <a:off x="10722898" y="6021288"/>
                <a:ext cx="366305" cy="49251"/>
              </a:xfrm>
              <a:custGeom>
                <a:avLst/>
                <a:gdLst>
                  <a:gd name="T0" fmla="*/ 85 w 85"/>
                  <a:gd name="T1" fmla="*/ 0 h 11"/>
                  <a:gd name="T2" fmla="*/ 48 w 85"/>
                  <a:gd name="T3" fmla="*/ 7 h 11"/>
                  <a:gd name="T4" fmla="*/ 41 w 85"/>
                  <a:gd name="T5" fmla="*/ 5 h 11"/>
                  <a:gd name="T6" fmla="*/ 34 w 85"/>
                  <a:gd name="T7" fmla="*/ 5 h 11"/>
                  <a:gd name="T8" fmla="*/ 24 w 85"/>
                  <a:gd name="T9" fmla="*/ 7 h 11"/>
                  <a:gd name="T10" fmla="*/ 5 w 85"/>
                  <a:gd name="T11" fmla="*/ 9 h 11"/>
                  <a:gd name="T12" fmla="*/ 0 w 85"/>
                  <a:gd name="T13" fmla="*/ 7 h 11"/>
                  <a:gd name="T14" fmla="*/ 9 w 85"/>
                  <a:gd name="T15" fmla="*/ 10 h 11"/>
                  <a:gd name="T16" fmla="*/ 33 w 85"/>
                  <a:gd name="T17" fmla="*/ 7 h 11"/>
                  <a:gd name="T18" fmla="*/ 41 w 85"/>
                  <a:gd name="T19" fmla="*/ 9 h 11"/>
                  <a:gd name="T20" fmla="*/ 42 w 85"/>
                  <a:gd name="T21" fmla="*/ 10 h 11"/>
                  <a:gd name="T22" fmla="*/ 44 w 85"/>
                  <a:gd name="T23" fmla="*/ 10 h 11"/>
                  <a:gd name="T24" fmla="*/ 76 w 85"/>
                  <a:gd name="T25" fmla="*/ 5 h 11"/>
                  <a:gd name="T26" fmla="*/ 84 w 85"/>
                  <a:gd name="T27" fmla="*/ 5 h 11"/>
                  <a:gd name="T28" fmla="*/ 85 w 85"/>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1">
                    <a:moveTo>
                      <a:pt x="85" y="0"/>
                    </a:moveTo>
                    <a:cubicBezTo>
                      <a:pt x="73" y="0"/>
                      <a:pt x="60" y="3"/>
                      <a:pt x="48" y="7"/>
                    </a:cubicBezTo>
                    <a:cubicBezTo>
                      <a:pt x="46" y="8"/>
                      <a:pt x="42" y="7"/>
                      <a:pt x="41" y="5"/>
                    </a:cubicBezTo>
                    <a:cubicBezTo>
                      <a:pt x="39" y="4"/>
                      <a:pt x="37" y="5"/>
                      <a:pt x="34" y="5"/>
                    </a:cubicBezTo>
                    <a:cubicBezTo>
                      <a:pt x="31" y="6"/>
                      <a:pt x="27" y="6"/>
                      <a:pt x="24" y="7"/>
                    </a:cubicBezTo>
                    <a:cubicBezTo>
                      <a:pt x="17" y="8"/>
                      <a:pt x="11" y="8"/>
                      <a:pt x="5" y="9"/>
                    </a:cubicBezTo>
                    <a:cubicBezTo>
                      <a:pt x="3" y="9"/>
                      <a:pt x="1" y="9"/>
                      <a:pt x="0" y="7"/>
                    </a:cubicBezTo>
                    <a:cubicBezTo>
                      <a:pt x="3" y="9"/>
                      <a:pt x="5" y="10"/>
                      <a:pt x="9" y="10"/>
                    </a:cubicBezTo>
                    <a:cubicBezTo>
                      <a:pt x="17" y="9"/>
                      <a:pt x="25" y="8"/>
                      <a:pt x="33" y="7"/>
                    </a:cubicBezTo>
                    <a:cubicBezTo>
                      <a:pt x="36" y="7"/>
                      <a:pt x="40" y="6"/>
                      <a:pt x="41" y="9"/>
                    </a:cubicBezTo>
                    <a:cubicBezTo>
                      <a:pt x="41" y="9"/>
                      <a:pt x="42" y="10"/>
                      <a:pt x="42" y="10"/>
                    </a:cubicBezTo>
                    <a:cubicBezTo>
                      <a:pt x="42" y="11"/>
                      <a:pt x="43" y="11"/>
                      <a:pt x="44" y="10"/>
                    </a:cubicBezTo>
                    <a:cubicBezTo>
                      <a:pt x="55" y="8"/>
                      <a:pt x="65" y="7"/>
                      <a:pt x="76" y="5"/>
                    </a:cubicBezTo>
                    <a:cubicBezTo>
                      <a:pt x="79" y="4"/>
                      <a:pt x="82" y="4"/>
                      <a:pt x="84" y="5"/>
                    </a:cubicBezTo>
                    <a:cubicBezTo>
                      <a:pt x="84" y="4"/>
                      <a:pt x="85" y="1"/>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9" name="Freeform 15"/>
              <p:cNvSpPr/>
              <p:nvPr/>
            </p:nvSpPr>
            <p:spPr bwMode="auto">
              <a:xfrm>
                <a:off x="11092280" y="5731939"/>
                <a:ext cx="184691" cy="172378"/>
              </a:xfrm>
              <a:custGeom>
                <a:avLst/>
                <a:gdLst>
                  <a:gd name="T0" fmla="*/ 40 w 43"/>
                  <a:gd name="T1" fmla="*/ 40 h 40"/>
                  <a:gd name="T2" fmla="*/ 31 w 43"/>
                  <a:gd name="T3" fmla="*/ 28 h 40"/>
                  <a:gd name="T4" fmla="*/ 14 w 43"/>
                  <a:gd name="T5" fmla="*/ 26 h 40"/>
                  <a:gd name="T6" fmla="*/ 8 w 43"/>
                  <a:gd name="T7" fmla="*/ 24 h 40"/>
                  <a:gd name="T8" fmla="*/ 7 w 43"/>
                  <a:gd name="T9" fmla="*/ 20 h 40"/>
                  <a:gd name="T10" fmla="*/ 2 w 43"/>
                  <a:gd name="T11" fmla="*/ 18 h 40"/>
                  <a:gd name="T12" fmla="*/ 1 w 43"/>
                  <a:gd name="T13" fmla="*/ 12 h 40"/>
                  <a:gd name="T14" fmla="*/ 6 w 43"/>
                  <a:gd name="T15" fmla="*/ 6 h 40"/>
                  <a:gd name="T16" fmla="*/ 3 w 43"/>
                  <a:gd name="T17" fmla="*/ 1 h 40"/>
                  <a:gd name="T18" fmla="*/ 7 w 43"/>
                  <a:gd name="T19" fmla="*/ 3 h 40"/>
                  <a:gd name="T20" fmla="*/ 6 w 43"/>
                  <a:gd name="T21" fmla="*/ 8 h 40"/>
                  <a:gd name="T22" fmla="*/ 2 w 43"/>
                  <a:gd name="T23" fmla="*/ 13 h 40"/>
                  <a:gd name="T24" fmla="*/ 3 w 43"/>
                  <a:gd name="T25" fmla="*/ 17 h 40"/>
                  <a:gd name="T26" fmla="*/ 8 w 43"/>
                  <a:gd name="T27" fmla="*/ 18 h 40"/>
                  <a:gd name="T28" fmla="*/ 12 w 43"/>
                  <a:gd name="T29" fmla="*/ 22 h 40"/>
                  <a:gd name="T30" fmla="*/ 18 w 43"/>
                  <a:gd name="T31" fmla="*/ 23 h 40"/>
                  <a:gd name="T32" fmla="*/ 31 w 43"/>
                  <a:gd name="T33" fmla="*/ 25 h 40"/>
                  <a:gd name="T34" fmla="*/ 40 w 43"/>
                  <a:gd name="T35" fmla="*/ 30 h 40"/>
                  <a:gd name="T36" fmla="*/ 40 w 43"/>
                  <a:gd name="T3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40">
                    <a:moveTo>
                      <a:pt x="40" y="40"/>
                    </a:moveTo>
                    <a:cubicBezTo>
                      <a:pt x="40" y="35"/>
                      <a:pt x="36" y="30"/>
                      <a:pt x="31" y="28"/>
                    </a:cubicBezTo>
                    <a:cubicBezTo>
                      <a:pt x="25" y="26"/>
                      <a:pt x="20" y="26"/>
                      <a:pt x="14" y="26"/>
                    </a:cubicBezTo>
                    <a:cubicBezTo>
                      <a:pt x="12" y="26"/>
                      <a:pt x="9" y="26"/>
                      <a:pt x="8" y="24"/>
                    </a:cubicBezTo>
                    <a:cubicBezTo>
                      <a:pt x="8" y="22"/>
                      <a:pt x="8" y="21"/>
                      <a:pt x="7" y="20"/>
                    </a:cubicBezTo>
                    <a:cubicBezTo>
                      <a:pt x="6" y="18"/>
                      <a:pt x="3" y="19"/>
                      <a:pt x="2" y="18"/>
                    </a:cubicBezTo>
                    <a:cubicBezTo>
                      <a:pt x="0" y="17"/>
                      <a:pt x="0" y="14"/>
                      <a:pt x="1" y="12"/>
                    </a:cubicBezTo>
                    <a:cubicBezTo>
                      <a:pt x="3" y="10"/>
                      <a:pt x="5" y="8"/>
                      <a:pt x="6" y="6"/>
                    </a:cubicBezTo>
                    <a:cubicBezTo>
                      <a:pt x="7" y="4"/>
                      <a:pt x="6" y="1"/>
                      <a:pt x="3" y="1"/>
                    </a:cubicBezTo>
                    <a:cubicBezTo>
                      <a:pt x="5" y="0"/>
                      <a:pt x="7" y="2"/>
                      <a:pt x="7" y="3"/>
                    </a:cubicBezTo>
                    <a:cubicBezTo>
                      <a:pt x="8" y="5"/>
                      <a:pt x="7" y="7"/>
                      <a:pt x="6" y="8"/>
                    </a:cubicBezTo>
                    <a:cubicBezTo>
                      <a:pt x="5" y="10"/>
                      <a:pt x="3" y="11"/>
                      <a:pt x="2" y="13"/>
                    </a:cubicBezTo>
                    <a:cubicBezTo>
                      <a:pt x="2" y="14"/>
                      <a:pt x="2" y="16"/>
                      <a:pt x="3" y="17"/>
                    </a:cubicBezTo>
                    <a:cubicBezTo>
                      <a:pt x="4" y="16"/>
                      <a:pt x="7" y="17"/>
                      <a:pt x="8" y="18"/>
                    </a:cubicBezTo>
                    <a:cubicBezTo>
                      <a:pt x="9" y="19"/>
                      <a:pt x="10" y="21"/>
                      <a:pt x="12" y="22"/>
                    </a:cubicBezTo>
                    <a:cubicBezTo>
                      <a:pt x="14" y="23"/>
                      <a:pt x="16" y="23"/>
                      <a:pt x="18" y="23"/>
                    </a:cubicBezTo>
                    <a:cubicBezTo>
                      <a:pt x="23" y="23"/>
                      <a:pt x="27" y="23"/>
                      <a:pt x="31" y="25"/>
                    </a:cubicBezTo>
                    <a:cubicBezTo>
                      <a:pt x="35" y="26"/>
                      <a:pt x="38" y="27"/>
                      <a:pt x="40" y="30"/>
                    </a:cubicBezTo>
                    <a:cubicBezTo>
                      <a:pt x="42" y="33"/>
                      <a:pt x="43" y="38"/>
                      <a:pt x="4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0" name="Freeform 16"/>
              <p:cNvSpPr/>
              <p:nvPr/>
            </p:nvSpPr>
            <p:spPr bwMode="auto">
              <a:xfrm>
                <a:off x="10464331" y="5978193"/>
                <a:ext cx="412477" cy="215473"/>
              </a:xfrm>
              <a:custGeom>
                <a:avLst/>
                <a:gdLst>
                  <a:gd name="T0" fmla="*/ 3 w 96"/>
                  <a:gd name="T1" fmla="*/ 20 h 50"/>
                  <a:gd name="T2" fmla="*/ 5 w 96"/>
                  <a:gd name="T3" fmla="*/ 17 h 50"/>
                  <a:gd name="T4" fmla="*/ 8 w 96"/>
                  <a:gd name="T5" fmla="*/ 13 h 50"/>
                  <a:gd name="T6" fmla="*/ 9 w 96"/>
                  <a:gd name="T7" fmla="*/ 8 h 50"/>
                  <a:gd name="T8" fmla="*/ 13 w 96"/>
                  <a:gd name="T9" fmla="*/ 8 h 50"/>
                  <a:gd name="T10" fmla="*/ 18 w 96"/>
                  <a:gd name="T11" fmla="*/ 7 h 50"/>
                  <a:gd name="T12" fmla="*/ 21 w 96"/>
                  <a:gd name="T13" fmla="*/ 10 h 50"/>
                  <a:gd name="T14" fmla="*/ 25 w 96"/>
                  <a:gd name="T15" fmla="*/ 6 h 50"/>
                  <a:gd name="T16" fmla="*/ 29 w 96"/>
                  <a:gd name="T17" fmla="*/ 3 h 50"/>
                  <a:gd name="T18" fmla="*/ 34 w 96"/>
                  <a:gd name="T19" fmla="*/ 4 h 50"/>
                  <a:gd name="T20" fmla="*/ 39 w 96"/>
                  <a:gd name="T21" fmla="*/ 2 h 50"/>
                  <a:gd name="T22" fmla="*/ 43 w 96"/>
                  <a:gd name="T23" fmla="*/ 3 h 50"/>
                  <a:gd name="T24" fmla="*/ 46 w 96"/>
                  <a:gd name="T25" fmla="*/ 5 h 50"/>
                  <a:gd name="T26" fmla="*/ 51 w 96"/>
                  <a:gd name="T27" fmla="*/ 2 h 50"/>
                  <a:gd name="T28" fmla="*/ 55 w 96"/>
                  <a:gd name="T29" fmla="*/ 0 h 50"/>
                  <a:gd name="T30" fmla="*/ 58 w 96"/>
                  <a:gd name="T31" fmla="*/ 1 h 50"/>
                  <a:gd name="T32" fmla="*/ 62 w 96"/>
                  <a:gd name="T33" fmla="*/ 4 h 50"/>
                  <a:gd name="T34" fmla="*/ 65 w 96"/>
                  <a:gd name="T35" fmla="*/ 5 h 50"/>
                  <a:gd name="T36" fmla="*/ 68 w 96"/>
                  <a:gd name="T37" fmla="*/ 10 h 50"/>
                  <a:gd name="T38" fmla="*/ 71 w 96"/>
                  <a:gd name="T39" fmla="*/ 14 h 50"/>
                  <a:gd name="T40" fmla="*/ 73 w 96"/>
                  <a:gd name="T41" fmla="*/ 11 h 50"/>
                  <a:gd name="T42" fmla="*/ 77 w 96"/>
                  <a:gd name="T43" fmla="*/ 17 h 50"/>
                  <a:gd name="T44" fmla="*/ 81 w 96"/>
                  <a:gd name="T45" fmla="*/ 20 h 50"/>
                  <a:gd name="T46" fmla="*/ 85 w 96"/>
                  <a:gd name="T47" fmla="*/ 23 h 50"/>
                  <a:gd name="T48" fmla="*/ 88 w 96"/>
                  <a:gd name="T49" fmla="*/ 24 h 50"/>
                  <a:gd name="T50" fmla="*/ 90 w 96"/>
                  <a:gd name="T51" fmla="*/ 27 h 50"/>
                  <a:gd name="T52" fmla="*/ 92 w 96"/>
                  <a:gd name="T53" fmla="*/ 32 h 50"/>
                  <a:gd name="T54" fmla="*/ 93 w 96"/>
                  <a:gd name="T55" fmla="*/ 42 h 50"/>
                  <a:gd name="T56" fmla="*/ 86 w 96"/>
                  <a:gd name="T57" fmla="*/ 45 h 50"/>
                  <a:gd name="T58" fmla="*/ 81 w 96"/>
                  <a:gd name="T59" fmla="*/ 43 h 50"/>
                  <a:gd name="T60" fmla="*/ 78 w 96"/>
                  <a:gd name="T61" fmla="*/ 41 h 50"/>
                  <a:gd name="T62" fmla="*/ 72 w 96"/>
                  <a:gd name="T63" fmla="*/ 36 h 50"/>
                  <a:gd name="T64" fmla="*/ 71 w 96"/>
                  <a:gd name="T65" fmla="*/ 41 h 50"/>
                  <a:gd name="T66" fmla="*/ 71 w 96"/>
                  <a:gd name="T67" fmla="*/ 48 h 50"/>
                  <a:gd name="T68" fmla="*/ 66 w 96"/>
                  <a:gd name="T69" fmla="*/ 46 h 50"/>
                  <a:gd name="T70" fmla="*/ 64 w 96"/>
                  <a:gd name="T71" fmla="*/ 41 h 50"/>
                  <a:gd name="T72" fmla="*/ 54 w 96"/>
                  <a:gd name="T73" fmla="*/ 42 h 50"/>
                  <a:gd name="T74" fmla="*/ 54 w 96"/>
                  <a:gd name="T75" fmla="*/ 37 h 50"/>
                  <a:gd name="T76" fmla="*/ 59 w 96"/>
                  <a:gd name="T77" fmla="*/ 36 h 50"/>
                  <a:gd name="T78" fmla="*/ 58 w 96"/>
                  <a:gd name="T79" fmla="*/ 31 h 50"/>
                  <a:gd name="T80" fmla="*/ 54 w 96"/>
                  <a:gd name="T81" fmla="*/ 29 h 50"/>
                  <a:gd name="T82" fmla="*/ 49 w 96"/>
                  <a:gd name="T83" fmla="*/ 29 h 50"/>
                  <a:gd name="T84" fmla="*/ 44 w 96"/>
                  <a:gd name="T85" fmla="*/ 28 h 50"/>
                  <a:gd name="T86" fmla="*/ 38 w 96"/>
                  <a:gd name="T87" fmla="*/ 32 h 50"/>
                  <a:gd name="T88" fmla="*/ 31 w 96"/>
                  <a:gd name="T89" fmla="*/ 35 h 50"/>
                  <a:gd name="T90" fmla="*/ 28 w 96"/>
                  <a:gd name="T91" fmla="*/ 37 h 50"/>
                  <a:gd name="T92" fmla="*/ 20 w 96"/>
                  <a:gd name="T93" fmla="*/ 40 h 50"/>
                  <a:gd name="T94" fmla="*/ 21 w 96"/>
                  <a:gd name="T95" fmla="*/ 36 h 50"/>
                  <a:gd name="T96" fmla="*/ 27 w 96"/>
                  <a:gd name="T97" fmla="*/ 30 h 50"/>
                  <a:gd name="T98" fmla="*/ 21 w 96"/>
                  <a:gd name="T99" fmla="*/ 26 h 50"/>
                  <a:gd name="T100" fmla="*/ 16 w 96"/>
                  <a:gd name="T101" fmla="*/ 24 h 50"/>
                  <a:gd name="T102" fmla="*/ 10 w 96"/>
                  <a:gd name="T103" fmla="*/ 25 h 50"/>
                  <a:gd name="T104" fmla="*/ 5 w 96"/>
                  <a:gd name="T105" fmla="*/ 27 h 50"/>
                  <a:gd name="T106" fmla="*/ 1 w 96"/>
                  <a:gd name="T10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50">
                    <a:moveTo>
                      <a:pt x="1" y="23"/>
                    </a:moveTo>
                    <a:cubicBezTo>
                      <a:pt x="1" y="23"/>
                      <a:pt x="1" y="21"/>
                      <a:pt x="1" y="20"/>
                    </a:cubicBezTo>
                    <a:cubicBezTo>
                      <a:pt x="2" y="20"/>
                      <a:pt x="3" y="21"/>
                      <a:pt x="3" y="20"/>
                    </a:cubicBezTo>
                    <a:cubicBezTo>
                      <a:pt x="3" y="20"/>
                      <a:pt x="3" y="19"/>
                      <a:pt x="3" y="19"/>
                    </a:cubicBezTo>
                    <a:cubicBezTo>
                      <a:pt x="3" y="18"/>
                      <a:pt x="4" y="18"/>
                      <a:pt x="4" y="18"/>
                    </a:cubicBezTo>
                    <a:cubicBezTo>
                      <a:pt x="5" y="18"/>
                      <a:pt x="5" y="17"/>
                      <a:pt x="5" y="17"/>
                    </a:cubicBezTo>
                    <a:cubicBezTo>
                      <a:pt x="5" y="16"/>
                      <a:pt x="6" y="17"/>
                      <a:pt x="7" y="17"/>
                    </a:cubicBezTo>
                    <a:cubicBezTo>
                      <a:pt x="7" y="16"/>
                      <a:pt x="7" y="15"/>
                      <a:pt x="8" y="14"/>
                    </a:cubicBezTo>
                    <a:cubicBezTo>
                      <a:pt x="8" y="14"/>
                      <a:pt x="8" y="14"/>
                      <a:pt x="8" y="13"/>
                    </a:cubicBezTo>
                    <a:cubicBezTo>
                      <a:pt x="8" y="12"/>
                      <a:pt x="8" y="12"/>
                      <a:pt x="8" y="11"/>
                    </a:cubicBezTo>
                    <a:cubicBezTo>
                      <a:pt x="7" y="11"/>
                      <a:pt x="7" y="10"/>
                      <a:pt x="8" y="9"/>
                    </a:cubicBezTo>
                    <a:cubicBezTo>
                      <a:pt x="8" y="9"/>
                      <a:pt x="9" y="9"/>
                      <a:pt x="9" y="8"/>
                    </a:cubicBezTo>
                    <a:cubicBezTo>
                      <a:pt x="10" y="8"/>
                      <a:pt x="10" y="8"/>
                      <a:pt x="11" y="8"/>
                    </a:cubicBezTo>
                    <a:cubicBezTo>
                      <a:pt x="11" y="8"/>
                      <a:pt x="11" y="9"/>
                      <a:pt x="12" y="9"/>
                    </a:cubicBezTo>
                    <a:cubicBezTo>
                      <a:pt x="12" y="8"/>
                      <a:pt x="12" y="8"/>
                      <a:pt x="13" y="8"/>
                    </a:cubicBezTo>
                    <a:cubicBezTo>
                      <a:pt x="14" y="8"/>
                      <a:pt x="15" y="8"/>
                      <a:pt x="15" y="9"/>
                    </a:cubicBezTo>
                    <a:cubicBezTo>
                      <a:pt x="16" y="9"/>
                      <a:pt x="16" y="9"/>
                      <a:pt x="16" y="8"/>
                    </a:cubicBezTo>
                    <a:cubicBezTo>
                      <a:pt x="16" y="8"/>
                      <a:pt x="17" y="8"/>
                      <a:pt x="18" y="7"/>
                    </a:cubicBezTo>
                    <a:cubicBezTo>
                      <a:pt x="18" y="7"/>
                      <a:pt x="18" y="7"/>
                      <a:pt x="19" y="8"/>
                    </a:cubicBezTo>
                    <a:cubicBezTo>
                      <a:pt x="20" y="8"/>
                      <a:pt x="20" y="9"/>
                      <a:pt x="20" y="9"/>
                    </a:cubicBezTo>
                    <a:cubicBezTo>
                      <a:pt x="20" y="9"/>
                      <a:pt x="21" y="10"/>
                      <a:pt x="21" y="10"/>
                    </a:cubicBezTo>
                    <a:cubicBezTo>
                      <a:pt x="21" y="9"/>
                      <a:pt x="22" y="8"/>
                      <a:pt x="23" y="8"/>
                    </a:cubicBezTo>
                    <a:cubicBezTo>
                      <a:pt x="24" y="8"/>
                      <a:pt x="24" y="8"/>
                      <a:pt x="24" y="7"/>
                    </a:cubicBezTo>
                    <a:cubicBezTo>
                      <a:pt x="25" y="6"/>
                      <a:pt x="24" y="6"/>
                      <a:pt x="25" y="6"/>
                    </a:cubicBezTo>
                    <a:cubicBezTo>
                      <a:pt x="26" y="6"/>
                      <a:pt x="27" y="6"/>
                      <a:pt x="28" y="6"/>
                    </a:cubicBezTo>
                    <a:cubicBezTo>
                      <a:pt x="28" y="5"/>
                      <a:pt x="27" y="5"/>
                      <a:pt x="27" y="4"/>
                    </a:cubicBezTo>
                    <a:cubicBezTo>
                      <a:pt x="28" y="4"/>
                      <a:pt x="29" y="3"/>
                      <a:pt x="29" y="3"/>
                    </a:cubicBezTo>
                    <a:cubicBezTo>
                      <a:pt x="30" y="3"/>
                      <a:pt x="31" y="2"/>
                      <a:pt x="32" y="4"/>
                    </a:cubicBezTo>
                    <a:cubicBezTo>
                      <a:pt x="32" y="4"/>
                      <a:pt x="32" y="4"/>
                      <a:pt x="33" y="5"/>
                    </a:cubicBezTo>
                    <a:cubicBezTo>
                      <a:pt x="34" y="5"/>
                      <a:pt x="34" y="4"/>
                      <a:pt x="34" y="4"/>
                    </a:cubicBezTo>
                    <a:cubicBezTo>
                      <a:pt x="36" y="4"/>
                      <a:pt x="37" y="4"/>
                      <a:pt x="38" y="4"/>
                    </a:cubicBezTo>
                    <a:cubicBezTo>
                      <a:pt x="38" y="4"/>
                      <a:pt x="39" y="5"/>
                      <a:pt x="39" y="4"/>
                    </a:cubicBezTo>
                    <a:cubicBezTo>
                      <a:pt x="39" y="3"/>
                      <a:pt x="39" y="3"/>
                      <a:pt x="39" y="2"/>
                    </a:cubicBezTo>
                    <a:cubicBezTo>
                      <a:pt x="39" y="1"/>
                      <a:pt x="39" y="1"/>
                      <a:pt x="40" y="1"/>
                    </a:cubicBezTo>
                    <a:cubicBezTo>
                      <a:pt x="40" y="2"/>
                      <a:pt x="41" y="2"/>
                      <a:pt x="41" y="2"/>
                    </a:cubicBezTo>
                    <a:cubicBezTo>
                      <a:pt x="42" y="2"/>
                      <a:pt x="42" y="3"/>
                      <a:pt x="43" y="3"/>
                    </a:cubicBezTo>
                    <a:cubicBezTo>
                      <a:pt x="43" y="3"/>
                      <a:pt x="44" y="3"/>
                      <a:pt x="44" y="3"/>
                    </a:cubicBezTo>
                    <a:cubicBezTo>
                      <a:pt x="44" y="4"/>
                      <a:pt x="44" y="4"/>
                      <a:pt x="45" y="4"/>
                    </a:cubicBezTo>
                    <a:cubicBezTo>
                      <a:pt x="45" y="5"/>
                      <a:pt x="45" y="5"/>
                      <a:pt x="46" y="5"/>
                    </a:cubicBezTo>
                    <a:cubicBezTo>
                      <a:pt x="46" y="4"/>
                      <a:pt x="46" y="3"/>
                      <a:pt x="47" y="3"/>
                    </a:cubicBezTo>
                    <a:cubicBezTo>
                      <a:pt x="49" y="2"/>
                      <a:pt x="49" y="4"/>
                      <a:pt x="50" y="5"/>
                    </a:cubicBezTo>
                    <a:cubicBezTo>
                      <a:pt x="51" y="4"/>
                      <a:pt x="51" y="3"/>
                      <a:pt x="51" y="2"/>
                    </a:cubicBezTo>
                    <a:cubicBezTo>
                      <a:pt x="50" y="1"/>
                      <a:pt x="49" y="1"/>
                      <a:pt x="50" y="0"/>
                    </a:cubicBezTo>
                    <a:cubicBezTo>
                      <a:pt x="51" y="0"/>
                      <a:pt x="52" y="0"/>
                      <a:pt x="53" y="0"/>
                    </a:cubicBezTo>
                    <a:cubicBezTo>
                      <a:pt x="54" y="0"/>
                      <a:pt x="55" y="0"/>
                      <a:pt x="55" y="0"/>
                    </a:cubicBezTo>
                    <a:cubicBezTo>
                      <a:pt x="56" y="0"/>
                      <a:pt x="56" y="1"/>
                      <a:pt x="56" y="1"/>
                    </a:cubicBezTo>
                    <a:cubicBezTo>
                      <a:pt x="56" y="2"/>
                      <a:pt x="56" y="2"/>
                      <a:pt x="57" y="2"/>
                    </a:cubicBezTo>
                    <a:cubicBezTo>
                      <a:pt x="57" y="2"/>
                      <a:pt x="57" y="1"/>
                      <a:pt x="58" y="1"/>
                    </a:cubicBezTo>
                    <a:cubicBezTo>
                      <a:pt x="58" y="1"/>
                      <a:pt x="59" y="1"/>
                      <a:pt x="59" y="1"/>
                    </a:cubicBezTo>
                    <a:cubicBezTo>
                      <a:pt x="60" y="1"/>
                      <a:pt x="61" y="1"/>
                      <a:pt x="61" y="2"/>
                    </a:cubicBezTo>
                    <a:cubicBezTo>
                      <a:pt x="62" y="3"/>
                      <a:pt x="60" y="5"/>
                      <a:pt x="62" y="4"/>
                    </a:cubicBezTo>
                    <a:cubicBezTo>
                      <a:pt x="63" y="3"/>
                      <a:pt x="63" y="3"/>
                      <a:pt x="64" y="4"/>
                    </a:cubicBezTo>
                    <a:cubicBezTo>
                      <a:pt x="64" y="4"/>
                      <a:pt x="64" y="5"/>
                      <a:pt x="64" y="5"/>
                    </a:cubicBezTo>
                    <a:cubicBezTo>
                      <a:pt x="64" y="5"/>
                      <a:pt x="64" y="5"/>
                      <a:pt x="65" y="5"/>
                    </a:cubicBezTo>
                    <a:cubicBezTo>
                      <a:pt x="65" y="4"/>
                      <a:pt x="65" y="5"/>
                      <a:pt x="66" y="5"/>
                    </a:cubicBezTo>
                    <a:cubicBezTo>
                      <a:pt x="67" y="5"/>
                      <a:pt x="67" y="5"/>
                      <a:pt x="67" y="6"/>
                    </a:cubicBezTo>
                    <a:cubicBezTo>
                      <a:pt x="67" y="7"/>
                      <a:pt x="67" y="9"/>
                      <a:pt x="68" y="10"/>
                    </a:cubicBezTo>
                    <a:cubicBezTo>
                      <a:pt x="69" y="11"/>
                      <a:pt x="69" y="10"/>
                      <a:pt x="70" y="11"/>
                    </a:cubicBezTo>
                    <a:cubicBezTo>
                      <a:pt x="70" y="11"/>
                      <a:pt x="70" y="11"/>
                      <a:pt x="70" y="12"/>
                    </a:cubicBezTo>
                    <a:cubicBezTo>
                      <a:pt x="70" y="12"/>
                      <a:pt x="70" y="14"/>
                      <a:pt x="71" y="14"/>
                    </a:cubicBezTo>
                    <a:cubicBezTo>
                      <a:pt x="71" y="13"/>
                      <a:pt x="71" y="12"/>
                      <a:pt x="71" y="12"/>
                    </a:cubicBezTo>
                    <a:cubicBezTo>
                      <a:pt x="71" y="11"/>
                      <a:pt x="71" y="11"/>
                      <a:pt x="72" y="11"/>
                    </a:cubicBezTo>
                    <a:cubicBezTo>
                      <a:pt x="72" y="11"/>
                      <a:pt x="72" y="11"/>
                      <a:pt x="73" y="11"/>
                    </a:cubicBezTo>
                    <a:cubicBezTo>
                      <a:pt x="73" y="12"/>
                      <a:pt x="72" y="14"/>
                      <a:pt x="72" y="14"/>
                    </a:cubicBezTo>
                    <a:cubicBezTo>
                      <a:pt x="73" y="15"/>
                      <a:pt x="74" y="14"/>
                      <a:pt x="74" y="15"/>
                    </a:cubicBezTo>
                    <a:cubicBezTo>
                      <a:pt x="75" y="16"/>
                      <a:pt x="75" y="18"/>
                      <a:pt x="77" y="17"/>
                    </a:cubicBezTo>
                    <a:cubicBezTo>
                      <a:pt x="78" y="17"/>
                      <a:pt x="79" y="16"/>
                      <a:pt x="79" y="17"/>
                    </a:cubicBezTo>
                    <a:cubicBezTo>
                      <a:pt x="80" y="18"/>
                      <a:pt x="79" y="18"/>
                      <a:pt x="80" y="18"/>
                    </a:cubicBezTo>
                    <a:cubicBezTo>
                      <a:pt x="80" y="19"/>
                      <a:pt x="80" y="20"/>
                      <a:pt x="81" y="20"/>
                    </a:cubicBezTo>
                    <a:cubicBezTo>
                      <a:pt x="82" y="21"/>
                      <a:pt x="82" y="21"/>
                      <a:pt x="83" y="21"/>
                    </a:cubicBezTo>
                    <a:cubicBezTo>
                      <a:pt x="84" y="21"/>
                      <a:pt x="84" y="21"/>
                      <a:pt x="84" y="21"/>
                    </a:cubicBezTo>
                    <a:cubicBezTo>
                      <a:pt x="84" y="22"/>
                      <a:pt x="84" y="22"/>
                      <a:pt x="85" y="23"/>
                    </a:cubicBezTo>
                    <a:cubicBezTo>
                      <a:pt x="85" y="23"/>
                      <a:pt x="85" y="23"/>
                      <a:pt x="85" y="24"/>
                    </a:cubicBezTo>
                    <a:cubicBezTo>
                      <a:pt x="86" y="24"/>
                      <a:pt x="86" y="22"/>
                      <a:pt x="87" y="22"/>
                    </a:cubicBezTo>
                    <a:cubicBezTo>
                      <a:pt x="88" y="22"/>
                      <a:pt x="88" y="23"/>
                      <a:pt x="88" y="24"/>
                    </a:cubicBezTo>
                    <a:cubicBezTo>
                      <a:pt x="88" y="25"/>
                      <a:pt x="88" y="25"/>
                      <a:pt x="89" y="25"/>
                    </a:cubicBezTo>
                    <a:cubicBezTo>
                      <a:pt x="89" y="26"/>
                      <a:pt x="90" y="26"/>
                      <a:pt x="90" y="26"/>
                    </a:cubicBezTo>
                    <a:cubicBezTo>
                      <a:pt x="90" y="26"/>
                      <a:pt x="90" y="27"/>
                      <a:pt x="90" y="27"/>
                    </a:cubicBezTo>
                    <a:cubicBezTo>
                      <a:pt x="90" y="28"/>
                      <a:pt x="92" y="28"/>
                      <a:pt x="92" y="29"/>
                    </a:cubicBezTo>
                    <a:cubicBezTo>
                      <a:pt x="93" y="30"/>
                      <a:pt x="93" y="30"/>
                      <a:pt x="93" y="31"/>
                    </a:cubicBezTo>
                    <a:cubicBezTo>
                      <a:pt x="93" y="31"/>
                      <a:pt x="92" y="31"/>
                      <a:pt x="92" y="32"/>
                    </a:cubicBezTo>
                    <a:cubicBezTo>
                      <a:pt x="92" y="33"/>
                      <a:pt x="95" y="34"/>
                      <a:pt x="95" y="35"/>
                    </a:cubicBezTo>
                    <a:cubicBezTo>
                      <a:pt x="96" y="36"/>
                      <a:pt x="94" y="36"/>
                      <a:pt x="93" y="36"/>
                    </a:cubicBezTo>
                    <a:cubicBezTo>
                      <a:pt x="93" y="38"/>
                      <a:pt x="93" y="40"/>
                      <a:pt x="93" y="42"/>
                    </a:cubicBezTo>
                    <a:cubicBezTo>
                      <a:pt x="92" y="42"/>
                      <a:pt x="90" y="41"/>
                      <a:pt x="89" y="42"/>
                    </a:cubicBezTo>
                    <a:cubicBezTo>
                      <a:pt x="88" y="43"/>
                      <a:pt x="88" y="43"/>
                      <a:pt x="89" y="44"/>
                    </a:cubicBezTo>
                    <a:cubicBezTo>
                      <a:pt x="89" y="46"/>
                      <a:pt x="86" y="46"/>
                      <a:pt x="86" y="45"/>
                    </a:cubicBezTo>
                    <a:cubicBezTo>
                      <a:pt x="85" y="45"/>
                      <a:pt x="85" y="47"/>
                      <a:pt x="84" y="47"/>
                    </a:cubicBezTo>
                    <a:cubicBezTo>
                      <a:pt x="82" y="48"/>
                      <a:pt x="82" y="47"/>
                      <a:pt x="82" y="45"/>
                    </a:cubicBezTo>
                    <a:cubicBezTo>
                      <a:pt x="81" y="45"/>
                      <a:pt x="81" y="44"/>
                      <a:pt x="81" y="43"/>
                    </a:cubicBezTo>
                    <a:cubicBezTo>
                      <a:pt x="81" y="43"/>
                      <a:pt x="80" y="43"/>
                      <a:pt x="80" y="43"/>
                    </a:cubicBezTo>
                    <a:cubicBezTo>
                      <a:pt x="80" y="42"/>
                      <a:pt x="80" y="42"/>
                      <a:pt x="80" y="41"/>
                    </a:cubicBezTo>
                    <a:cubicBezTo>
                      <a:pt x="79" y="41"/>
                      <a:pt x="78" y="41"/>
                      <a:pt x="78" y="41"/>
                    </a:cubicBezTo>
                    <a:cubicBezTo>
                      <a:pt x="77" y="40"/>
                      <a:pt x="78" y="38"/>
                      <a:pt x="76" y="37"/>
                    </a:cubicBezTo>
                    <a:cubicBezTo>
                      <a:pt x="75" y="39"/>
                      <a:pt x="76" y="41"/>
                      <a:pt x="73" y="40"/>
                    </a:cubicBezTo>
                    <a:cubicBezTo>
                      <a:pt x="72" y="40"/>
                      <a:pt x="73" y="38"/>
                      <a:pt x="72" y="36"/>
                    </a:cubicBezTo>
                    <a:cubicBezTo>
                      <a:pt x="71" y="36"/>
                      <a:pt x="69" y="37"/>
                      <a:pt x="69" y="38"/>
                    </a:cubicBezTo>
                    <a:cubicBezTo>
                      <a:pt x="70" y="38"/>
                      <a:pt x="70" y="39"/>
                      <a:pt x="71" y="39"/>
                    </a:cubicBezTo>
                    <a:cubicBezTo>
                      <a:pt x="71" y="40"/>
                      <a:pt x="71" y="40"/>
                      <a:pt x="71" y="41"/>
                    </a:cubicBezTo>
                    <a:cubicBezTo>
                      <a:pt x="71" y="42"/>
                      <a:pt x="71" y="42"/>
                      <a:pt x="71" y="43"/>
                    </a:cubicBezTo>
                    <a:cubicBezTo>
                      <a:pt x="70" y="43"/>
                      <a:pt x="71" y="43"/>
                      <a:pt x="71" y="44"/>
                    </a:cubicBezTo>
                    <a:cubicBezTo>
                      <a:pt x="73" y="45"/>
                      <a:pt x="72" y="46"/>
                      <a:pt x="71" y="48"/>
                    </a:cubicBezTo>
                    <a:cubicBezTo>
                      <a:pt x="71" y="48"/>
                      <a:pt x="72" y="49"/>
                      <a:pt x="72" y="49"/>
                    </a:cubicBezTo>
                    <a:cubicBezTo>
                      <a:pt x="72" y="50"/>
                      <a:pt x="68" y="49"/>
                      <a:pt x="68" y="49"/>
                    </a:cubicBezTo>
                    <a:cubicBezTo>
                      <a:pt x="67" y="48"/>
                      <a:pt x="65" y="47"/>
                      <a:pt x="66" y="46"/>
                    </a:cubicBezTo>
                    <a:cubicBezTo>
                      <a:pt x="66" y="45"/>
                      <a:pt x="67" y="45"/>
                      <a:pt x="67" y="44"/>
                    </a:cubicBezTo>
                    <a:cubicBezTo>
                      <a:pt x="66" y="44"/>
                      <a:pt x="63" y="44"/>
                      <a:pt x="63" y="43"/>
                    </a:cubicBezTo>
                    <a:cubicBezTo>
                      <a:pt x="62" y="42"/>
                      <a:pt x="63" y="41"/>
                      <a:pt x="64" y="41"/>
                    </a:cubicBezTo>
                    <a:cubicBezTo>
                      <a:pt x="62" y="42"/>
                      <a:pt x="58" y="45"/>
                      <a:pt x="57" y="41"/>
                    </a:cubicBezTo>
                    <a:cubicBezTo>
                      <a:pt x="57" y="41"/>
                      <a:pt x="57" y="41"/>
                      <a:pt x="56" y="41"/>
                    </a:cubicBezTo>
                    <a:cubicBezTo>
                      <a:pt x="56" y="42"/>
                      <a:pt x="55" y="42"/>
                      <a:pt x="54" y="42"/>
                    </a:cubicBezTo>
                    <a:cubicBezTo>
                      <a:pt x="53" y="42"/>
                      <a:pt x="50" y="42"/>
                      <a:pt x="51" y="40"/>
                    </a:cubicBezTo>
                    <a:cubicBezTo>
                      <a:pt x="51" y="39"/>
                      <a:pt x="52" y="39"/>
                      <a:pt x="53" y="38"/>
                    </a:cubicBezTo>
                    <a:cubicBezTo>
                      <a:pt x="54" y="38"/>
                      <a:pt x="54" y="38"/>
                      <a:pt x="54" y="37"/>
                    </a:cubicBezTo>
                    <a:cubicBezTo>
                      <a:pt x="55" y="37"/>
                      <a:pt x="56" y="37"/>
                      <a:pt x="57" y="36"/>
                    </a:cubicBezTo>
                    <a:cubicBezTo>
                      <a:pt x="57" y="36"/>
                      <a:pt x="57" y="36"/>
                      <a:pt x="58" y="36"/>
                    </a:cubicBezTo>
                    <a:cubicBezTo>
                      <a:pt x="58" y="36"/>
                      <a:pt x="59" y="36"/>
                      <a:pt x="59" y="36"/>
                    </a:cubicBezTo>
                    <a:cubicBezTo>
                      <a:pt x="59" y="35"/>
                      <a:pt x="59" y="34"/>
                      <a:pt x="60" y="34"/>
                    </a:cubicBezTo>
                    <a:cubicBezTo>
                      <a:pt x="61" y="33"/>
                      <a:pt x="61" y="34"/>
                      <a:pt x="61" y="33"/>
                    </a:cubicBezTo>
                    <a:cubicBezTo>
                      <a:pt x="61" y="31"/>
                      <a:pt x="59" y="32"/>
                      <a:pt x="58" y="31"/>
                    </a:cubicBezTo>
                    <a:cubicBezTo>
                      <a:pt x="58" y="30"/>
                      <a:pt x="58" y="29"/>
                      <a:pt x="59" y="28"/>
                    </a:cubicBezTo>
                    <a:cubicBezTo>
                      <a:pt x="59" y="29"/>
                      <a:pt x="59" y="29"/>
                      <a:pt x="58" y="29"/>
                    </a:cubicBezTo>
                    <a:cubicBezTo>
                      <a:pt x="57" y="30"/>
                      <a:pt x="55" y="29"/>
                      <a:pt x="54" y="29"/>
                    </a:cubicBezTo>
                    <a:cubicBezTo>
                      <a:pt x="53" y="29"/>
                      <a:pt x="52" y="29"/>
                      <a:pt x="51" y="28"/>
                    </a:cubicBezTo>
                    <a:cubicBezTo>
                      <a:pt x="50" y="28"/>
                      <a:pt x="50" y="27"/>
                      <a:pt x="49" y="26"/>
                    </a:cubicBezTo>
                    <a:cubicBezTo>
                      <a:pt x="49" y="27"/>
                      <a:pt x="50" y="28"/>
                      <a:pt x="49" y="29"/>
                    </a:cubicBezTo>
                    <a:cubicBezTo>
                      <a:pt x="48" y="30"/>
                      <a:pt x="47" y="29"/>
                      <a:pt x="46" y="29"/>
                    </a:cubicBezTo>
                    <a:cubicBezTo>
                      <a:pt x="46" y="29"/>
                      <a:pt x="45" y="29"/>
                      <a:pt x="45" y="29"/>
                    </a:cubicBezTo>
                    <a:cubicBezTo>
                      <a:pt x="45" y="28"/>
                      <a:pt x="44" y="28"/>
                      <a:pt x="44" y="28"/>
                    </a:cubicBezTo>
                    <a:cubicBezTo>
                      <a:pt x="43" y="28"/>
                      <a:pt x="43" y="29"/>
                      <a:pt x="43" y="29"/>
                    </a:cubicBezTo>
                    <a:cubicBezTo>
                      <a:pt x="42" y="30"/>
                      <a:pt x="41" y="30"/>
                      <a:pt x="41" y="30"/>
                    </a:cubicBezTo>
                    <a:cubicBezTo>
                      <a:pt x="39" y="30"/>
                      <a:pt x="39" y="30"/>
                      <a:pt x="38" y="32"/>
                    </a:cubicBezTo>
                    <a:cubicBezTo>
                      <a:pt x="38" y="32"/>
                      <a:pt x="38" y="33"/>
                      <a:pt x="37" y="33"/>
                    </a:cubicBezTo>
                    <a:cubicBezTo>
                      <a:pt x="36" y="33"/>
                      <a:pt x="35" y="32"/>
                      <a:pt x="34" y="32"/>
                    </a:cubicBezTo>
                    <a:cubicBezTo>
                      <a:pt x="33" y="32"/>
                      <a:pt x="32" y="35"/>
                      <a:pt x="31" y="35"/>
                    </a:cubicBezTo>
                    <a:cubicBezTo>
                      <a:pt x="29" y="36"/>
                      <a:pt x="30" y="33"/>
                      <a:pt x="29" y="33"/>
                    </a:cubicBezTo>
                    <a:cubicBezTo>
                      <a:pt x="28" y="33"/>
                      <a:pt x="27" y="35"/>
                      <a:pt x="27" y="35"/>
                    </a:cubicBezTo>
                    <a:cubicBezTo>
                      <a:pt x="27" y="36"/>
                      <a:pt x="28" y="36"/>
                      <a:pt x="28" y="37"/>
                    </a:cubicBezTo>
                    <a:cubicBezTo>
                      <a:pt x="28" y="39"/>
                      <a:pt x="24" y="37"/>
                      <a:pt x="23" y="37"/>
                    </a:cubicBezTo>
                    <a:cubicBezTo>
                      <a:pt x="23" y="38"/>
                      <a:pt x="23" y="40"/>
                      <a:pt x="21" y="40"/>
                    </a:cubicBezTo>
                    <a:cubicBezTo>
                      <a:pt x="21" y="40"/>
                      <a:pt x="20" y="40"/>
                      <a:pt x="20" y="40"/>
                    </a:cubicBezTo>
                    <a:cubicBezTo>
                      <a:pt x="20" y="40"/>
                      <a:pt x="19" y="40"/>
                      <a:pt x="19" y="39"/>
                    </a:cubicBezTo>
                    <a:cubicBezTo>
                      <a:pt x="18" y="39"/>
                      <a:pt x="17" y="39"/>
                      <a:pt x="17" y="38"/>
                    </a:cubicBezTo>
                    <a:cubicBezTo>
                      <a:pt x="17" y="36"/>
                      <a:pt x="20" y="36"/>
                      <a:pt x="21" y="36"/>
                    </a:cubicBezTo>
                    <a:cubicBezTo>
                      <a:pt x="21" y="35"/>
                      <a:pt x="20" y="34"/>
                      <a:pt x="21" y="33"/>
                    </a:cubicBezTo>
                    <a:cubicBezTo>
                      <a:pt x="22" y="33"/>
                      <a:pt x="24" y="33"/>
                      <a:pt x="25" y="33"/>
                    </a:cubicBezTo>
                    <a:cubicBezTo>
                      <a:pt x="25" y="32"/>
                      <a:pt x="25" y="29"/>
                      <a:pt x="27" y="30"/>
                    </a:cubicBezTo>
                    <a:cubicBezTo>
                      <a:pt x="26" y="30"/>
                      <a:pt x="25" y="30"/>
                      <a:pt x="24" y="29"/>
                    </a:cubicBezTo>
                    <a:cubicBezTo>
                      <a:pt x="23" y="29"/>
                      <a:pt x="22" y="29"/>
                      <a:pt x="22" y="29"/>
                    </a:cubicBezTo>
                    <a:cubicBezTo>
                      <a:pt x="21" y="28"/>
                      <a:pt x="21" y="27"/>
                      <a:pt x="21" y="26"/>
                    </a:cubicBezTo>
                    <a:cubicBezTo>
                      <a:pt x="20" y="26"/>
                      <a:pt x="18" y="28"/>
                      <a:pt x="17" y="26"/>
                    </a:cubicBezTo>
                    <a:cubicBezTo>
                      <a:pt x="16" y="25"/>
                      <a:pt x="17" y="25"/>
                      <a:pt x="16" y="24"/>
                    </a:cubicBezTo>
                    <a:cubicBezTo>
                      <a:pt x="16" y="23"/>
                      <a:pt x="16" y="24"/>
                      <a:pt x="16" y="24"/>
                    </a:cubicBezTo>
                    <a:cubicBezTo>
                      <a:pt x="15" y="24"/>
                      <a:pt x="14" y="24"/>
                      <a:pt x="13" y="24"/>
                    </a:cubicBezTo>
                    <a:cubicBezTo>
                      <a:pt x="13" y="24"/>
                      <a:pt x="11" y="24"/>
                      <a:pt x="11" y="24"/>
                    </a:cubicBezTo>
                    <a:cubicBezTo>
                      <a:pt x="11" y="25"/>
                      <a:pt x="11" y="25"/>
                      <a:pt x="10" y="25"/>
                    </a:cubicBezTo>
                    <a:cubicBezTo>
                      <a:pt x="10" y="26"/>
                      <a:pt x="9" y="26"/>
                      <a:pt x="8" y="26"/>
                    </a:cubicBezTo>
                    <a:cubicBezTo>
                      <a:pt x="7" y="26"/>
                      <a:pt x="7" y="25"/>
                      <a:pt x="7" y="25"/>
                    </a:cubicBezTo>
                    <a:cubicBezTo>
                      <a:pt x="7" y="26"/>
                      <a:pt x="6" y="27"/>
                      <a:pt x="5" y="27"/>
                    </a:cubicBezTo>
                    <a:cubicBezTo>
                      <a:pt x="4" y="27"/>
                      <a:pt x="4" y="25"/>
                      <a:pt x="3" y="24"/>
                    </a:cubicBezTo>
                    <a:cubicBezTo>
                      <a:pt x="2" y="25"/>
                      <a:pt x="2" y="25"/>
                      <a:pt x="1" y="24"/>
                    </a:cubicBezTo>
                    <a:cubicBezTo>
                      <a:pt x="0" y="23"/>
                      <a:pt x="1" y="25"/>
                      <a:pt x="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1" name="Freeform 17"/>
              <p:cNvSpPr/>
              <p:nvPr/>
            </p:nvSpPr>
            <p:spPr bwMode="auto">
              <a:xfrm>
                <a:off x="10670568" y="5836596"/>
                <a:ext cx="233942" cy="172378"/>
              </a:xfrm>
              <a:custGeom>
                <a:avLst/>
                <a:gdLst>
                  <a:gd name="T0" fmla="*/ 4 w 54"/>
                  <a:gd name="T1" fmla="*/ 32 h 40"/>
                  <a:gd name="T2" fmla="*/ 5 w 54"/>
                  <a:gd name="T3" fmla="*/ 29 h 40"/>
                  <a:gd name="T4" fmla="*/ 2 w 54"/>
                  <a:gd name="T5" fmla="*/ 21 h 40"/>
                  <a:gd name="T6" fmla="*/ 3 w 54"/>
                  <a:gd name="T7" fmla="*/ 18 h 40"/>
                  <a:gd name="T8" fmla="*/ 5 w 54"/>
                  <a:gd name="T9" fmla="*/ 14 h 40"/>
                  <a:gd name="T10" fmla="*/ 4 w 54"/>
                  <a:gd name="T11" fmla="*/ 7 h 40"/>
                  <a:gd name="T12" fmla="*/ 7 w 54"/>
                  <a:gd name="T13" fmla="*/ 10 h 40"/>
                  <a:gd name="T14" fmla="*/ 10 w 54"/>
                  <a:gd name="T15" fmla="*/ 11 h 40"/>
                  <a:gd name="T16" fmla="*/ 13 w 54"/>
                  <a:gd name="T17" fmla="*/ 10 h 40"/>
                  <a:gd name="T18" fmla="*/ 17 w 54"/>
                  <a:gd name="T19" fmla="*/ 6 h 40"/>
                  <a:gd name="T20" fmla="*/ 18 w 54"/>
                  <a:gd name="T21" fmla="*/ 2 h 40"/>
                  <a:gd name="T22" fmla="*/ 22 w 54"/>
                  <a:gd name="T23" fmla="*/ 2 h 40"/>
                  <a:gd name="T24" fmla="*/ 25 w 54"/>
                  <a:gd name="T25" fmla="*/ 1 h 40"/>
                  <a:gd name="T26" fmla="*/ 29 w 54"/>
                  <a:gd name="T27" fmla="*/ 4 h 40"/>
                  <a:gd name="T28" fmla="*/ 34 w 54"/>
                  <a:gd name="T29" fmla="*/ 4 h 40"/>
                  <a:gd name="T30" fmla="*/ 36 w 54"/>
                  <a:gd name="T31" fmla="*/ 7 h 40"/>
                  <a:gd name="T32" fmla="*/ 37 w 54"/>
                  <a:gd name="T33" fmla="*/ 9 h 40"/>
                  <a:gd name="T34" fmla="*/ 37 w 54"/>
                  <a:gd name="T35" fmla="*/ 15 h 40"/>
                  <a:gd name="T36" fmla="*/ 39 w 54"/>
                  <a:gd name="T37" fmla="*/ 20 h 40"/>
                  <a:gd name="T38" fmla="*/ 40 w 54"/>
                  <a:gd name="T39" fmla="*/ 18 h 40"/>
                  <a:gd name="T40" fmla="*/ 43 w 54"/>
                  <a:gd name="T41" fmla="*/ 17 h 40"/>
                  <a:gd name="T42" fmla="*/ 45 w 54"/>
                  <a:gd name="T43" fmla="*/ 19 h 40"/>
                  <a:gd name="T44" fmla="*/ 49 w 54"/>
                  <a:gd name="T45" fmla="*/ 18 h 40"/>
                  <a:gd name="T46" fmla="*/ 51 w 54"/>
                  <a:gd name="T47" fmla="*/ 21 h 40"/>
                  <a:gd name="T48" fmla="*/ 52 w 54"/>
                  <a:gd name="T49" fmla="*/ 25 h 40"/>
                  <a:gd name="T50" fmla="*/ 54 w 54"/>
                  <a:gd name="T51" fmla="*/ 27 h 40"/>
                  <a:gd name="T52" fmla="*/ 50 w 54"/>
                  <a:gd name="T53" fmla="*/ 29 h 40"/>
                  <a:gd name="T54" fmla="*/ 46 w 54"/>
                  <a:gd name="T55" fmla="*/ 31 h 40"/>
                  <a:gd name="T56" fmla="*/ 43 w 54"/>
                  <a:gd name="T57" fmla="*/ 33 h 40"/>
                  <a:gd name="T58" fmla="*/ 44 w 54"/>
                  <a:gd name="T59" fmla="*/ 34 h 40"/>
                  <a:gd name="T60" fmla="*/ 43 w 54"/>
                  <a:gd name="T61" fmla="*/ 39 h 40"/>
                  <a:gd name="T62" fmla="*/ 35 w 54"/>
                  <a:gd name="T63" fmla="*/ 39 h 40"/>
                  <a:gd name="T64" fmla="*/ 29 w 54"/>
                  <a:gd name="T65" fmla="*/ 37 h 40"/>
                  <a:gd name="T66" fmla="*/ 27 w 54"/>
                  <a:gd name="T67" fmla="*/ 37 h 40"/>
                  <a:gd name="T68" fmla="*/ 20 w 54"/>
                  <a:gd name="T69" fmla="*/ 34 h 40"/>
                  <a:gd name="T70" fmla="*/ 16 w 54"/>
                  <a:gd name="T71" fmla="*/ 34 h 40"/>
                  <a:gd name="T72" fmla="*/ 10 w 54"/>
                  <a:gd name="T73" fmla="*/ 37 h 40"/>
                  <a:gd name="T74" fmla="*/ 7 w 54"/>
                  <a:gd name="T75" fmla="*/ 36 h 40"/>
                  <a:gd name="T76" fmla="*/ 7 w 54"/>
                  <a:gd name="T7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40">
                    <a:moveTo>
                      <a:pt x="7" y="34"/>
                    </a:moveTo>
                    <a:cubicBezTo>
                      <a:pt x="6" y="34"/>
                      <a:pt x="4" y="33"/>
                      <a:pt x="4" y="32"/>
                    </a:cubicBezTo>
                    <a:cubicBezTo>
                      <a:pt x="4" y="32"/>
                      <a:pt x="4" y="31"/>
                      <a:pt x="4" y="31"/>
                    </a:cubicBezTo>
                    <a:cubicBezTo>
                      <a:pt x="4" y="30"/>
                      <a:pt x="5" y="30"/>
                      <a:pt x="5" y="29"/>
                    </a:cubicBezTo>
                    <a:cubicBezTo>
                      <a:pt x="3" y="28"/>
                      <a:pt x="2" y="27"/>
                      <a:pt x="1" y="26"/>
                    </a:cubicBezTo>
                    <a:cubicBezTo>
                      <a:pt x="1" y="24"/>
                      <a:pt x="3" y="22"/>
                      <a:pt x="2" y="21"/>
                    </a:cubicBezTo>
                    <a:cubicBezTo>
                      <a:pt x="1" y="20"/>
                      <a:pt x="0" y="20"/>
                      <a:pt x="2" y="19"/>
                    </a:cubicBezTo>
                    <a:cubicBezTo>
                      <a:pt x="2" y="19"/>
                      <a:pt x="3" y="19"/>
                      <a:pt x="3" y="18"/>
                    </a:cubicBezTo>
                    <a:cubicBezTo>
                      <a:pt x="4" y="17"/>
                      <a:pt x="3" y="17"/>
                      <a:pt x="3" y="16"/>
                    </a:cubicBezTo>
                    <a:cubicBezTo>
                      <a:pt x="3" y="15"/>
                      <a:pt x="4" y="14"/>
                      <a:pt x="5" y="14"/>
                    </a:cubicBezTo>
                    <a:cubicBezTo>
                      <a:pt x="4" y="13"/>
                      <a:pt x="3" y="12"/>
                      <a:pt x="3" y="11"/>
                    </a:cubicBezTo>
                    <a:cubicBezTo>
                      <a:pt x="3" y="9"/>
                      <a:pt x="3" y="8"/>
                      <a:pt x="4" y="7"/>
                    </a:cubicBezTo>
                    <a:cubicBezTo>
                      <a:pt x="4" y="6"/>
                      <a:pt x="5" y="6"/>
                      <a:pt x="6" y="7"/>
                    </a:cubicBezTo>
                    <a:cubicBezTo>
                      <a:pt x="6" y="7"/>
                      <a:pt x="6" y="9"/>
                      <a:pt x="7" y="10"/>
                    </a:cubicBezTo>
                    <a:cubicBezTo>
                      <a:pt x="7" y="9"/>
                      <a:pt x="8" y="8"/>
                      <a:pt x="9" y="8"/>
                    </a:cubicBezTo>
                    <a:cubicBezTo>
                      <a:pt x="10" y="8"/>
                      <a:pt x="10" y="10"/>
                      <a:pt x="10" y="11"/>
                    </a:cubicBezTo>
                    <a:cubicBezTo>
                      <a:pt x="10" y="11"/>
                      <a:pt x="11" y="11"/>
                      <a:pt x="11" y="10"/>
                    </a:cubicBezTo>
                    <a:cubicBezTo>
                      <a:pt x="11" y="10"/>
                      <a:pt x="12" y="10"/>
                      <a:pt x="13" y="10"/>
                    </a:cubicBezTo>
                    <a:cubicBezTo>
                      <a:pt x="13" y="9"/>
                      <a:pt x="13" y="8"/>
                      <a:pt x="12" y="8"/>
                    </a:cubicBezTo>
                    <a:cubicBezTo>
                      <a:pt x="12" y="5"/>
                      <a:pt x="15" y="5"/>
                      <a:pt x="17" y="6"/>
                    </a:cubicBezTo>
                    <a:cubicBezTo>
                      <a:pt x="17" y="5"/>
                      <a:pt x="17" y="5"/>
                      <a:pt x="17" y="4"/>
                    </a:cubicBezTo>
                    <a:cubicBezTo>
                      <a:pt x="17" y="4"/>
                      <a:pt x="17" y="3"/>
                      <a:pt x="18" y="2"/>
                    </a:cubicBezTo>
                    <a:cubicBezTo>
                      <a:pt x="18" y="2"/>
                      <a:pt x="19" y="1"/>
                      <a:pt x="20" y="1"/>
                    </a:cubicBezTo>
                    <a:cubicBezTo>
                      <a:pt x="21" y="1"/>
                      <a:pt x="21" y="2"/>
                      <a:pt x="22" y="2"/>
                    </a:cubicBezTo>
                    <a:cubicBezTo>
                      <a:pt x="22" y="2"/>
                      <a:pt x="22" y="2"/>
                      <a:pt x="22" y="2"/>
                    </a:cubicBezTo>
                    <a:cubicBezTo>
                      <a:pt x="23" y="1"/>
                      <a:pt x="24" y="0"/>
                      <a:pt x="25" y="1"/>
                    </a:cubicBezTo>
                    <a:cubicBezTo>
                      <a:pt x="26" y="2"/>
                      <a:pt x="24" y="6"/>
                      <a:pt x="27" y="5"/>
                    </a:cubicBezTo>
                    <a:cubicBezTo>
                      <a:pt x="28" y="5"/>
                      <a:pt x="28" y="4"/>
                      <a:pt x="29" y="4"/>
                    </a:cubicBezTo>
                    <a:cubicBezTo>
                      <a:pt x="30" y="5"/>
                      <a:pt x="31" y="6"/>
                      <a:pt x="32" y="7"/>
                    </a:cubicBezTo>
                    <a:cubicBezTo>
                      <a:pt x="32" y="7"/>
                      <a:pt x="33" y="5"/>
                      <a:pt x="34" y="4"/>
                    </a:cubicBezTo>
                    <a:cubicBezTo>
                      <a:pt x="34" y="4"/>
                      <a:pt x="35" y="3"/>
                      <a:pt x="36" y="4"/>
                    </a:cubicBezTo>
                    <a:cubicBezTo>
                      <a:pt x="36" y="5"/>
                      <a:pt x="36" y="6"/>
                      <a:pt x="36" y="7"/>
                    </a:cubicBezTo>
                    <a:cubicBezTo>
                      <a:pt x="36" y="7"/>
                      <a:pt x="36" y="8"/>
                      <a:pt x="37" y="8"/>
                    </a:cubicBezTo>
                    <a:cubicBezTo>
                      <a:pt x="37" y="8"/>
                      <a:pt x="37" y="8"/>
                      <a:pt x="37" y="9"/>
                    </a:cubicBezTo>
                    <a:cubicBezTo>
                      <a:pt x="38" y="10"/>
                      <a:pt x="38" y="12"/>
                      <a:pt x="38" y="13"/>
                    </a:cubicBezTo>
                    <a:cubicBezTo>
                      <a:pt x="37" y="14"/>
                      <a:pt x="37" y="14"/>
                      <a:pt x="37" y="15"/>
                    </a:cubicBezTo>
                    <a:cubicBezTo>
                      <a:pt x="36" y="17"/>
                      <a:pt x="38" y="16"/>
                      <a:pt x="38" y="17"/>
                    </a:cubicBezTo>
                    <a:cubicBezTo>
                      <a:pt x="39" y="18"/>
                      <a:pt x="39" y="19"/>
                      <a:pt x="39" y="20"/>
                    </a:cubicBezTo>
                    <a:cubicBezTo>
                      <a:pt x="39" y="20"/>
                      <a:pt x="39" y="21"/>
                      <a:pt x="38" y="22"/>
                    </a:cubicBezTo>
                    <a:cubicBezTo>
                      <a:pt x="38" y="21"/>
                      <a:pt x="40" y="19"/>
                      <a:pt x="40" y="18"/>
                    </a:cubicBezTo>
                    <a:cubicBezTo>
                      <a:pt x="40" y="18"/>
                      <a:pt x="41" y="17"/>
                      <a:pt x="41" y="17"/>
                    </a:cubicBezTo>
                    <a:cubicBezTo>
                      <a:pt x="42" y="16"/>
                      <a:pt x="43" y="16"/>
                      <a:pt x="43" y="17"/>
                    </a:cubicBezTo>
                    <a:cubicBezTo>
                      <a:pt x="43" y="17"/>
                      <a:pt x="43" y="18"/>
                      <a:pt x="43" y="19"/>
                    </a:cubicBezTo>
                    <a:cubicBezTo>
                      <a:pt x="43" y="19"/>
                      <a:pt x="44" y="18"/>
                      <a:pt x="45" y="19"/>
                    </a:cubicBezTo>
                    <a:cubicBezTo>
                      <a:pt x="46" y="19"/>
                      <a:pt x="45" y="21"/>
                      <a:pt x="46" y="21"/>
                    </a:cubicBezTo>
                    <a:cubicBezTo>
                      <a:pt x="47" y="21"/>
                      <a:pt x="48" y="18"/>
                      <a:pt x="49" y="18"/>
                    </a:cubicBezTo>
                    <a:cubicBezTo>
                      <a:pt x="50" y="18"/>
                      <a:pt x="51" y="18"/>
                      <a:pt x="51" y="18"/>
                    </a:cubicBezTo>
                    <a:cubicBezTo>
                      <a:pt x="52" y="19"/>
                      <a:pt x="51" y="20"/>
                      <a:pt x="51" y="21"/>
                    </a:cubicBezTo>
                    <a:cubicBezTo>
                      <a:pt x="52" y="21"/>
                      <a:pt x="52" y="21"/>
                      <a:pt x="52" y="22"/>
                    </a:cubicBezTo>
                    <a:cubicBezTo>
                      <a:pt x="52" y="23"/>
                      <a:pt x="52" y="24"/>
                      <a:pt x="52" y="25"/>
                    </a:cubicBezTo>
                    <a:cubicBezTo>
                      <a:pt x="52" y="26"/>
                      <a:pt x="52" y="26"/>
                      <a:pt x="53" y="26"/>
                    </a:cubicBezTo>
                    <a:cubicBezTo>
                      <a:pt x="54" y="26"/>
                      <a:pt x="54" y="26"/>
                      <a:pt x="54" y="27"/>
                    </a:cubicBezTo>
                    <a:cubicBezTo>
                      <a:pt x="54" y="27"/>
                      <a:pt x="54" y="28"/>
                      <a:pt x="54" y="28"/>
                    </a:cubicBezTo>
                    <a:cubicBezTo>
                      <a:pt x="53" y="29"/>
                      <a:pt x="52" y="29"/>
                      <a:pt x="50" y="29"/>
                    </a:cubicBezTo>
                    <a:cubicBezTo>
                      <a:pt x="50" y="29"/>
                      <a:pt x="48" y="29"/>
                      <a:pt x="47" y="29"/>
                    </a:cubicBezTo>
                    <a:cubicBezTo>
                      <a:pt x="47" y="30"/>
                      <a:pt x="47" y="31"/>
                      <a:pt x="46" y="31"/>
                    </a:cubicBezTo>
                    <a:cubicBezTo>
                      <a:pt x="45" y="31"/>
                      <a:pt x="44" y="29"/>
                      <a:pt x="43" y="29"/>
                    </a:cubicBezTo>
                    <a:cubicBezTo>
                      <a:pt x="41" y="29"/>
                      <a:pt x="43" y="32"/>
                      <a:pt x="43" y="33"/>
                    </a:cubicBezTo>
                    <a:cubicBezTo>
                      <a:pt x="43" y="33"/>
                      <a:pt x="43" y="33"/>
                      <a:pt x="43" y="34"/>
                    </a:cubicBezTo>
                    <a:cubicBezTo>
                      <a:pt x="44" y="34"/>
                      <a:pt x="44" y="34"/>
                      <a:pt x="44" y="34"/>
                    </a:cubicBezTo>
                    <a:cubicBezTo>
                      <a:pt x="44" y="35"/>
                      <a:pt x="42" y="36"/>
                      <a:pt x="41" y="36"/>
                    </a:cubicBezTo>
                    <a:cubicBezTo>
                      <a:pt x="42" y="37"/>
                      <a:pt x="43" y="38"/>
                      <a:pt x="43" y="39"/>
                    </a:cubicBezTo>
                    <a:cubicBezTo>
                      <a:pt x="42" y="40"/>
                      <a:pt x="41" y="40"/>
                      <a:pt x="40" y="40"/>
                    </a:cubicBezTo>
                    <a:cubicBezTo>
                      <a:pt x="38" y="40"/>
                      <a:pt x="37" y="39"/>
                      <a:pt x="35" y="39"/>
                    </a:cubicBezTo>
                    <a:cubicBezTo>
                      <a:pt x="34" y="39"/>
                      <a:pt x="34" y="40"/>
                      <a:pt x="32" y="39"/>
                    </a:cubicBezTo>
                    <a:cubicBezTo>
                      <a:pt x="31" y="39"/>
                      <a:pt x="30" y="37"/>
                      <a:pt x="29" y="37"/>
                    </a:cubicBezTo>
                    <a:cubicBezTo>
                      <a:pt x="29" y="36"/>
                      <a:pt x="28" y="35"/>
                      <a:pt x="28" y="35"/>
                    </a:cubicBezTo>
                    <a:cubicBezTo>
                      <a:pt x="27" y="35"/>
                      <a:pt x="27" y="36"/>
                      <a:pt x="27" y="37"/>
                    </a:cubicBezTo>
                    <a:cubicBezTo>
                      <a:pt x="26" y="38"/>
                      <a:pt x="23" y="37"/>
                      <a:pt x="22" y="35"/>
                    </a:cubicBezTo>
                    <a:cubicBezTo>
                      <a:pt x="22" y="34"/>
                      <a:pt x="22" y="34"/>
                      <a:pt x="20" y="34"/>
                    </a:cubicBezTo>
                    <a:cubicBezTo>
                      <a:pt x="19" y="34"/>
                      <a:pt x="18" y="35"/>
                      <a:pt x="17" y="35"/>
                    </a:cubicBezTo>
                    <a:cubicBezTo>
                      <a:pt x="17" y="35"/>
                      <a:pt x="16" y="34"/>
                      <a:pt x="16" y="34"/>
                    </a:cubicBezTo>
                    <a:cubicBezTo>
                      <a:pt x="15" y="35"/>
                      <a:pt x="14" y="36"/>
                      <a:pt x="13" y="36"/>
                    </a:cubicBezTo>
                    <a:cubicBezTo>
                      <a:pt x="12" y="37"/>
                      <a:pt x="11" y="37"/>
                      <a:pt x="10" y="37"/>
                    </a:cubicBezTo>
                    <a:cubicBezTo>
                      <a:pt x="9" y="37"/>
                      <a:pt x="9" y="36"/>
                      <a:pt x="9" y="36"/>
                    </a:cubicBezTo>
                    <a:cubicBezTo>
                      <a:pt x="8" y="36"/>
                      <a:pt x="8" y="36"/>
                      <a:pt x="7" y="36"/>
                    </a:cubicBezTo>
                    <a:cubicBezTo>
                      <a:pt x="7" y="36"/>
                      <a:pt x="6" y="36"/>
                      <a:pt x="6" y="36"/>
                    </a:cubicBezTo>
                    <a:cubicBezTo>
                      <a:pt x="5" y="36"/>
                      <a:pt x="5" y="35"/>
                      <a:pt x="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2" name="Freeform 18"/>
              <p:cNvSpPr/>
              <p:nvPr/>
            </p:nvSpPr>
            <p:spPr bwMode="auto">
              <a:xfrm>
                <a:off x="11196939" y="5522622"/>
                <a:ext cx="338600" cy="175457"/>
              </a:xfrm>
              <a:custGeom>
                <a:avLst/>
                <a:gdLst>
                  <a:gd name="T0" fmla="*/ 33 w 79"/>
                  <a:gd name="T1" fmla="*/ 28 h 41"/>
                  <a:gd name="T2" fmla="*/ 36 w 79"/>
                  <a:gd name="T3" fmla="*/ 30 h 41"/>
                  <a:gd name="T4" fmla="*/ 39 w 79"/>
                  <a:gd name="T5" fmla="*/ 34 h 41"/>
                  <a:gd name="T6" fmla="*/ 43 w 79"/>
                  <a:gd name="T7" fmla="*/ 34 h 41"/>
                  <a:gd name="T8" fmla="*/ 45 w 79"/>
                  <a:gd name="T9" fmla="*/ 37 h 41"/>
                  <a:gd name="T10" fmla="*/ 48 w 79"/>
                  <a:gd name="T11" fmla="*/ 39 h 41"/>
                  <a:gd name="T12" fmla="*/ 52 w 79"/>
                  <a:gd name="T13" fmla="*/ 39 h 41"/>
                  <a:gd name="T14" fmla="*/ 52 w 79"/>
                  <a:gd name="T15" fmla="*/ 37 h 41"/>
                  <a:gd name="T16" fmla="*/ 55 w 79"/>
                  <a:gd name="T17" fmla="*/ 38 h 41"/>
                  <a:gd name="T18" fmla="*/ 60 w 79"/>
                  <a:gd name="T19" fmla="*/ 39 h 41"/>
                  <a:gd name="T20" fmla="*/ 63 w 79"/>
                  <a:gd name="T21" fmla="*/ 37 h 41"/>
                  <a:gd name="T22" fmla="*/ 67 w 79"/>
                  <a:gd name="T23" fmla="*/ 41 h 41"/>
                  <a:gd name="T24" fmla="*/ 69 w 79"/>
                  <a:gd name="T25" fmla="*/ 37 h 41"/>
                  <a:gd name="T26" fmla="*/ 74 w 79"/>
                  <a:gd name="T27" fmla="*/ 36 h 41"/>
                  <a:gd name="T28" fmla="*/ 76 w 79"/>
                  <a:gd name="T29" fmla="*/ 36 h 41"/>
                  <a:gd name="T30" fmla="*/ 79 w 79"/>
                  <a:gd name="T31" fmla="*/ 32 h 41"/>
                  <a:gd name="T32" fmla="*/ 75 w 79"/>
                  <a:gd name="T33" fmla="*/ 31 h 41"/>
                  <a:gd name="T34" fmla="*/ 72 w 79"/>
                  <a:gd name="T35" fmla="*/ 31 h 41"/>
                  <a:gd name="T36" fmla="*/ 67 w 79"/>
                  <a:gd name="T37" fmla="*/ 31 h 41"/>
                  <a:gd name="T38" fmla="*/ 66 w 79"/>
                  <a:gd name="T39" fmla="*/ 26 h 41"/>
                  <a:gd name="T40" fmla="*/ 63 w 79"/>
                  <a:gd name="T41" fmla="*/ 20 h 41"/>
                  <a:gd name="T42" fmla="*/ 59 w 79"/>
                  <a:gd name="T43" fmla="*/ 22 h 41"/>
                  <a:gd name="T44" fmla="*/ 53 w 79"/>
                  <a:gd name="T45" fmla="*/ 21 h 41"/>
                  <a:gd name="T46" fmla="*/ 51 w 79"/>
                  <a:gd name="T47" fmla="*/ 20 h 41"/>
                  <a:gd name="T48" fmla="*/ 46 w 79"/>
                  <a:gd name="T49" fmla="*/ 28 h 41"/>
                  <a:gd name="T50" fmla="*/ 45 w 79"/>
                  <a:gd name="T51" fmla="*/ 24 h 41"/>
                  <a:gd name="T52" fmla="*/ 41 w 79"/>
                  <a:gd name="T53" fmla="*/ 23 h 41"/>
                  <a:gd name="T54" fmla="*/ 44 w 79"/>
                  <a:gd name="T55" fmla="*/ 22 h 41"/>
                  <a:gd name="T56" fmla="*/ 49 w 79"/>
                  <a:gd name="T57" fmla="*/ 19 h 41"/>
                  <a:gd name="T58" fmla="*/ 53 w 79"/>
                  <a:gd name="T59" fmla="*/ 17 h 41"/>
                  <a:gd name="T60" fmla="*/ 56 w 79"/>
                  <a:gd name="T61" fmla="*/ 12 h 41"/>
                  <a:gd name="T62" fmla="*/ 51 w 79"/>
                  <a:gd name="T63" fmla="*/ 9 h 41"/>
                  <a:gd name="T64" fmla="*/ 50 w 79"/>
                  <a:gd name="T65" fmla="*/ 5 h 41"/>
                  <a:gd name="T66" fmla="*/ 47 w 79"/>
                  <a:gd name="T67" fmla="*/ 5 h 41"/>
                  <a:gd name="T68" fmla="*/ 44 w 79"/>
                  <a:gd name="T69" fmla="*/ 10 h 41"/>
                  <a:gd name="T70" fmla="*/ 39 w 79"/>
                  <a:gd name="T71" fmla="*/ 10 h 41"/>
                  <a:gd name="T72" fmla="*/ 38 w 79"/>
                  <a:gd name="T73" fmla="*/ 10 h 41"/>
                  <a:gd name="T74" fmla="*/ 36 w 79"/>
                  <a:gd name="T75" fmla="*/ 8 h 41"/>
                  <a:gd name="T76" fmla="*/ 35 w 79"/>
                  <a:gd name="T77" fmla="*/ 3 h 41"/>
                  <a:gd name="T78" fmla="*/ 29 w 79"/>
                  <a:gd name="T79" fmla="*/ 2 h 41"/>
                  <a:gd name="T80" fmla="*/ 28 w 79"/>
                  <a:gd name="T81" fmla="*/ 6 h 41"/>
                  <a:gd name="T82" fmla="*/ 24 w 79"/>
                  <a:gd name="T83" fmla="*/ 7 h 41"/>
                  <a:gd name="T84" fmla="*/ 22 w 79"/>
                  <a:gd name="T85" fmla="*/ 7 h 41"/>
                  <a:gd name="T86" fmla="*/ 19 w 79"/>
                  <a:gd name="T87" fmla="*/ 6 h 41"/>
                  <a:gd name="T88" fmla="*/ 14 w 79"/>
                  <a:gd name="T89" fmla="*/ 5 h 41"/>
                  <a:gd name="T90" fmla="*/ 11 w 79"/>
                  <a:gd name="T91" fmla="*/ 6 h 41"/>
                  <a:gd name="T92" fmla="*/ 13 w 79"/>
                  <a:gd name="T93" fmla="*/ 14 h 41"/>
                  <a:gd name="T94" fmla="*/ 9 w 79"/>
                  <a:gd name="T95" fmla="*/ 16 h 41"/>
                  <a:gd name="T96" fmla="*/ 6 w 79"/>
                  <a:gd name="T97" fmla="*/ 12 h 41"/>
                  <a:gd name="T98" fmla="*/ 3 w 79"/>
                  <a:gd name="T99" fmla="*/ 14 h 41"/>
                  <a:gd name="T100" fmla="*/ 5 w 79"/>
                  <a:gd name="T101" fmla="*/ 19 h 41"/>
                  <a:gd name="T102" fmla="*/ 3 w 79"/>
                  <a:gd name="T103" fmla="*/ 22 h 41"/>
                  <a:gd name="T104" fmla="*/ 3 w 79"/>
                  <a:gd name="T105" fmla="*/ 25 h 41"/>
                  <a:gd name="T106" fmla="*/ 9 w 79"/>
                  <a:gd name="T107" fmla="*/ 29 h 41"/>
                  <a:gd name="T108" fmla="*/ 17 w 79"/>
                  <a:gd name="T109" fmla="*/ 28 h 41"/>
                  <a:gd name="T110" fmla="*/ 22 w 79"/>
                  <a:gd name="T111" fmla="*/ 28 h 41"/>
                  <a:gd name="T112" fmla="*/ 25 w 79"/>
                  <a:gd name="T113" fmla="*/ 29 h 41"/>
                  <a:gd name="T114" fmla="*/ 31 w 79"/>
                  <a:gd name="T115" fmla="*/ 29 h 41"/>
                  <a:gd name="T116" fmla="*/ 33 w 79"/>
                  <a:gd name="T117" fmla="*/ 30 h 41"/>
                  <a:gd name="T118" fmla="*/ 33 w 79"/>
                  <a:gd name="T119"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41">
                    <a:moveTo>
                      <a:pt x="33" y="27"/>
                    </a:moveTo>
                    <a:cubicBezTo>
                      <a:pt x="32" y="27"/>
                      <a:pt x="32" y="28"/>
                      <a:pt x="33" y="28"/>
                    </a:cubicBezTo>
                    <a:cubicBezTo>
                      <a:pt x="33" y="29"/>
                      <a:pt x="34" y="29"/>
                      <a:pt x="34" y="29"/>
                    </a:cubicBezTo>
                    <a:cubicBezTo>
                      <a:pt x="36" y="29"/>
                      <a:pt x="36" y="29"/>
                      <a:pt x="36" y="30"/>
                    </a:cubicBezTo>
                    <a:cubicBezTo>
                      <a:pt x="36" y="31"/>
                      <a:pt x="36" y="31"/>
                      <a:pt x="37" y="31"/>
                    </a:cubicBezTo>
                    <a:cubicBezTo>
                      <a:pt x="38" y="32"/>
                      <a:pt x="38" y="33"/>
                      <a:pt x="39" y="34"/>
                    </a:cubicBezTo>
                    <a:cubicBezTo>
                      <a:pt x="40" y="35"/>
                      <a:pt x="42" y="32"/>
                      <a:pt x="43" y="33"/>
                    </a:cubicBezTo>
                    <a:cubicBezTo>
                      <a:pt x="43" y="33"/>
                      <a:pt x="43" y="34"/>
                      <a:pt x="43" y="34"/>
                    </a:cubicBezTo>
                    <a:cubicBezTo>
                      <a:pt x="43" y="34"/>
                      <a:pt x="43" y="35"/>
                      <a:pt x="43" y="35"/>
                    </a:cubicBezTo>
                    <a:cubicBezTo>
                      <a:pt x="43" y="36"/>
                      <a:pt x="44" y="37"/>
                      <a:pt x="45" y="37"/>
                    </a:cubicBezTo>
                    <a:cubicBezTo>
                      <a:pt x="45" y="37"/>
                      <a:pt x="46" y="36"/>
                      <a:pt x="47" y="37"/>
                    </a:cubicBezTo>
                    <a:cubicBezTo>
                      <a:pt x="47" y="37"/>
                      <a:pt x="48" y="38"/>
                      <a:pt x="48" y="39"/>
                    </a:cubicBezTo>
                    <a:cubicBezTo>
                      <a:pt x="49" y="39"/>
                      <a:pt x="49" y="39"/>
                      <a:pt x="50" y="40"/>
                    </a:cubicBezTo>
                    <a:cubicBezTo>
                      <a:pt x="51" y="40"/>
                      <a:pt x="51" y="40"/>
                      <a:pt x="52" y="39"/>
                    </a:cubicBezTo>
                    <a:cubicBezTo>
                      <a:pt x="52" y="39"/>
                      <a:pt x="52" y="38"/>
                      <a:pt x="52" y="38"/>
                    </a:cubicBezTo>
                    <a:cubicBezTo>
                      <a:pt x="52" y="38"/>
                      <a:pt x="52" y="37"/>
                      <a:pt x="52" y="37"/>
                    </a:cubicBezTo>
                    <a:cubicBezTo>
                      <a:pt x="52" y="36"/>
                      <a:pt x="53" y="37"/>
                      <a:pt x="54" y="37"/>
                    </a:cubicBezTo>
                    <a:cubicBezTo>
                      <a:pt x="54" y="37"/>
                      <a:pt x="54" y="38"/>
                      <a:pt x="55" y="38"/>
                    </a:cubicBezTo>
                    <a:cubicBezTo>
                      <a:pt x="56" y="37"/>
                      <a:pt x="56" y="36"/>
                      <a:pt x="57" y="36"/>
                    </a:cubicBezTo>
                    <a:cubicBezTo>
                      <a:pt x="59" y="36"/>
                      <a:pt x="58" y="38"/>
                      <a:pt x="60" y="39"/>
                    </a:cubicBezTo>
                    <a:cubicBezTo>
                      <a:pt x="61" y="39"/>
                      <a:pt x="61" y="38"/>
                      <a:pt x="62" y="38"/>
                    </a:cubicBezTo>
                    <a:cubicBezTo>
                      <a:pt x="63" y="37"/>
                      <a:pt x="63" y="37"/>
                      <a:pt x="63" y="37"/>
                    </a:cubicBezTo>
                    <a:cubicBezTo>
                      <a:pt x="64" y="37"/>
                      <a:pt x="64" y="37"/>
                      <a:pt x="64" y="37"/>
                    </a:cubicBezTo>
                    <a:cubicBezTo>
                      <a:pt x="65" y="39"/>
                      <a:pt x="65" y="41"/>
                      <a:pt x="67" y="41"/>
                    </a:cubicBezTo>
                    <a:cubicBezTo>
                      <a:pt x="68" y="41"/>
                      <a:pt x="69" y="40"/>
                      <a:pt x="69" y="39"/>
                    </a:cubicBezTo>
                    <a:cubicBezTo>
                      <a:pt x="69" y="38"/>
                      <a:pt x="69" y="37"/>
                      <a:pt x="69" y="37"/>
                    </a:cubicBezTo>
                    <a:cubicBezTo>
                      <a:pt x="70" y="37"/>
                      <a:pt x="71" y="37"/>
                      <a:pt x="72" y="37"/>
                    </a:cubicBezTo>
                    <a:cubicBezTo>
                      <a:pt x="72" y="37"/>
                      <a:pt x="73" y="36"/>
                      <a:pt x="74" y="36"/>
                    </a:cubicBezTo>
                    <a:cubicBezTo>
                      <a:pt x="74" y="36"/>
                      <a:pt x="74" y="37"/>
                      <a:pt x="74" y="37"/>
                    </a:cubicBezTo>
                    <a:cubicBezTo>
                      <a:pt x="75" y="37"/>
                      <a:pt x="75" y="37"/>
                      <a:pt x="76" y="36"/>
                    </a:cubicBezTo>
                    <a:cubicBezTo>
                      <a:pt x="77" y="36"/>
                      <a:pt x="78" y="35"/>
                      <a:pt x="78" y="34"/>
                    </a:cubicBezTo>
                    <a:cubicBezTo>
                      <a:pt x="79" y="33"/>
                      <a:pt x="79" y="33"/>
                      <a:pt x="79" y="32"/>
                    </a:cubicBezTo>
                    <a:cubicBezTo>
                      <a:pt x="79" y="31"/>
                      <a:pt x="79" y="31"/>
                      <a:pt x="78" y="30"/>
                    </a:cubicBezTo>
                    <a:cubicBezTo>
                      <a:pt x="77" y="30"/>
                      <a:pt x="76" y="31"/>
                      <a:pt x="75" y="31"/>
                    </a:cubicBezTo>
                    <a:cubicBezTo>
                      <a:pt x="74" y="32"/>
                      <a:pt x="74" y="32"/>
                      <a:pt x="74" y="32"/>
                    </a:cubicBezTo>
                    <a:cubicBezTo>
                      <a:pt x="73" y="31"/>
                      <a:pt x="73" y="31"/>
                      <a:pt x="72" y="31"/>
                    </a:cubicBezTo>
                    <a:cubicBezTo>
                      <a:pt x="71" y="30"/>
                      <a:pt x="70" y="29"/>
                      <a:pt x="68" y="30"/>
                    </a:cubicBezTo>
                    <a:cubicBezTo>
                      <a:pt x="68" y="30"/>
                      <a:pt x="67" y="31"/>
                      <a:pt x="67" y="31"/>
                    </a:cubicBezTo>
                    <a:cubicBezTo>
                      <a:pt x="66" y="30"/>
                      <a:pt x="66" y="29"/>
                      <a:pt x="66" y="29"/>
                    </a:cubicBezTo>
                    <a:cubicBezTo>
                      <a:pt x="66" y="28"/>
                      <a:pt x="66" y="27"/>
                      <a:pt x="66" y="26"/>
                    </a:cubicBezTo>
                    <a:cubicBezTo>
                      <a:pt x="66" y="25"/>
                      <a:pt x="66" y="23"/>
                      <a:pt x="66" y="22"/>
                    </a:cubicBezTo>
                    <a:cubicBezTo>
                      <a:pt x="65" y="21"/>
                      <a:pt x="64" y="20"/>
                      <a:pt x="63" y="20"/>
                    </a:cubicBezTo>
                    <a:cubicBezTo>
                      <a:pt x="61" y="20"/>
                      <a:pt x="61" y="22"/>
                      <a:pt x="61" y="23"/>
                    </a:cubicBezTo>
                    <a:cubicBezTo>
                      <a:pt x="60" y="22"/>
                      <a:pt x="60" y="22"/>
                      <a:pt x="59" y="22"/>
                    </a:cubicBezTo>
                    <a:cubicBezTo>
                      <a:pt x="58" y="22"/>
                      <a:pt x="57" y="23"/>
                      <a:pt x="56" y="24"/>
                    </a:cubicBezTo>
                    <a:cubicBezTo>
                      <a:pt x="56" y="23"/>
                      <a:pt x="55" y="21"/>
                      <a:pt x="53" y="21"/>
                    </a:cubicBezTo>
                    <a:cubicBezTo>
                      <a:pt x="53" y="21"/>
                      <a:pt x="52" y="22"/>
                      <a:pt x="52" y="22"/>
                    </a:cubicBezTo>
                    <a:cubicBezTo>
                      <a:pt x="51" y="22"/>
                      <a:pt x="51" y="21"/>
                      <a:pt x="51" y="20"/>
                    </a:cubicBezTo>
                    <a:cubicBezTo>
                      <a:pt x="49" y="20"/>
                      <a:pt x="48" y="24"/>
                      <a:pt x="48" y="25"/>
                    </a:cubicBezTo>
                    <a:cubicBezTo>
                      <a:pt x="48" y="26"/>
                      <a:pt x="48" y="27"/>
                      <a:pt x="46" y="28"/>
                    </a:cubicBezTo>
                    <a:cubicBezTo>
                      <a:pt x="46" y="27"/>
                      <a:pt x="46" y="26"/>
                      <a:pt x="46" y="26"/>
                    </a:cubicBezTo>
                    <a:cubicBezTo>
                      <a:pt x="46" y="25"/>
                      <a:pt x="46" y="24"/>
                      <a:pt x="45" y="24"/>
                    </a:cubicBezTo>
                    <a:cubicBezTo>
                      <a:pt x="44" y="24"/>
                      <a:pt x="44" y="24"/>
                      <a:pt x="43" y="24"/>
                    </a:cubicBezTo>
                    <a:cubicBezTo>
                      <a:pt x="42" y="23"/>
                      <a:pt x="42" y="23"/>
                      <a:pt x="41" y="23"/>
                    </a:cubicBezTo>
                    <a:cubicBezTo>
                      <a:pt x="41" y="23"/>
                      <a:pt x="42" y="23"/>
                      <a:pt x="42" y="23"/>
                    </a:cubicBezTo>
                    <a:cubicBezTo>
                      <a:pt x="43" y="23"/>
                      <a:pt x="43" y="22"/>
                      <a:pt x="44" y="22"/>
                    </a:cubicBezTo>
                    <a:cubicBezTo>
                      <a:pt x="45" y="22"/>
                      <a:pt x="46" y="22"/>
                      <a:pt x="47" y="22"/>
                    </a:cubicBezTo>
                    <a:cubicBezTo>
                      <a:pt x="48" y="21"/>
                      <a:pt x="49" y="20"/>
                      <a:pt x="49" y="19"/>
                    </a:cubicBezTo>
                    <a:cubicBezTo>
                      <a:pt x="50" y="18"/>
                      <a:pt x="50" y="17"/>
                      <a:pt x="50" y="16"/>
                    </a:cubicBezTo>
                    <a:cubicBezTo>
                      <a:pt x="51" y="17"/>
                      <a:pt x="52" y="18"/>
                      <a:pt x="53" y="17"/>
                    </a:cubicBezTo>
                    <a:cubicBezTo>
                      <a:pt x="54" y="17"/>
                      <a:pt x="55" y="16"/>
                      <a:pt x="55" y="15"/>
                    </a:cubicBezTo>
                    <a:cubicBezTo>
                      <a:pt x="56" y="14"/>
                      <a:pt x="56" y="13"/>
                      <a:pt x="56" y="12"/>
                    </a:cubicBezTo>
                    <a:cubicBezTo>
                      <a:pt x="55" y="11"/>
                      <a:pt x="52" y="9"/>
                      <a:pt x="51" y="11"/>
                    </a:cubicBezTo>
                    <a:cubicBezTo>
                      <a:pt x="51" y="11"/>
                      <a:pt x="51" y="9"/>
                      <a:pt x="51" y="9"/>
                    </a:cubicBezTo>
                    <a:cubicBezTo>
                      <a:pt x="52" y="8"/>
                      <a:pt x="51" y="7"/>
                      <a:pt x="50" y="6"/>
                    </a:cubicBezTo>
                    <a:cubicBezTo>
                      <a:pt x="50" y="6"/>
                      <a:pt x="50" y="5"/>
                      <a:pt x="50" y="5"/>
                    </a:cubicBezTo>
                    <a:cubicBezTo>
                      <a:pt x="49" y="5"/>
                      <a:pt x="49" y="5"/>
                      <a:pt x="49" y="5"/>
                    </a:cubicBezTo>
                    <a:cubicBezTo>
                      <a:pt x="48" y="5"/>
                      <a:pt x="47" y="5"/>
                      <a:pt x="47" y="5"/>
                    </a:cubicBezTo>
                    <a:cubicBezTo>
                      <a:pt x="46" y="6"/>
                      <a:pt x="45" y="7"/>
                      <a:pt x="45" y="8"/>
                    </a:cubicBezTo>
                    <a:cubicBezTo>
                      <a:pt x="45" y="9"/>
                      <a:pt x="45" y="10"/>
                      <a:pt x="44" y="10"/>
                    </a:cubicBezTo>
                    <a:cubicBezTo>
                      <a:pt x="44" y="11"/>
                      <a:pt x="42" y="10"/>
                      <a:pt x="41" y="10"/>
                    </a:cubicBezTo>
                    <a:cubicBezTo>
                      <a:pt x="41" y="10"/>
                      <a:pt x="40" y="10"/>
                      <a:pt x="39" y="10"/>
                    </a:cubicBezTo>
                    <a:cubicBezTo>
                      <a:pt x="39" y="10"/>
                      <a:pt x="39" y="11"/>
                      <a:pt x="39" y="11"/>
                    </a:cubicBezTo>
                    <a:cubicBezTo>
                      <a:pt x="38" y="11"/>
                      <a:pt x="38" y="10"/>
                      <a:pt x="38" y="10"/>
                    </a:cubicBezTo>
                    <a:cubicBezTo>
                      <a:pt x="37" y="9"/>
                      <a:pt x="37" y="9"/>
                      <a:pt x="37" y="9"/>
                    </a:cubicBezTo>
                    <a:cubicBezTo>
                      <a:pt x="36" y="9"/>
                      <a:pt x="36" y="9"/>
                      <a:pt x="36" y="8"/>
                    </a:cubicBezTo>
                    <a:cubicBezTo>
                      <a:pt x="35" y="8"/>
                      <a:pt x="36" y="7"/>
                      <a:pt x="36" y="7"/>
                    </a:cubicBezTo>
                    <a:cubicBezTo>
                      <a:pt x="36" y="5"/>
                      <a:pt x="36" y="4"/>
                      <a:pt x="35" y="3"/>
                    </a:cubicBezTo>
                    <a:cubicBezTo>
                      <a:pt x="35" y="2"/>
                      <a:pt x="33" y="2"/>
                      <a:pt x="33" y="3"/>
                    </a:cubicBezTo>
                    <a:cubicBezTo>
                      <a:pt x="34" y="0"/>
                      <a:pt x="30" y="1"/>
                      <a:pt x="29" y="2"/>
                    </a:cubicBezTo>
                    <a:cubicBezTo>
                      <a:pt x="29" y="2"/>
                      <a:pt x="28" y="3"/>
                      <a:pt x="28" y="4"/>
                    </a:cubicBezTo>
                    <a:cubicBezTo>
                      <a:pt x="28" y="5"/>
                      <a:pt x="28" y="5"/>
                      <a:pt x="28" y="6"/>
                    </a:cubicBezTo>
                    <a:cubicBezTo>
                      <a:pt x="27" y="6"/>
                      <a:pt x="27" y="6"/>
                      <a:pt x="26" y="6"/>
                    </a:cubicBezTo>
                    <a:cubicBezTo>
                      <a:pt x="25" y="6"/>
                      <a:pt x="25" y="6"/>
                      <a:pt x="24" y="7"/>
                    </a:cubicBezTo>
                    <a:cubicBezTo>
                      <a:pt x="24" y="7"/>
                      <a:pt x="24" y="7"/>
                      <a:pt x="24" y="8"/>
                    </a:cubicBezTo>
                    <a:cubicBezTo>
                      <a:pt x="23" y="8"/>
                      <a:pt x="22" y="7"/>
                      <a:pt x="22" y="7"/>
                    </a:cubicBezTo>
                    <a:cubicBezTo>
                      <a:pt x="21" y="6"/>
                      <a:pt x="21" y="7"/>
                      <a:pt x="20" y="7"/>
                    </a:cubicBezTo>
                    <a:cubicBezTo>
                      <a:pt x="19" y="7"/>
                      <a:pt x="19" y="7"/>
                      <a:pt x="19" y="6"/>
                    </a:cubicBezTo>
                    <a:cubicBezTo>
                      <a:pt x="18" y="6"/>
                      <a:pt x="18" y="5"/>
                      <a:pt x="17" y="5"/>
                    </a:cubicBezTo>
                    <a:cubicBezTo>
                      <a:pt x="16" y="4"/>
                      <a:pt x="15" y="4"/>
                      <a:pt x="14" y="5"/>
                    </a:cubicBezTo>
                    <a:cubicBezTo>
                      <a:pt x="13" y="5"/>
                      <a:pt x="13" y="6"/>
                      <a:pt x="12" y="7"/>
                    </a:cubicBezTo>
                    <a:cubicBezTo>
                      <a:pt x="12" y="7"/>
                      <a:pt x="11" y="6"/>
                      <a:pt x="11" y="6"/>
                    </a:cubicBezTo>
                    <a:cubicBezTo>
                      <a:pt x="10" y="8"/>
                      <a:pt x="10" y="11"/>
                      <a:pt x="11" y="12"/>
                    </a:cubicBezTo>
                    <a:cubicBezTo>
                      <a:pt x="12" y="13"/>
                      <a:pt x="14" y="13"/>
                      <a:pt x="13" y="14"/>
                    </a:cubicBezTo>
                    <a:cubicBezTo>
                      <a:pt x="12" y="14"/>
                      <a:pt x="11" y="13"/>
                      <a:pt x="10" y="13"/>
                    </a:cubicBezTo>
                    <a:cubicBezTo>
                      <a:pt x="9" y="14"/>
                      <a:pt x="9" y="16"/>
                      <a:pt x="9" y="16"/>
                    </a:cubicBezTo>
                    <a:cubicBezTo>
                      <a:pt x="9" y="16"/>
                      <a:pt x="8" y="16"/>
                      <a:pt x="8" y="16"/>
                    </a:cubicBezTo>
                    <a:cubicBezTo>
                      <a:pt x="7" y="15"/>
                      <a:pt x="7" y="13"/>
                      <a:pt x="6" y="12"/>
                    </a:cubicBezTo>
                    <a:cubicBezTo>
                      <a:pt x="6" y="11"/>
                      <a:pt x="4" y="10"/>
                      <a:pt x="3" y="10"/>
                    </a:cubicBezTo>
                    <a:cubicBezTo>
                      <a:pt x="3" y="11"/>
                      <a:pt x="3" y="13"/>
                      <a:pt x="3" y="14"/>
                    </a:cubicBezTo>
                    <a:cubicBezTo>
                      <a:pt x="3" y="14"/>
                      <a:pt x="4" y="15"/>
                      <a:pt x="4" y="16"/>
                    </a:cubicBezTo>
                    <a:cubicBezTo>
                      <a:pt x="5" y="17"/>
                      <a:pt x="4" y="18"/>
                      <a:pt x="5" y="19"/>
                    </a:cubicBezTo>
                    <a:cubicBezTo>
                      <a:pt x="5" y="19"/>
                      <a:pt x="4" y="20"/>
                      <a:pt x="4" y="20"/>
                    </a:cubicBezTo>
                    <a:cubicBezTo>
                      <a:pt x="3" y="21"/>
                      <a:pt x="4" y="21"/>
                      <a:pt x="3" y="22"/>
                    </a:cubicBezTo>
                    <a:cubicBezTo>
                      <a:pt x="3" y="22"/>
                      <a:pt x="2" y="22"/>
                      <a:pt x="1" y="23"/>
                    </a:cubicBezTo>
                    <a:cubicBezTo>
                      <a:pt x="0" y="24"/>
                      <a:pt x="2" y="25"/>
                      <a:pt x="3" y="25"/>
                    </a:cubicBezTo>
                    <a:cubicBezTo>
                      <a:pt x="4" y="25"/>
                      <a:pt x="6" y="24"/>
                      <a:pt x="6" y="25"/>
                    </a:cubicBezTo>
                    <a:cubicBezTo>
                      <a:pt x="8" y="26"/>
                      <a:pt x="7" y="29"/>
                      <a:pt x="9" y="29"/>
                    </a:cubicBezTo>
                    <a:cubicBezTo>
                      <a:pt x="11" y="29"/>
                      <a:pt x="13" y="29"/>
                      <a:pt x="15" y="28"/>
                    </a:cubicBezTo>
                    <a:cubicBezTo>
                      <a:pt x="15" y="28"/>
                      <a:pt x="16" y="27"/>
                      <a:pt x="17" y="28"/>
                    </a:cubicBezTo>
                    <a:cubicBezTo>
                      <a:pt x="18" y="28"/>
                      <a:pt x="18" y="30"/>
                      <a:pt x="20" y="29"/>
                    </a:cubicBezTo>
                    <a:cubicBezTo>
                      <a:pt x="21" y="29"/>
                      <a:pt x="22" y="29"/>
                      <a:pt x="22" y="28"/>
                    </a:cubicBezTo>
                    <a:cubicBezTo>
                      <a:pt x="23" y="28"/>
                      <a:pt x="23" y="28"/>
                      <a:pt x="23" y="28"/>
                    </a:cubicBezTo>
                    <a:cubicBezTo>
                      <a:pt x="23" y="29"/>
                      <a:pt x="24" y="29"/>
                      <a:pt x="25" y="29"/>
                    </a:cubicBezTo>
                    <a:cubicBezTo>
                      <a:pt x="26" y="29"/>
                      <a:pt x="27" y="29"/>
                      <a:pt x="28" y="28"/>
                    </a:cubicBezTo>
                    <a:cubicBezTo>
                      <a:pt x="29" y="28"/>
                      <a:pt x="30" y="28"/>
                      <a:pt x="31" y="29"/>
                    </a:cubicBezTo>
                    <a:cubicBezTo>
                      <a:pt x="31" y="29"/>
                      <a:pt x="32" y="29"/>
                      <a:pt x="32" y="29"/>
                    </a:cubicBezTo>
                    <a:cubicBezTo>
                      <a:pt x="32" y="30"/>
                      <a:pt x="33" y="30"/>
                      <a:pt x="33" y="30"/>
                    </a:cubicBezTo>
                    <a:cubicBezTo>
                      <a:pt x="34" y="30"/>
                      <a:pt x="34" y="30"/>
                      <a:pt x="34" y="30"/>
                    </a:cubicBezTo>
                    <a:cubicBezTo>
                      <a:pt x="33" y="30"/>
                      <a:pt x="33" y="30"/>
                      <a:pt x="3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3" name="Freeform 19"/>
              <p:cNvSpPr/>
              <p:nvPr/>
            </p:nvSpPr>
            <p:spPr bwMode="auto">
              <a:xfrm>
                <a:off x="10882964" y="5611888"/>
                <a:ext cx="372461" cy="264724"/>
              </a:xfrm>
              <a:custGeom>
                <a:avLst/>
                <a:gdLst>
                  <a:gd name="T0" fmla="*/ 5 w 87"/>
                  <a:gd name="T1" fmla="*/ 30 h 61"/>
                  <a:gd name="T2" fmla="*/ 10 w 87"/>
                  <a:gd name="T3" fmla="*/ 27 h 61"/>
                  <a:gd name="T4" fmla="*/ 14 w 87"/>
                  <a:gd name="T5" fmla="*/ 24 h 61"/>
                  <a:gd name="T6" fmla="*/ 17 w 87"/>
                  <a:gd name="T7" fmla="*/ 23 h 61"/>
                  <a:gd name="T8" fmla="*/ 22 w 87"/>
                  <a:gd name="T9" fmla="*/ 21 h 61"/>
                  <a:gd name="T10" fmla="*/ 28 w 87"/>
                  <a:gd name="T11" fmla="*/ 19 h 61"/>
                  <a:gd name="T12" fmla="*/ 34 w 87"/>
                  <a:gd name="T13" fmla="*/ 19 h 61"/>
                  <a:gd name="T14" fmla="*/ 33 w 87"/>
                  <a:gd name="T15" fmla="*/ 14 h 61"/>
                  <a:gd name="T16" fmla="*/ 33 w 87"/>
                  <a:gd name="T17" fmla="*/ 10 h 61"/>
                  <a:gd name="T18" fmla="*/ 35 w 87"/>
                  <a:gd name="T19" fmla="*/ 9 h 61"/>
                  <a:gd name="T20" fmla="*/ 37 w 87"/>
                  <a:gd name="T21" fmla="*/ 8 h 61"/>
                  <a:gd name="T22" fmla="*/ 41 w 87"/>
                  <a:gd name="T23" fmla="*/ 7 h 61"/>
                  <a:gd name="T24" fmla="*/ 40 w 87"/>
                  <a:gd name="T25" fmla="*/ 4 h 61"/>
                  <a:gd name="T26" fmla="*/ 43 w 87"/>
                  <a:gd name="T27" fmla="*/ 2 h 61"/>
                  <a:gd name="T28" fmla="*/ 47 w 87"/>
                  <a:gd name="T29" fmla="*/ 4 h 61"/>
                  <a:gd name="T30" fmla="*/ 52 w 87"/>
                  <a:gd name="T31" fmla="*/ 5 h 61"/>
                  <a:gd name="T32" fmla="*/ 54 w 87"/>
                  <a:gd name="T33" fmla="*/ 0 h 61"/>
                  <a:gd name="T34" fmla="*/ 56 w 87"/>
                  <a:gd name="T35" fmla="*/ 7 h 61"/>
                  <a:gd name="T36" fmla="*/ 60 w 87"/>
                  <a:gd name="T37" fmla="*/ 10 h 61"/>
                  <a:gd name="T38" fmla="*/ 61 w 87"/>
                  <a:gd name="T39" fmla="*/ 3 h 61"/>
                  <a:gd name="T40" fmla="*/ 66 w 87"/>
                  <a:gd name="T41" fmla="*/ 1 h 61"/>
                  <a:gd name="T42" fmla="*/ 70 w 87"/>
                  <a:gd name="T43" fmla="*/ 4 h 61"/>
                  <a:gd name="T44" fmla="*/ 71 w 87"/>
                  <a:gd name="T45" fmla="*/ 7 h 61"/>
                  <a:gd name="T46" fmla="*/ 77 w 87"/>
                  <a:gd name="T47" fmla="*/ 7 h 61"/>
                  <a:gd name="T48" fmla="*/ 80 w 87"/>
                  <a:gd name="T49" fmla="*/ 5 h 61"/>
                  <a:gd name="T50" fmla="*/ 85 w 87"/>
                  <a:gd name="T51" fmla="*/ 7 h 61"/>
                  <a:gd name="T52" fmla="*/ 86 w 87"/>
                  <a:gd name="T53" fmla="*/ 9 h 61"/>
                  <a:gd name="T54" fmla="*/ 78 w 87"/>
                  <a:gd name="T55" fmla="*/ 14 h 61"/>
                  <a:gd name="T56" fmla="*/ 77 w 87"/>
                  <a:gd name="T57" fmla="*/ 21 h 61"/>
                  <a:gd name="T58" fmla="*/ 77 w 87"/>
                  <a:gd name="T59" fmla="*/ 26 h 61"/>
                  <a:gd name="T60" fmla="*/ 74 w 87"/>
                  <a:gd name="T61" fmla="*/ 31 h 61"/>
                  <a:gd name="T62" fmla="*/ 73 w 87"/>
                  <a:gd name="T63" fmla="*/ 35 h 61"/>
                  <a:gd name="T64" fmla="*/ 63 w 87"/>
                  <a:gd name="T65" fmla="*/ 41 h 61"/>
                  <a:gd name="T66" fmla="*/ 54 w 87"/>
                  <a:gd name="T67" fmla="*/ 43 h 61"/>
                  <a:gd name="T68" fmla="*/ 49 w 87"/>
                  <a:gd name="T69" fmla="*/ 44 h 61"/>
                  <a:gd name="T70" fmla="*/ 44 w 87"/>
                  <a:gd name="T71" fmla="*/ 47 h 61"/>
                  <a:gd name="T72" fmla="*/ 39 w 87"/>
                  <a:gd name="T73" fmla="*/ 47 h 61"/>
                  <a:gd name="T74" fmla="*/ 33 w 87"/>
                  <a:gd name="T75" fmla="*/ 46 h 61"/>
                  <a:gd name="T76" fmla="*/ 30 w 87"/>
                  <a:gd name="T77" fmla="*/ 47 h 61"/>
                  <a:gd name="T78" fmla="*/ 25 w 87"/>
                  <a:gd name="T79" fmla="*/ 50 h 61"/>
                  <a:gd name="T80" fmla="*/ 20 w 87"/>
                  <a:gd name="T81" fmla="*/ 55 h 61"/>
                  <a:gd name="T82" fmla="*/ 14 w 87"/>
                  <a:gd name="T83" fmla="*/ 59 h 61"/>
                  <a:gd name="T84" fmla="*/ 11 w 87"/>
                  <a:gd name="T85" fmla="*/ 59 h 61"/>
                  <a:gd name="T86" fmla="*/ 5 w 87"/>
                  <a:gd name="T87" fmla="*/ 58 h 61"/>
                  <a:gd name="T88" fmla="*/ 7 w 87"/>
                  <a:gd name="T89" fmla="*/ 55 h 61"/>
                  <a:gd name="T90" fmla="*/ 13 w 87"/>
                  <a:gd name="T91" fmla="*/ 52 h 61"/>
                  <a:gd name="T92" fmla="*/ 11 w 87"/>
                  <a:gd name="T93" fmla="*/ 47 h 61"/>
                  <a:gd name="T94" fmla="*/ 5 w 87"/>
                  <a:gd name="T95" fmla="*/ 46 h 61"/>
                  <a:gd name="T96" fmla="*/ 1 w 87"/>
                  <a:gd name="T97" fmla="*/ 42 h 61"/>
                  <a:gd name="T98" fmla="*/ 8 w 87"/>
                  <a:gd name="T99" fmla="*/ 40 h 61"/>
                  <a:gd name="T100" fmla="*/ 12 w 87"/>
                  <a:gd name="T101" fmla="*/ 36 h 61"/>
                  <a:gd name="T102" fmla="*/ 17 w 87"/>
                  <a:gd name="T103" fmla="*/ 35 h 61"/>
                  <a:gd name="T104" fmla="*/ 19 w 87"/>
                  <a:gd name="T105" fmla="*/ 30 h 61"/>
                  <a:gd name="T106" fmla="*/ 13 w 87"/>
                  <a:gd name="T107" fmla="*/ 29 h 61"/>
                  <a:gd name="T108" fmla="*/ 11 w 87"/>
                  <a:gd name="T109" fmla="*/ 31 h 61"/>
                  <a:gd name="T110" fmla="*/ 7 w 87"/>
                  <a:gd name="T111" fmla="*/ 33 h 61"/>
                  <a:gd name="T112" fmla="*/ 5 w 87"/>
                  <a:gd name="T113" fmla="*/ 3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61">
                    <a:moveTo>
                      <a:pt x="5" y="33"/>
                    </a:moveTo>
                    <a:cubicBezTo>
                      <a:pt x="4" y="33"/>
                      <a:pt x="2" y="30"/>
                      <a:pt x="3" y="30"/>
                    </a:cubicBezTo>
                    <a:cubicBezTo>
                      <a:pt x="3" y="29"/>
                      <a:pt x="5" y="30"/>
                      <a:pt x="5" y="30"/>
                    </a:cubicBezTo>
                    <a:cubicBezTo>
                      <a:pt x="6" y="29"/>
                      <a:pt x="5" y="28"/>
                      <a:pt x="6" y="27"/>
                    </a:cubicBezTo>
                    <a:cubicBezTo>
                      <a:pt x="7" y="27"/>
                      <a:pt x="8" y="27"/>
                      <a:pt x="9" y="27"/>
                    </a:cubicBezTo>
                    <a:cubicBezTo>
                      <a:pt x="9" y="27"/>
                      <a:pt x="9" y="27"/>
                      <a:pt x="10" y="27"/>
                    </a:cubicBezTo>
                    <a:cubicBezTo>
                      <a:pt x="10" y="27"/>
                      <a:pt x="10" y="26"/>
                      <a:pt x="10" y="26"/>
                    </a:cubicBezTo>
                    <a:cubicBezTo>
                      <a:pt x="11" y="24"/>
                      <a:pt x="13" y="24"/>
                      <a:pt x="14" y="26"/>
                    </a:cubicBezTo>
                    <a:cubicBezTo>
                      <a:pt x="13" y="25"/>
                      <a:pt x="13" y="24"/>
                      <a:pt x="14" y="24"/>
                    </a:cubicBezTo>
                    <a:cubicBezTo>
                      <a:pt x="14" y="24"/>
                      <a:pt x="15" y="23"/>
                      <a:pt x="15" y="23"/>
                    </a:cubicBezTo>
                    <a:cubicBezTo>
                      <a:pt x="16" y="23"/>
                      <a:pt x="15" y="23"/>
                      <a:pt x="16" y="24"/>
                    </a:cubicBezTo>
                    <a:cubicBezTo>
                      <a:pt x="17" y="24"/>
                      <a:pt x="17" y="23"/>
                      <a:pt x="17" y="23"/>
                    </a:cubicBezTo>
                    <a:cubicBezTo>
                      <a:pt x="17" y="22"/>
                      <a:pt x="17" y="22"/>
                      <a:pt x="18" y="21"/>
                    </a:cubicBezTo>
                    <a:cubicBezTo>
                      <a:pt x="18" y="21"/>
                      <a:pt x="19" y="20"/>
                      <a:pt x="20" y="20"/>
                    </a:cubicBezTo>
                    <a:cubicBezTo>
                      <a:pt x="21" y="20"/>
                      <a:pt x="21" y="21"/>
                      <a:pt x="22" y="21"/>
                    </a:cubicBezTo>
                    <a:cubicBezTo>
                      <a:pt x="23" y="21"/>
                      <a:pt x="24" y="20"/>
                      <a:pt x="25" y="20"/>
                    </a:cubicBezTo>
                    <a:cubicBezTo>
                      <a:pt x="25" y="20"/>
                      <a:pt x="26" y="21"/>
                      <a:pt x="27" y="20"/>
                    </a:cubicBezTo>
                    <a:cubicBezTo>
                      <a:pt x="27" y="20"/>
                      <a:pt x="27" y="19"/>
                      <a:pt x="28" y="19"/>
                    </a:cubicBezTo>
                    <a:cubicBezTo>
                      <a:pt x="29" y="19"/>
                      <a:pt x="29" y="19"/>
                      <a:pt x="30" y="19"/>
                    </a:cubicBezTo>
                    <a:cubicBezTo>
                      <a:pt x="31" y="20"/>
                      <a:pt x="31" y="19"/>
                      <a:pt x="32" y="19"/>
                    </a:cubicBezTo>
                    <a:cubicBezTo>
                      <a:pt x="33" y="19"/>
                      <a:pt x="33" y="19"/>
                      <a:pt x="34" y="19"/>
                    </a:cubicBezTo>
                    <a:cubicBezTo>
                      <a:pt x="35" y="20"/>
                      <a:pt x="36" y="19"/>
                      <a:pt x="36" y="18"/>
                    </a:cubicBezTo>
                    <a:cubicBezTo>
                      <a:pt x="37" y="17"/>
                      <a:pt x="36" y="17"/>
                      <a:pt x="35" y="17"/>
                    </a:cubicBezTo>
                    <a:cubicBezTo>
                      <a:pt x="34" y="17"/>
                      <a:pt x="31" y="15"/>
                      <a:pt x="33" y="14"/>
                    </a:cubicBezTo>
                    <a:cubicBezTo>
                      <a:pt x="32" y="14"/>
                      <a:pt x="31" y="14"/>
                      <a:pt x="30" y="13"/>
                    </a:cubicBezTo>
                    <a:cubicBezTo>
                      <a:pt x="30" y="12"/>
                      <a:pt x="30" y="11"/>
                      <a:pt x="30" y="11"/>
                    </a:cubicBezTo>
                    <a:cubicBezTo>
                      <a:pt x="31" y="11"/>
                      <a:pt x="32" y="11"/>
                      <a:pt x="33" y="10"/>
                    </a:cubicBezTo>
                    <a:cubicBezTo>
                      <a:pt x="33" y="10"/>
                      <a:pt x="32" y="10"/>
                      <a:pt x="33" y="9"/>
                    </a:cubicBezTo>
                    <a:cubicBezTo>
                      <a:pt x="33" y="9"/>
                      <a:pt x="33" y="9"/>
                      <a:pt x="34" y="9"/>
                    </a:cubicBezTo>
                    <a:cubicBezTo>
                      <a:pt x="34" y="9"/>
                      <a:pt x="35" y="9"/>
                      <a:pt x="35" y="9"/>
                    </a:cubicBezTo>
                    <a:cubicBezTo>
                      <a:pt x="36" y="9"/>
                      <a:pt x="36" y="10"/>
                      <a:pt x="36" y="10"/>
                    </a:cubicBezTo>
                    <a:cubicBezTo>
                      <a:pt x="36" y="9"/>
                      <a:pt x="36" y="9"/>
                      <a:pt x="37" y="9"/>
                    </a:cubicBezTo>
                    <a:cubicBezTo>
                      <a:pt x="37" y="9"/>
                      <a:pt x="37" y="9"/>
                      <a:pt x="37" y="8"/>
                    </a:cubicBezTo>
                    <a:cubicBezTo>
                      <a:pt x="38" y="8"/>
                      <a:pt x="38" y="8"/>
                      <a:pt x="39" y="8"/>
                    </a:cubicBezTo>
                    <a:cubicBezTo>
                      <a:pt x="39" y="8"/>
                      <a:pt x="40" y="8"/>
                      <a:pt x="40" y="8"/>
                    </a:cubicBezTo>
                    <a:cubicBezTo>
                      <a:pt x="41" y="8"/>
                      <a:pt x="41" y="8"/>
                      <a:pt x="41" y="7"/>
                    </a:cubicBezTo>
                    <a:cubicBezTo>
                      <a:pt x="42" y="7"/>
                      <a:pt x="42" y="6"/>
                      <a:pt x="43" y="6"/>
                    </a:cubicBezTo>
                    <a:cubicBezTo>
                      <a:pt x="43" y="6"/>
                      <a:pt x="43" y="5"/>
                      <a:pt x="44" y="5"/>
                    </a:cubicBezTo>
                    <a:cubicBezTo>
                      <a:pt x="43" y="5"/>
                      <a:pt x="41" y="4"/>
                      <a:pt x="40" y="4"/>
                    </a:cubicBezTo>
                    <a:cubicBezTo>
                      <a:pt x="40" y="3"/>
                      <a:pt x="39" y="3"/>
                      <a:pt x="39" y="2"/>
                    </a:cubicBezTo>
                    <a:cubicBezTo>
                      <a:pt x="40" y="1"/>
                      <a:pt x="40" y="1"/>
                      <a:pt x="41" y="1"/>
                    </a:cubicBezTo>
                    <a:cubicBezTo>
                      <a:pt x="42" y="1"/>
                      <a:pt x="43" y="1"/>
                      <a:pt x="43" y="2"/>
                    </a:cubicBezTo>
                    <a:cubicBezTo>
                      <a:pt x="44" y="1"/>
                      <a:pt x="44" y="1"/>
                      <a:pt x="44" y="2"/>
                    </a:cubicBezTo>
                    <a:cubicBezTo>
                      <a:pt x="45" y="3"/>
                      <a:pt x="45" y="4"/>
                      <a:pt x="46" y="4"/>
                    </a:cubicBezTo>
                    <a:cubicBezTo>
                      <a:pt x="46" y="4"/>
                      <a:pt x="47" y="4"/>
                      <a:pt x="47" y="4"/>
                    </a:cubicBezTo>
                    <a:cubicBezTo>
                      <a:pt x="48" y="3"/>
                      <a:pt x="49" y="3"/>
                      <a:pt x="49" y="3"/>
                    </a:cubicBezTo>
                    <a:cubicBezTo>
                      <a:pt x="50" y="4"/>
                      <a:pt x="51" y="4"/>
                      <a:pt x="51" y="4"/>
                    </a:cubicBezTo>
                    <a:cubicBezTo>
                      <a:pt x="51" y="5"/>
                      <a:pt x="51" y="5"/>
                      <a:pt x="52" y="5"/>
                    </a:cubicBezTo>
                    <a:cubicBezTo>
                      <a:pt x="52" y="4"/>
                      <a:pt x="51" y="4"/>
                      <a:pt x="51" y="3"/>
                    </a:cubicBezTo>
                    <a:cubicBezTo>
                      <a:pt x="51" y="2"/>
                      <a:pt x="51" y="1"/>
                      <a:pt x="52" y="1"/>
                    </a:cubicBezTo>
                    <a:cubicBezTo>
                      <a:pt x="52" y="0"/>
                      <a:pt x="53" y="0"/>
                      <a:pt x="54" y="0"/>
                    </a:cubicBezTo>
                    <a:cubicBezTo>
                      <a:pt x="55" y="0"/>
                      <a:pt x="57" y="2"/>
                      <a:pt x="57" y="3"/>
                    </a:cubicBezTo>
                    <a:cubicBezTo>
                      <a:pt x="57" y="3"/>
                      <a:pt x="57" y="5"/>
                      <a:pt x="57" y="5"/>
                    </a:cubicBezTo>
                    <a:cubicBezTo>
                      <a:pt x="57" y="6"/>
                      <a:pt x="56" y="7"/>
                      <a:pt x="56" y="7"/>
                    </a:cubicBezTo>
                    <a:cubicBezTo>
                      <a:pt x="57" y="7"/>
                      <a:pt x="58" y="6"/>
                      <a:pt x="59" y="7"/>
                    </a:cubicBezTo>
                    <a:cubicBezTo>
                      <a:pt x="60" y="8"/>
                      <a:pt x="59" y="9"/>
                      <a:pt x="60" y="10"/>
                    </a:cubicBezTo>
                    <a:cubicBezTo>
                      <a:pt x="60" y="10"/>
                      <a:pt x="59" y="10"/>
                      <a:pt x="60" y="10"/>
                    </a:cubicBezTo>
                    <a:cubicBezTo>
                      <a:pt x="61" y="10"/>
                      <a:pt x="62" y="9"/>
                      <a:pt x="62" y="9"/>
                    </a:cubicBezTo>
                    <a:cubicBezTo>
                      <a:pt x="62" y="7"/>
                      <a:pt x="61" y="6"/>
                      <a:pt x="61" y="4"/>
                    </a:cubicBezTo>
                    <a:cubicBezTo>
                      <a:pt x="61" y="4"/>
                      <a:pt x="61" y="4"/>
                      <a:pt x="61" y="3"/>
                    </a:cubicBezTo>
                    <a:cubicBezTo>
                      <a:pt x="62" y="3"/>
                      <a:pt x="63" y="3"/>
                      <a:pt x="63" y="3"/>
                    </a:cubicBezTo>
                    <a:cubicBezTo>
                      <a:pt x="64" y="3"/>
                      <a:pt x="64" y="6"/>
                      <a:pt x="65" y="5"/>
                    </a:cubicBezTo>
                    <a:cubicBezTo>
                      <a:pt x="66" y="5"/>
                      <a:pt x="64" y="2"/>
                      <a:pt x="66" y="1"/>
                    </a:cubicBezTo>
                    <a:cubicBezTo>
                      <a:pt x="67" y="0"/>
                      <a:pt x="67" y="4"/>
                      <a:pt x="68" y="5"/>
                    </a:cubicBezTo>
                    <a:cubicBezTo>
                      <a:pt x="68" y="4"/>
                      <a:pt x="68" y="4"/>
                      <a:pt x="69" y="4"/>
                    </a:cubicBezTo>
                    <a:cubicBezTo>
                      <a:pt x="69" y="4"/>
                      <a:pt x="70" y="4"/>
                      <a:pt x="70" y="4"/>
                    </a:cubicBezTo>
                    <a:cubicBezTo>
                      <a:pt x="70" y="5"/>
                      <a:pt x="70" y="5"/>
                      <a:pt x="71" y="5"/>
                    </a:cubicBezTo>
                    <a:cubicBezTo>
                      <a:pt x="71" y="6"/>
                      <a:pt x="71" y="6"/>
                      <a:pt x="71" y="6"/>
                    </a:cubicBezTo>
                    <a:cubicBezTo>
                      <a:pt x="71" y="7"/>
                      <a:pt x="71" y="7"/>
                      <a:pt x="71" y="7"/>
                    </a:cubicBezTo>
                    <a:cubicBezTo>
                      <a:pt x="71" y="6"/>
                      <a:pt x="72" y="5"/>
                      <a:pt x="72" y="5"/>
                    </a:cubicBezTo>
                    <a:cubicBezTo>
                      <a:pt x="72" y="4"/>
                      <a:pt x="73" y="4"/>
                      <a:pt x="74" y="4"/>
                    </a:cubicBezTo>
                    <a:cubicBezTo>
                      <a:pt x="76" y="3"/>
                      <a:pt x="77" y="5"/>
                      <a:pt x="77" y="7"/>
                    </a:cubicBezTo>
                    <a:cubicBezTo>
                      <a:pt x="78" y="7"/>
                      <a:pt x="78" y="6"/>
                      <a:pt x="78" y="6"/>
                    </a:cubicBezTo>
                    <a:cubicBezTo>
                      <a:pt x="79" y="6"/>
                      <a:pt x="79" y="7"/>
                      <a:pt x="80" y="8"/>
                    </a:cubicBezTo>
                    <a:cubicBezTo>
                      <a:pt x="80" y="8"/>
                      <a:pt x="80" y="6"/>
                      <a:pt x="80" y="5"/>
                    </a:cubicBezTo>
                    <a:cubicBezTo>
                      <a:pt x="81" y="4"/>
                      <a:pt x="81" y="3"/>
                      <a:pt x="82" y="3"/>
                    </a:cubicBezTo>
                    <a:cubicBezTo>
                      <a:pt x="83" y="2"/>
                      <a:pt x="84" y="2"/>
                      <a:pt x="84" y="3"/>
                    </a:cubicBezTo>
                    <a:cubicBezTo>
                      <a:pt x="85" y="4"/>
                      <a:pt x="85" y="6"/>
                      <a:pt x="85" y="7"/>
                    </a:cubicBezTo>
                    <a:cubicBezTo>
                      <a:pt x="85" y="7"/>
                      <a:pt x="85" y="7"/>
                      <a:pt x="85" y="8"/>
                    </a:cubicBezTo>
                    <a:cubicBezTo>
                      <a:pt x="85" y="8"/>
                      <a:pt x="85" y="8"/>
                      <a:pt x="85" y="8"/>
                    </a:cubicBezTo>
                    <a:cubicBezTo>
                      <a:pt x="86" y="9"/>
                      <a:pt x="86" y="8"/>
                      <a:pt x="86" y="9"/>
                    </a:cubicBezTo>
                    <a:cubicBezTo>
                      <a:pt x="87" y="10"/>
                      <a:pt x="86" y="10"/>
                      <a:pt x="86" y="11"/>
                    </a:cubicBezTo>
                    <a:cubicBezTo>
                      <a:pt x="85" y="12"/>
                      <a:pt x="84" y="12"/>
                      <a:pt x="83" y="13"/>
                    </a:cubicBezTo>
                    <a:cubicBezTo>
                      <a:pt x="81" y="13"/>
                      <a:pt x="79" y="11"/>
                      <a:pt x="78" y="14"/>
                    </a:cubicBezTo>
                    <a:cubicBezTo>
                      <a:pt x="77" y="15"/>
                      <a:pt x="79" y="17"/>
                      <a:pt x="80" y="17"/>
                    </a:cubicBezTo>
                    <a:cubicBezTo>
                      <a:pt x="79" y="18"/>
                      <a:pt x="76" y="18"/>
                      <a:pt x="76" y="20"/>
                    </a:cubicBezTo>
                    <a:cubicBezTo>
                      <a:pt x="77" y="20"/>
                      <a:pt x="78" y="21"/>
                      <a:pt x="77" y="21"/>
                    </a:cubicBezTo>
                    <a:cubicBezTo>
                      <a:pt x="77" y="22"/>
                      <a:pt x="77" y="22"/>
                      <a:pt x="77" y="22"/>
                    </a:cubicBezTo>
                    <a:cubicBezTo>
                      <a:pt x="77" y="23"/>
                      <a:pt x="76" y="23"/>
                      <a:pt x="76" y="24"/>
                    </a:cubicBezTo>
                    <a:cubicBezTo>
                      <a:pt x="77" y="25"/>
                      <a:pt x="77" y="25"/>
                      <a:pt x="77" y="26"/>
                    </a:cubicBezTo>
                    <a:cubicBezTo>
                      <a:pt x="77" y="26"/>
                      <a:pt x="76" y="27"/>
                      <a:pt x="76" y="27"/>
                    </a:cubicBezTo>
                    <a:cubicBezTo>
                      <a:pt x="75" y="27"/>
                      <a:pt x="74" y="28"/>
                      <a:pt x="73" y="29"/>
                    </a:cubicBezTo>
                    <a:cubicBezTo>
                      <a:pt x="73" y="30"/>
                      <a:pt x="73" y="30"/>
                      <a:pt x="74" y="31"/>
                    </a:cubicBezTo>
                    <a:cubicBezTo>
                      <a:pt x="74" y="31"/>
                      <a:pt x="75" y="31"/>
                      <a:pt x="75" y="32"/>
                    </a:cubicBezTo>
                    <a:cubicBezTo>
                      <a:pt x="75" y="32"/>
                      <a:pt x="73" y="33"/>
                      <a:pt x="73" y="34"/>
                    </a:cubicBezTo>
                    <a:cubicBezTo>
                      <a:pt x="72" y="35"/>
                      <a:pt x="73" y="34"/>
                      <a:pt x="73" y="35"/>
                    </a:cubicBezTo>
                    <a:cubicBezTo>
                      <a:pt x="73" y="36"/>
                      <a:pt x="73" y="37"/>
                      <a:pt x="73" y="37"/>
                    </a:cubicBezTo>
                    <a:cubicBezTo>
                      <a:pt x="72" y="40"/>
                      <a:pt x="67" y="36"/>
                      <a:pt x="66" y="38"/>
                    </a:cubicBezTo>
                    <a:cubicBezTo>
                      <a:pt x="65" y="39"/>
                      <a:pt x="64" y="40"/>
                      <a:pt x="63" y="41"/>
                    </a:cubicBezTo>
                    <a:cubicBezTo>
                      <a:pt x="62" y="41"/>
                      <a:pt x="62" y="41"/>
                      <a:pt x="62" y="42"/>
                    </a:cubicBezTo>
                    <a:cubicBezTo>
                      <a:pt x="61" y="42"/>
                      <a:pt x="60" y="42"/>
                      <a:pt x="59" y="42"/>
                    </a:cubicBezTo>
                    <a:cubicBezTo>
                      <a:pt x="57" y="42"/>
                      <a:pt x="56" y="42"/>
                      <a:pt x="54" y="43"/>
                    </a:cubicBezTo>
                    <a:cubicBezTo>
                      <a:pt x="54" y="43"/>
                      <a:pt x="53" y="43"/>
                      <a:pt x="52" y="43"/>
                    </a:cubicBezTo>
                    <a:cubicBezTo>
                      <a:pt x="52" y="43"/>
                      <a:pt x="52" y="44"/>
                      <a:pt x="52" y="45"/>
                    </a:cubicBezTo>
                    <a:cubicBezTo>
                      <a:pt x="51" y="45"/>
                      <a:pt x="50" y="44"/>
                      <a:pt x="49" y="44"/>
                    </a:cubicBezTo>
                    <a:cubicBezTo>
                      <a:pt x="49" y="45"/>
                      <a:pt x="49" y="45"/>
                      <a:pt x="49" y="45"/>
                    </a:cubicBezTo>
                    <a:cubicBezTo>
                      <a:pt x="49" y="46"/>
                      <a:pt x="48" y="46"/>
                      <a:pt x="47" y="46"/>
                    </a:cubicBezTo>
                    <a:cubicBezTo>
                      <a:pt x="47" y="47"/>
                      <a:pt x="45" y="48"/>
                      <a:pt x="44" y="47"/>
                    </a:cubicBezTo>
                    <a:cubicBezTo>
                      <a:pt x="43" y="47"/>
                      <a:pt x="43" y="46"/>
                      <a:pt x="42" y="45"/>
                    </a:cubicBezTo>
                    <a:cubicBezTo>
                      <a:pt x="42" y="46"/>
                      <a:pt x="41" y="46"/>
                      <a:pt x="40" y="46"/>
                    </a:cubicBezTo>
                    <a:cubicBezTo>
                      <a:pt x="40" y="46"/>
                      <a:pt x="39" y="46"/>
                      <a:pt x="39" y="47"/>
                    </a:cubicBezTo>
                    <a:cubicBezTo>
                      <a:pt x="38" y="47"/>
                      <a:pt x="37" y="48"/>
                      <a:pt x="36" y="47"/>
                    </a:cubicBezTo>
                    <a:cubicBezTo>
                      <a:pt x="35" y="47"/>
                      <a:pt x="35" y="45"/>
                      <a:pt x="34" y="45"/>
                    </a:cubicBezTo>
                    <a:cubicBezTo>
                      <a:pt x="33" y="45"/>
                      <a:pt x="33" y="46"/>
                      <a:pt x="33" y="46"/>
                    </a:cubicBezTo>
                    <a:cubicBezTo>
                      <a:pt x="32" y="46"/>
                      <a:pt x="31" y="45"/>
                      <a:pt x="30" y="45"/>
                    </a:cubicBezTo>
                    <a:cubicBezTo>
                      <a:pt x="30" y="45"/>
                      <a:pt x="30" y="45"/>
                      <a:pt x="30" y="46"/>
                    </a:cubicBezTo>
                    <a:cubicBezTo>
                      <a:pt x="30" y="46"/>
                      <a:pt x="30" y="47"/>
                      <a:pt x="30" y="47"/>
                    </a:cubicBezTo>
                    <a:cubicBezTo>
                      <a:pt x="29" y="48"/>
                      <a:pt x="29" y="49"/>
                      <a:pt x="28" y="49"/>
                    </a:cubicBezTo>
                    <a:cubicBezTo>
                      <a:pt x="27" y="49"/>
                      <a:pt x="27" y="49"/>
                      <a:pt x="26" y="49"/>
                    </a:cubicBezTo>
                    <a:cubicBezTo>
                      <a:pt x="26" y="49"/>
                      <a:pt x="26" y="50"/>
                      <a:pt x="25" y="50"/>
                    </a:cubicBezTo>
                    <a:cubicBezTo>
                      <a:pt x="25" y="51"/>
                      <a:pt x="25" y="51"/>
                      <a:pt x="24" y="52"/>
                    </a:cubicBezTo>
                    <a:cubicBezTo>
                      <a:pt x="24" y="52"/>
                      <a:pt x="23" y="52"/>
                      <a:pt x="22" y="53"/>
                    </a:cubicBezTo>
                    <a:cubicBezTo>
                      <a:pt x="21" y="53"/>
                      <a:pt x="21" y="54"/>
                      <a:pt x="20" y="55"/>
                    </a:cubicBezTo>
                    <a:cubicBezTo>
                      <a:pt x="20" y="56"/>
                      <a:pt x="19" y="58"/>
                      <a:pt x="18" y="59"/>
                    </a:cubicBezTo>
                    <a:cubicBezTo>
                      <a:pt x="17" y="59"/>
                      <a:pt x="16" y="60"/>
                      <a:pt x="15" y="60"/>
                    </a:cubicBezTo>
                    <a:cubicBezTo>
                      <a:pt x="15" y="60"/>
                      <a:pt x="14" y="60"/>
                      <a:pt x="14" y="59"/>
                    </a:cubicBezTo>
                    <a:cubicBezTo>
                      <a:pt x="13" y="59"/>
                      <a:pt x="13" y="59"/>
                      <a:pt x="13" y="59"/>
                    </a:cubicBezTo>
                    <a:cubicBezTo>
                      <a:pt x="12" y="59"/>
                      <a:pt x="12" y="59"/>
                      <a:pt x="12" y="59"/>
                    </a:cubicBezTo>
                    <a:cubicBezTo>
                      <a:pt x="11" y="59"/>
                      <a:pt x="11" y="59"/>
                      <a:pt x="11" y="59"/>
                    </a:cubicBezTo>
                    <a:cubicBezTo>
                      <a:pt x="10" y="59"/>
                      <a:pt x="9" y="60"/>
                      <a:pt x="9" y="60"/>
                    </a:cubicBezTo>
                    <a:cubicBezTo>
                      <a:pt x="7" y="61"/>
                      <a:pt x="5" y="60"/>
                      <a:pt x="4" y="59"/>
                    </a:cubicBezTo>
                    <a:cubicBezTo>
                      <a:pt x="3" y="58"/>
                      <a:pt x="4" y="58"/>
                      <a:pt x="5" y="58"/>
                    </a:cubicBezTo>
                    <a:cubicBezTo>
                      <a:pt x="5" y="58"/>
                      <a:pt x="5" y="57"/>
                      <a:pt x="6" y="57"/>
                    </a:cubicBezTo>
                    <a:cubicBezTo>
                      <a:pt x="6" y="57"/>
                      <a:pt x="6" y="58"/>
                      <a:pt x="7" y="57"/>
                    </a:cubicBezTo>
                    <a:cubicBezTo>
                      <a:pt x="7" y="57"/>
                      <a:pt x="6" y="55"/>
                      <a:pt x="7" y="55"/>
                    </a:cubicBezTo>
                    <a:cubicBezTo>
                      <a:pt x="7" y="55"/>
                      <a:pt x="9" y="55"/>
                      <a:pt x="9" y="54"/>
                    </a:cubicBezTo>
                    <a:cubicBezTo>
                      <a:pt x="10" y="54"/>
                      <a:pt x="9" y="53"/>
                      <a:pt x="10" y="52"/>
                    </a:cubicBezTo>
                    <a:cubicBezTo>
                      <a:pt x="11" y="51"/>
                      <a:pt x="12" y="51"/>
                      <a:pt x="13" y="52"/>
                    </a:cubicBezTo>
                    <a:cubicBezTo>
                      <a:pt x="13" y="52"/>
                      <a:pt x="13" y="51"/>
                      <a:pt x="12" y="51"/>
                    </a:cubicBezTo>
                    <a:cubicBezTo>
                      <a:pt x="12" y="50"/>
                      <a:pt x="12" y="50"/>
                      <a:pt x="11" y="50"/>
                    </a:cubicBezTo>
                    <a:cubicBezTo>
                      <a:pt x="10" y="49"/>
                      <a:pt x="10" y="47"/>
                      <a:pt x="11" y="47"/>
                    </a:cubicBezTo>
                    <a:cubicBezTo>
                      <a:pt x="10" y="47"/>
                      <a:pt x="9" y="47"/>
                      <a:pt x="8" y="47"/>
                    </a:cubicBezTo>
                    <a:cubicBezTo>
                      <a:pt x="7" y="47"/>
                      <a:pt x="6" y="47"/>
                      <a:pt x="6" y="47"/>
                    </a:cubicBezTo>
                    <a:cubicBezTo>
                      <a:pt x="5" y="47"/>
                      <a:pt x="5" y="47"/>
                      <a:pt x="5" y="46"/>
                    </a:cubicBezTo>
                    <a:cubicBezTo>
                      <a:pt x="4" y="46"/>
                      <a:pt x="4" y="45"/>
                      <a:pt x="4" y="45"/>
                    </a:cubicBezTo>
                    <a:cubicBezTo>
                      <a:pt x="4" y="44"/>
                      <a:pt x="2" y="44"/>
                      <a:pt x="2" y="44"/>
                    </a:cubicBezTo>
                    <a:cubicBezTo>
                      <a:pt x="1" y="44"/>
                      <a:pt x="0" y="43"/>
                      <a:pt x="1" y="42"/>
                    </a:cubicBezTo>
                    <a:cubicBezTo>
                      <a:pt x="1" y="41"/>
                      <a:pt x="3" y="41"/>
                      <a:pt x="4" y="41"/>
                    </a:cubicBezTo>
                    <a:cubicBezTo>
                      <a:pt x="4" y="40"/>
                      <a:pt x="5" y="40"/>
                      <a:pt x="6" y="40"/>
                    </a:cubicBezTo>
                    <a:cubicBezTo>
                      <a:pt x="6" y="40"/>
                      <a:pt x="7" y="40"/>
                      <a:pt x="8" y="40"/>
                    </a:cubicBezTo>
                    <a:cubicBezTo>
                      <a:pt x="9" y="40"/>
                      <a:pt x="9" y="38"/>
                      <a:pt x="9" y="38"/>
                    </a:cubicBezTo>
                    <a:cubicBezTo>
                      <a:pt x="9" y="37"/>
                      <a:pt x="10" y="36"/>
                      <a:pt x="11" y="36"/>
                    </a:cubicBezTo>
                    <a:cubicBezTo>
                      <a:pt x="11" y="36"/>
                      <a:pt x="12" y="36"/>
                      <a:pt x="12" y="36"/>
                    </a:cubicBezTo>
                    <a:cubicBezTo>
                      <a:pt x="13" y="36"/>
                      <a:pt x="13" y="35"/>
                      <a:pt x="13" y="35"/>
                    </a:cubicBezTo>
                    <a:cubicBezTo>
                      <a:pt x="14" y="34"/>
                      <a:pt x="14" y="34"/>
                      <a:pt x="15" y="34"/>
                    </a:cubicBezTo>
                    <a:cubicBezTo>
                      <a:pt x="16" y="34"/>
                      <a:pt x="17" y="35"/>
                      <a:pt x="17" y="35"/>
                    </a:cubicBezTo>
                    <a:cubicBezTo>
                      <a:pt x="18" y="34"/>
                      <a:pt x="18" y="34"/>
                      <a:pt x="18" y="34"/>
                    </a:cubicBezTo>
                    <a:cubicBezTo>
                      <a:pt x="18" y="33"/>
                      <a:pt x="18" y="33"/>
                      <a:pt x="19" y="32"/>
                    </a:cubicBezTo>
                    <a:cubicBezTo>
                      <a:pt x="19" y="31"/>
                      <a:pt x="20" y="31"/>
                      <a:pt x="19" y="30"/>
                    </a:cubicBezTo>
                    <a:cubicBezTo>
                      <a:pt x="19" y="30"/>
                      <a:pt x="17" y="28"/>
                      <a:pt x="19" y="29"/>
                    </a:cubicBezTo>
                    <a:cubicBezTo>
                      <a:pt x="18" y="29"/>
                      <a:pt x="17" y="30"/>
                      <a:pt x="16" y="30"/>
                    </a:cubicBezTo>
                    <a:cubicBezTo>
                      <a:pt x="14" y="31"/>
                      <a:pt x="14" y="30"/>
                      <a:pt x="13" y="29"/>
                    </a:cubicBezTo>
                    <a:cubicBezTo>
                      <a:pt x="13" y="30"/>
                      <a:pt x="13" y="30"/>
                      <a:pt x="13" y="30"/>
                    </a:cubicBezTo>
                    <a:cubicBezTo>
                      <a:pt x="13" y="31"/>
                      <a:pt x="13" y="31"/>
                      <a:pt x="12" y="31"/>
                    </a:cubicBezTo>
                    <a:cubicBezTo>
                      <a:pt x="11" y="31"/>
                      <a:pt x="11" y="31"/>
                      <a:pt x="11" y="31"/>
                    </a:cubicBezTo>
                    <a:cubicBezTo>
                      <a:pt x="10" y="32"/>
                      <a:pt x="10" y="33"/>
                      <a:pt x="9" y="33"/>
                    </a:cubicBezTo>
                    <a:cubicBezTo>
                      <a:pt x="8" y="33"/>
                      <a:pt x="9" y="32"/>
                      <a:pt x="8" y="32"/>
                    </a:cubicBezTo>
                    <a:cubicBezTo>
                      <a:pt x="7" y="32"/>
                      <a:pt x="7" y="33"/>
                      <a:pt x="7" y="33"/>
                    </a:cubicBezTo>
                    <a:cubicBezTo>
                      <a:pt x="7" y="33"/>
                      <a:pt x="6" y="33"/>
                      <a:pt x="6" y="33"/>
                    </a:cubicBezTo>
                    <a:cubicBezTo>
                      <a:pt x="6" y="33"/>
                      <a:pt x="6" y="33"/>
                      <a:pt x="6" y="34"/>
                    </a:cubicBezTo>
                    <a:cubicBezTo>
                      <a:pt x="5" y="34"/>
                      <a:pt x="6" y="33"/>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4" name="Freeform 20"/>
              <p:cNvSpPr/>
              <p:nvPr/>
            </p:nvSpPr>
            <p:spPr bwMode="auto">
              <a:xfrm>
                <a:off x="11261580" y="5719625"/>
                <a:ext cx="249334" cy="129284"/>
              </a:xfrm>
              <a:custGeom>
                <a:avLst/>
                <a:gdLst>
                  <a:gd name="T0" fmla="*/ 8 w 58"/>
                  <a:gd name="T1" fmla="*/ 25 h 30"/>
                  <a:gd name="T2" fmla="*/ 2 w 58"/>
                  <a:gd name="T3" fmla="*/ 24 h 30"/>
                  <a:gd name="T4" fmla="*/ 1 w 58"/>
                  <a:gd name="T5" fmla="*/ 20 h 30"/>
                  <a:gd name="T6" fmla="*/ 1 w 58"/>
                  <a:gd name="T7" fmla="*/ 18 h 30"/>
                  <a:gd name="T8" fmla="*/ 4 w 58"/>
                  <a:gd name="T9" fmla="*/ 17 h 30"/>
                  <a:gd name="T10" fmla="*/ 5 w 58"/>
                  <a:gd name="T11" fmla="*/ 13 h 30"/>
                  <a:gd name="T12" fmla="*/ 1 w 58"/>
                  <a:gd name="T13" fmla="*/ 8 h 30"/>
                  <a:gd name="T14" fmla="*/ 2 w 58"/>
                  <a:gd name="T15" fmla="*/ 6 h 30"/>
                  <a:gd name="T16" fmla="*/ 4 w 58"/>
                  <a:gd name="T17" fmla="*/ 4 h 30"/>
                  <a:gd name="T18" fmla="*/ 5 w 58"/>
                  <a:gd name="T19" fmla="*/ 0 h 30"/>
                  <a:gd name="T20" fmla="*/ 10 w 58"/>
                  <a:gd name="T21" fmla="*/ 5 h 30"/>
                  <a:gd name="T22" fmla="*/ 15 w 58"/>
                  <a:gd name="T23" fmla="*/ 6 h 30"/>
                  <a:gd name="T24" fmla="*/ 17 w 58"/>
                  <a:gd name="T25" fmla="*/ 4 h 30"/>
                  <a:gd name="T26" fmla="*/ 21 w 58"/>
                  <a:gd name="T27" fmla="*/ 5 h 30"/>
                  <a:gd name="T28" fmla="*/ 24 w 58"/>
                  <a:gd name="T29" fmla="*/ 6 h 30"/>
                  <a:gd name="T30" fmla="*/ 27 w 58"/>
                  <a:gd name="T31" fmla="*/ 6 h 30"/>
                  <a:gd name="T32" fmla="*/ 31 w 58"/>
                  <a:gd name="T33" fmla="*/ 7 h 30"/>
                  <a:gd name="T34" fmla="*/ 35 w 58"/>
                  <a:gd name="T35" fmla="*/ 10 h 30"/>
                  <a:gd name="T36" fmla="*/ 37 w 58"/>
                  <a:gd name="T37" fmla="*/ 12 h 30"/>
                  <a:gd name="T38" fmla="*/ 38 w 58"/>
                  <a:gd name="T39" fmla="*/ 15 h 30"/>
                  <a:gd name="T40" fmla="*/ 39 w 58"/>
                  <a:gd name="T41" fmla="*/ 17 h 30"/>
                  <a:gd name="T42" fmla="*/ 43 w 58"/>
                  <a:gd name="T43" fmla="*/ 17 h 30"/>
                  <a:gd name="T44" fmla="*/ 43 w 58"/>
                  <a:gd name="T45" fmla="*/ 8 h 30"/>
                  <a:gd name="T46" fmla="*/ 48 w 58"/>
                  <a:gd name="T47" fmla="*/ 1 h 30"/>
                  <a:gd name="T48" fmla="*/ 49 w 58"/>
                  <a:gd name="T49" fmla="*/ 2 h 30"/>
                  <a:gd name="T50" fmla="*/ 52 w 58"/>
                  <a:gd name="T51" fmla="*/ 6 h 30"/>
                  <a:gd name="T52" fmla="*/ 53 w 58"/>
                  <a:gd name="T53" fmla="*/ 9 h 30"/>
                  <a:gd name="T54" fmla="*/ 56 w 58"/>
                  <a:gd name="T55" fmla="*/ 11 h 30"/>
                  <a:gd name="T56" fmla="*/ 58 w 58"/>
                  <a:gd name="T57" fmla="*/ 15 h 30"/>
                  <a:gd name="T58" fmla="*/ 56 w 58"/>
                  <a:gd name="T59" fmla="*/ 18 h 30"/>
                  <a:gd name="T60" fmla="*/ 55 w 58"/>
                  <a:gd name="T61" fmla="*/ 21 h 30"/>
                  <a:gd name="T62" fmla="*/ 49 w 58"/>
                  <a:gd name="T63" fmla="*/ 19 h 30"/>
                  <a:gd name="T64" fmla="*/ 48 w 58"/>
                  <a:gd name="T65" fmla="*/ 20 h 30"/>
                  <a:gd name="T66" fmla="*/ 43 w 58"/>
                  <a:gd name="T67" fmla="*/ 21 h 30"/>
                  <a:gd name="T68" fmla="*/ 39 w 58"/>
                  <a:gd name="T69" fmla="*/ 23 h 30"/>
                  <a:gd name="T70" fmla="*/ 28 w 58"/>
                  <a:gd name="T71" fmla="*/ 19 h 30"/>
                  <a:gd name="T72" fmla="*/ 25 w 58"/>
                  <a:gd name="T73" fmla="*/ 22 h 30"/>
                  <a:gd name="T74" fmla="*/ 26 w 58"/>
                  <a:gd name="T75" fmla="*/ 26 h 30"/>
                  <a:gd name="T76" fmla="*/ 20 w 58"/>
                  <a:gd name="T77" fmla="*/ 27 h 30"/>
                  <a:gd name="T78" fmla="*/ 15 w 58"/>
                  <a:gd name="T79" fmla="*/ 29 h 30"/>
                  <a:gd name="T80" fmla="*/ 13 w 58"/>
                  <a:gd name="T81"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30">
                    <a:moveTo>
                      <a:pt x="12" y="29"/>
                    </a:moveTo>
                    <a:cubicBezTo>
                      <a:pt x="11" y="28"/>
                      <a:pt x="8" y="27"/>
                      <a:pt x="8" y="25"/>
                    </a:cubicBezTo>
                    <a:cubicBezTo>
                      <a:pt x="8" y="26"/>
                      <a:pt x="6" y="26"/>
                      <a:pt x="5" y="26"/>
                    </a:cubicBezTo>
                    <a:cubicBezTo>
                      <a:pt x="4" y="26"/>
                      <a:pt x="3" y="25"/>
                      <a:pt x="2" y="24"/>
                    </a:cubicBezTo>
                    <a:cubicBezTo>
                      <a:pt x="1" y="23"/>
                      <a:pt x="0" y="22"/>
                      <a:pt x="0" y="21"/>
                    </a:cubicBezTo>
                    <a:cubicBezTo>
                      <a:pt x="0" y="20"/>
                      <a:pt x="0" y="21"/>
                      <a:pt x="1" y="20"/>
                    </a:cubicBezTo>
                    <a:cubicBezTo>
                      <a:pt x="1" y="20"/>
                      <a:pt x="2" y="20"/>
                      <a:pt x="2" y="20"/>
                    </a:cubicBezTo>
                    <a:cubicBezTo>
                      <a:pt x="1" y="20"/>
                      <a:pt x="0" y="19"/>
                      <a:pt x="1" y="18"/>
                    </a:cubicBezTo>
                    <a:cubicBezTo>
                      <a:pt x="1" y="17"/>
                      <a:pt x="2" y="18"/>
                      <a:pt x="3" y="18"/>
                    </a:cubicBezTo>
                    <a:cubicBezTo>
                      <a:pt x="4" y="18"/>
                      <a:pt x="4" y="18"/>
                      <a:pt x="4" y="17"/>
                    </a:cubicBezTo>
                    <a:cubicBezTo>
                      <a:pt x="4" y="16"/>
                      <a:pt x="4" y="16"/>
                      <a:pt x="4" y="15"/>
                    </a:cubicBezTo>
                    <a:cubicBezTo>
                      <a:pt x="4" y="14"/>
                      <a:pt x="4" y="13"/>
                      <a:pt x="5" y="13"/>
                    </a:cubicBezTo>
                    <a:cubicBezTo>
                      <a:pt x="3" y="12"/>
                      <a:pt x="2" y="11"/>
                      <a:pt x="1" y="10"/>
                    </a:cubicBezTo>
                    <a:cubicBezTo>
                      <a:pt x="1" y="9"/>
                      <a:pt x="0" y="9"/>
                      <a:pt x="1" y="8"/>
                    </a:cubicBezTo>
                    <a:cubicBezTo>
                      <a:pt x="1" y="7"/>
                      <a:pt x="2" y="8"/>
                      <a:pt x="2" y="7"/>
                    </a:cubicBezTo>
                    <a:cubicBezTo>
                      <a:pt x="2" y="7"/>
                      <a:pt x="2" y="7"/>
                      <a:pt x="2" y="6"/>
                    </a:cubicBezTo>
                    <a:cubicBezTo>
                      <a:pt x="1" y="6"/>
                      <a:pt x="1" y="5"/>
                      <a:pt x="1" y="5"/>
                    </a:cubicBezTo>
                    <a:cubicBezTo>
                      <a:pt x="1" y="4"/>
                      <a:pt x="3" y="4"/>
                      <a:pt x="4" y="4"/>
                    </a:cubicBezTo>
                    <a:cubicBezTo>
                      <a:pt x="4" y="3"/>
                      <a:pt x="4" y="3"/>
                      <a:pt x="4" y="2"/>
                    </a:cubicBezTo>
                    <a:cubicBezTo>
                      <a:pt x="4" y="1"/>
                      <a:pt x="4" y="1"/>
                      <a:pt x="5" y="0"/>
                    </a:cubicBezTo>
                    <a:cubicBezTo>
                      <a:pt x="6" y="0"/>
                      <a:pt x="7" y="0"/>
                      <a:pt x="7" y="1"/>
                    </a:cubicBezTo>
                    <a:cubicBezTo>
                      <a:pt x="8" y="2"/>
                      <a:pt x="9" y="3"/>
                      <a:pt x="10" y="5"/>
                    </a:cubicBezTo>
                    <a:cubicBezTo>
                      <a:pt x="10" y="4"/>
                      <a:pt x="12" y="3"/>
                      <a:pt x="13" y="4"/>
                    </a:cubicBezTo>
                    <a:cubicBezTo>
                      <a:pt x="14" y="4"/>
                      <a:pt x="15" y="5"/>
                      <a:pt x="15" y="6"/>
                    </a:cubicBezTo>
                    <a:cubicBezTo>
                      <a:pt x="16" y="6"/>
                      <a:pt x="16" y="6"/>
                      <a:pt x="16" y="5"/>
                    </a:cubicBezTo>
                    <a:cubicBezTo>
                      <a:pt x="16" y="5"/>
                      <a:pt x="16" y="5"/>
                      <a:pt x="17" y="4"/>
                    </a:cubicBezTo>
                    <a:cubicBezTo>
                      <a:pt x="18" y="4"/>
                      <a:pt x="19" y="3"/>
                      <a:pt x="20" y="4"/>
                    </a:cubicBezTo>
                    <a:cubicBezTo>
                      <a:pt x="21" y="4"/>
                      <a:pt x="21" y="4"/>
                      <a:pt x="21" y="5"/>
                    </a:cubicBezTo>
                    <a:cubicBezTo>
                      <a:pt x="22" y="5"/>
                      <a:pt x="22" y="5"/>
                      <a:pt x="22" y="5"/>
                    </a:cubicBezTo>
                    <a:cubicBezTo>
                      <a:pt x="23" y="5"/>
                      <a:pt x="23" y="6"/>
                      <a:pt x="24" y="6"/>
                    </a:cubicBezTo>
                    <a:cubicBezTo>
                      <a:pt x="24" y="6"/>
                      <a:pt x="25" y="5"/>
                      <a:pt x="26" y="5"/>
                    </a:cubicBezTo>
                    <a:cubicBezTo>
                      <a:pt x="27" y="5"/>
                      <a:pt x="27" y="6"/>
                      <a:pt x="27" y="6"/>
                    </a:cubicBezTo>
                    <a:cubicBezTo>
                      <a:pt x="28" y="7"/>
                      <a:pt x="29" y="6"/>
                      <a:pt x="30" y="6"/>
                    </a:cubicBezTo>
                    <a:cubicBezTo>
                      <a:pt x="30" y="6"/>
                      <a:pt x="31" y="7"/>
                      <a:pt x="31" y="7"/>
                    </a:cubicBezTo>
                    <a:cubicBezTo>
                      <a:pt x="32" y="7"/>
                      <a:pt x="33" y="7"/>
                      <a:pt x="34" y="8"/>
                    </a:cubicBezTo>
                    <a:cubicBezTo>
                      <a:pt x="34" y="8"/>
                      <a:pt x="34" y="9"/>
                      <a:pt x="35" y="10"/>
                    </a:cubicBezTo>
                    <a:cubicBezTo>
                      <a:pt x="35" y="10"/>
                      <a:pt x="35" y="10"/>
                      <a:pt x="36" y="10"/>
                    </a:cubicBezTo>
                    <a:cubicBezTo>
                      <a:pt x="37" y="11"/>
                      <a:pt x="37" y="11"/>
                      <a:pt x="37" y="12"/>
                    </a:cubicBezTo>
                    <a:cubicBezTo>
                      <a:pt x="37" y="13"/>
                      <a:pt x="37" y="14"/>
                      <a:pt x="37" y="14"/>
                    </a:cubicBezTo>
                    <a:cubicBezTo>
                      <a:pt x="37" y="15"/>
                      <a:pt x="38" y="15"/>
                      <a:pt x="38" y="15"/>
                    </a:cubicBezTo>
                    <a:cubicBezTo>
                      <a:pt x="39" y="15"/>
                      <a:pt x="39" y="15"/>
                      <a:pt x="39" y="16"/>
                    </a:cubicBezTo>
                    <a:cubicBezTo>
                      <a:pt x="39" y="16"/>
                      <a:pt x="39" y="16"/>
                      <a:pt x="39" y="17"/>
                    </a:cubicBezTo>
                    <a:cubicBezTo>
                      <a:pt x="39" y="17"/>
                      <a:pt x="40" y="17"/>
                      <a:pt x="40" y="17"/>
                    </a:cubicBezTo>
                    <a:cubicBezTo>
                      <a:pt x="41" y="17"/>
                      <a:pt x="42" y="17"/>
                      <a:pt x="43" y="17"/>
                    </a:cubicBezTo>
                    <a:cubicBezTo>
                      <a:pt x="45" y="16"/>
                      <a:pt x="44" y="14"/>
                      <a:pt x="44" y="13"/>
                    </a:cubicBezTo>
                    <a:cubicBezTo>
                      <a:pt x="43" y="12"/>
                      <a:pt x="42" y="9"/>
                      <a:pt x="43" y="8"/>
                    </a:cubicBezTo>
                    <a:cubicBezTo>
                      <a:pt x="44" y="7"/>
                      <a:pt x="45" y="8"/>
                      <a:pt x="46" y="8"/>
                    </a:cubicBezTo>
                    <a:cubicBezTo>
                      <a:pt x="44" y="5"/>
                      <a:pt x="43" y="1"/>
                      <a:pt x="48" y="1"/>
                    </a:cubicBezTo>
                    <a:cubicBezTo>
                      <a:pt x="48" y="1"/>
                      <a:pt x="48" y="1"/>
                      <a:pt x="49" y="1"/>
                    </a:cubicBezTo>
                    <a:cubicBezTo>
                      <a:pt x="49" y="2"/>
                      <a:pt x="49" y="2"/>
                      <a:pt x="49" y="2"/>
                    </a:cubicBezTo>
                    <a:cubicBezTo>
                      <a:pt x="51" y="2"/>
                      <a:pt x="50" y="4"/>
                      <a:pt x="50" y="5"/>
                    </a:cubicBezTo>
                    <a:cubicBezTo>
                      <a:pt x="51" y="5"/>
                      <a:pt x="52" y="5"/>
                      <a:pt x="52" y="6"/>
                    </a:cubicBezTo>
                    <a:cubicBezTo>
                      <a:pt x="52" y="7"/>
                      <a:pt x="51" y="7"/>
                      <a:pt x="51" y="8"/>
                    </a:cubicBezTo>
                    <a:cubicBezTo>
                      <a:pt x="52" y="8"/>
                      <a:pt x="53" y="8"/>
                      <a:pt x="53" y="9"/>
                    </a:cubicBezTo>
                    <a:cubicBezTo>
                      <a:pt x="54" y="9"/>
                      <a:pt x="53" y="10"/>
                      <a:pt x="54" y="11"/>
                    </a:cubicBezTo>
                    <a:cubicBezTo>
                      <a:pt x="54" y="11"/>
                      <a:pt x="55" y="11"/>
                      <a:pt x="56" y="11"/>
                    </a:cubicBezTo>
                    <a:cubicBezTo>
                      <a:pt x="56" y="12"/>
                      <a:pt x="56" y="13"/>
                      <a:pt x="56" y="13"/>
                    </a:cubicBezTo>
                    <a:cubicBezTo>
                      <a:pt x="56" y="14"/>
                      <a:pt x="58" y="14"/>
                      <a:pt x="58" y="15"/>
                    </a:cubicBezTo>
                    <a:cubicBezTo>
                      <a:pt x="58" y="16"/>
                      <a:pt x="58" y="17"/>
                      <a:pt x="57" y="17"/>
                    </a:cubicBezTo>
                    <a:cubicBezTo>
                      <a:pt x="57" y="18"/>
                      <a:pt x="56" y="18"/>
                      <a:pt x="56" y="18"/>
                    </a:cubicBezTo>
                    <a:cubicBezTo>
                      <a:pt x="56" y="19"/>
                      <a:pt x="57" y="20"/>
                      <a:pt x="56" y="21"/>
                    </a:cubicBezTo>
                    <a:cubicBezTo>
                      <a:pt x="56" y="21"/>
                      <a:pt x="57" y="21"/>
                      <a:pt x="55" y="21"/>
                    </a:cubicBezTo>
                    <a:cubicBezTo>
                      <a:pt x="55" y="21"/>
                      <a:pt x="54" y="21"/>
                      <a:pt x="53" y="21"/>
                    </a:cubicBezTo>
                    <a:cubicBezTo>
                      <a:pt x="52" y="20"/>
                      <a:pt x="49" y="17"/>
                      <a:pt x="49" y="19"/>
                    </a:cubicBezTo>
                    <a:cubicBezTo>
                      <a:pt x="48" y="19"/>
                      <a:pt x="48" y="19"/>
                      <a:pt x="48" y="18"/>
                    </a:cubicBezTo>
                    <a:cubicBezTo>
                      <a:pt x="47" y="18"/>
                      <a:pt x="48" y="20"/>
                      <a:pt x="48" y="20"/>
                    </a:cubicBezTo>
                    <a:cubicBezTo>
                      <a:pt x="47" y="20"/>
                      <a:pt x="46" y="20"/>
                      <a:pt x="46" y="21"/>
                    </a:cubicBezTo>
                    <a:cubicBezTo>
                      <a:pt x="45" y="21"/>
                      <a:pt x="44" y="21"/>
                      <a:pt x="43" y="21"/>
                    </a:cubicBezTo>
                    <a:cubicBezTo>
                      <a:pt x="42" y="21"/>
                      <a:pt x="41" y="21"/>
                      <a:pt x="41" y="22"/>
                    </a:cubicBezTo>
                    <a:cubicBezTo>
                      <a:pt x="40" y="22"/>
                      <a:pt x="40" y="23"/>
                      <a:pt x="39" y="23"/>
                    </a:cubicBezTo>
                    <a:cubicBezTo>
                      <a:pt x="38" y="23"/>
                      <a:pt x="36" y="23"/>
                      <a:pt x="35" y="22"/>
                    </a:cubicBezTo>
                    <a:cubicBezTo>
                      <a:pt x="34" y="21"/>
                      <a:pt x="28" y="20"/>
                      <a:pt x="28" y="19"/>
                    </a:cubicBezTo>
                    <a:cubicBezTo>
                      <a:pt x="29" y="19"/>
                      <a:pt x="28" y="21"/>
                      <a:pt x="28" y="21"/>
                    </a:cubicBezTo>
                    <a:cubicBezTo>
                      <a:pt x="27" y="22"/>
                      <a:pt x="26" y="22"/>
                      <a:pt x="25" y="22"/>
                    </a:cubicBezTo>
                    <a:cubicBezTo>
                      <a:pt x="25" y="23"/>
                      <a:pt x="26" y="23"/>
                      <a:pt x="26" y="24"/>
                    </a:cubicBezTo>
                    <a:cubicBezTo>
                      <a:pt x="26" y="25"/>
                      <a:pt x="26" y="26"/>
                      <a:pt x="26" y="26"/>
                    </a:cubicBezTo>
                    <a:cubicBezTo>
                      <a:pt x="25" y="27"/>
                      <a:pt x="25" y="28"/>
                      <a:pt x="24" y="28"/>
                    </a:cubicBezTo>
                    <a:cubicBezTo>
                      <a:pt x="23" y="28"/>
                      <a:pt x="21" y="27"/>
                      <a:pt x="20" y="27"/>
                    </a:cubicBezTo>
                    <a:cubicBezTo>
                      <a:pt x="20" y="27"/>
                      <a:pt x="19" y="28"/>
                      <a:pt x="19" y="28"/>
                    </a:cubicBezTo>
                    <a:cubicBezTo>
                      <a:pt x="18" y="29"/>
                      <a:pt x="16" y="28"/>
                      <a:pt x="15" y="29"/>
                    </a:cubicBezTo>
                    <a:cubicBezTo>
                      <a:pt x="15" y="29"/>
                      <a:pt x="16" y="29"/>
                      <a:pt x="15" y="30"/>
                    </a:cubicBezTo>
                    <a:cubicBezTo>
                      <a:pt x="15" y="30"/>
                      <a:pt x="13" y="29"/>
                      <a:pt x="13" y="29"/>
                    </a:cubicBezTo>
                    <a:cubicBezTo>
                      <a:pt x="12" y="29"/>
                      <a:pt x="9" y="29"/>
                      <a:pt x="1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5" name="Freeform 21"/>
              <p:cNvSpPr/>
              <p:nvPr/>
            </p:nvSpPr>
            <p:spPr bwMode="auto">
              <a:xfrm>
                <a:off x="11218485" y="5876612"/>
                <a:ext cx="129284" cy="43095"/>
              </a:xfrm>
              <a:custGeom>
                <a:avLst/>
                <a:gdLst>
                  <a:gd name="T0" fmla="*/ 2 w 30"/>
                  <a:gd name="T1" fmla="*/ 5 h 10"/>
                  <a:gd name="T2" fmla="*/ 5 w 30"/>
                  <a:gd name="T3" fmla="*/ 3 h 10"/>
                  <a:gd name="T4" fmla="*/ 6 w 30"/>
                  <a:gd name="T5" fmla="*/ 3 h 10"/>
                  <a:gd name="T6" fmla="*/ 7 w 30"/>
                  <a:gd name="T7" fmla="*/ 4 h 10"/>
                  <a:gd name="T8" fmla="*/ 11 w 30"/>
                  <a:gd name="T9" fmla="*/ 2 h 10"/>
                  <a:gd name="T10" fmla="*/ 12 w 30"/>
                  <a:gd name="T11" fmla="*/ 2 h 10"/>
                  <a:gd name="T12" fmla="*/ 14 w 30"/>
                  <a:gd name="T13" fmla="*/ 1 h 10"/>
                  <a:gd name="T14" fmla="*/ 16 w 30"/>
                  <a:gd name="T15" fmla="*/ 2 h 10"/>
                  <a:gd name="T16" fmla="*/ 18 w 30"/>
                  <a:gd name="T17" fmla="*/ 2 h 10"/>
                  <a:gd name="T18" fmla="*/ 20 w 30"/>
                  <a:gd name="T19" fmla="*/ 2 h 10"/>
                  <a:gd name="T20" fmla="*/ 21 w 30"/>
                  <a:gd name="T21" fmla="*/ 4 h 10"/>
                  <a:gd name="T22" fmla="*/ 24 w 30"/>
                  <a:gd name="T23" fmla="*/ 1 h 10"/>
                  <a:gd name="T24" fmla="*/ 27 w 30"/>
                  <a:gd name="T25" fmla="*/ 0 h 10"/>
                  <a:gd name="T26" fmla="*/ 29 w 30"/>
                  <a:gd name="T27" fmla="*/ 2 h 10"/>
                  <a:gd name="T28" fmla="*/ 30 w 30"/>
                  <a:gd name="T29" fmla="*/ 4 h 10"/>
                  <a:gd name="T30" fmla="*/ 29 w 30"/>
                  <a:gd name="T31" fmla="*/ 4 h 10"/>
                  <a:gd name="T32" fmla="*/ 28 w 30"/>
                  <a:gd name="T33" fmla="*/ 6 h 10"/>
                  <a:gd name="T34" fmla="*/ 26 w 30"/>
                  <a:gd name="T35" fmla="*/ 8 h 10"/>
                  <a:gd name="T36" fmla="*/ 21 w 30"/>
                  <a:gd name="T37" fmla="*/ 7 h 10"/>
                  <a:gd name="T38" fmla="*/ 19 w 30"/>
                  <a:gd name="T39" fmla="*/ 8 h 10"/>
                  <a:gd name="T40" fmla="*/ 18 w 30"/>
                  <a:gd name="T41" fmla="*/ 10 h 10"/>
                  <a:gd name="T42" fmla="*/ 13 w 30"/>
                  <a:gd name="T43" fmla="*/ 9 h 10"/>
                  <a:gd name="T44" fmla="*/ 11 w 30"/>
                  <a:gd name="T45" fmla="*/ 9 h 10"/>
                  <a:gd name="T46" fmla="*/ 7 w 30"/>
                  <a:gd name="T47" fmla="*/ 9 h 10"/>
                  <a:gd name="T48" fmla="*/ 6 w 30"/>
                  <a:gd name="T49" fmla="*/ 10 h 10"/>
                  <a:gd name="T50" fmla="*/ 5 w 30"/>
                  <a:gd name="T51" fmla="*/ 10 h 10"/>
                  <a:gd name="T52" fmla="*/ 4 w 30"/>
                  <a:gd name="T53" fmla="*/ 10 h 10"/>
                  <a:gd name="T54" fmla="*/ 3 w 30"/>
                  <a:gd name="T55" fmla="*/ 9 h 10"/>
                  <a:gd name="T56" fmla="*/ 1 w 30"/>
                  <a:gd name="T57" fmla="*/ 8 h 10"/>
                  <a:gd name="T58" fmla="*/ 2 w 30"/>
                  <a:gd name="T59" fmla="*/ 6 h 10"/>
                  <a:gd name="T60" fmla="*/ 1 w 30"/>
                  <a:gd name="T61" fmla="*/ 5 h 10"/>
                  <a:gd name="T62" fmla="*/ 2 w 30"/>
                  <a:gd name="T6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10">
                    <a:moveTo>
                      <a:pt x="2" y="5"/>
                    </a:moveTo>
                    <a:cubicBezTo>
                      <a:pt x="2" y="4"/>
                      <a:pt x="3" y="3"/>
                      <a:pt x="5" y="3"/>
                    </a:cubicBezTo>
                    <a:cubicBezTo>
                      <a:pt x="5" y="3"/>
                      <a:pt x="6" y="3"/>
                      <a:pt x="6" y="3"/>
                    </a:cubicBezTo>
                    <a:cubicBezTo>
                      <a:pt x="6" y="4"/>
                      <a:pt x="7" y="4"/>
                      <a:pt x="7" y="4"/>
                    </a:cubicBezTo>
                    <a:cubicBezTo>
                      <a:pt x="8" y="3"/>
                      <a:pt x="9" y="2"/>
                      <a:pt x="11" y="2"/>
                    </a:cubicBezTo>
                    <a:cubicBezTo>
                      <a:pt x="12" y="3"/>
                      <a:pt x="12" y="3"/>
                      <a:pt x="12" y="2"/>
                    </a:cubicBezTo>
                    <a:cubicBezTo>
                      <a:pt x="13" y="1"/>
                      <a:pt x="13" y="0"/>
                      <a:pt x="14" y="1"/>
                    </a:cubicBezTo>
                    <a:cubicBezTo>
                      <a:pt x="15" y="1"/>
                      <a:pt x="15" y="1"/>
                      <a:pt x="16" y="2"/>
                    </a:cubicBezTo>
                    <a:cubicBezTo>
                      <a:pt x="16" y="2"/>
                      <a:pt x="17" y="2"/>
                      <a:pt x="18" y="2"/>
                    </a:cubicBezTo>
                    <a:cubicBezTo>
                      <a:pt x="19" y="2"/>
                      <a:pt x="19" y="2"/>
                      <a:pt x="20" y="2"/>
                    </a:cubicBezTo>
                    <a:cubicBezTo>
                      <a:pt x="21" y="3"/>
                      <a:pt x="21" y="3"/>
                      <a:pt x="21" y="4"/>
                    </a:cubicBezTo>
                    <a:cubicBezTo>
                      <a:pt x="22" y="3"/>
                      <a:pt x="23" y="2"/>
                      <a:pt x="24" y="1"/>
                    </a:cubicBezTo>
                    <a:cubicBezTo>
                      <a:pt x="25" y="0"/>
                      <a:pt x="26" y="0"/>
                      <a:pt x="27" y="0"/>
                    </a:cubicBezTo>
                    <a:cubicBezTo>
                      <a:pt x="28" y="0"/>
                      <a:pt x="28" y="1"/>
                      <a:pt x="29" y="2"/>
                    </a:cubicBezTo>
                    <a:cubicBezTo>
                      <a:pt x="29" y="2"/>
                      <a:pt x="30" y="3"/>
                      <a:pt x="30" y="4"/>
                    </a:cubicBezTo>
                    <a:cubicBezTo>
                      <a:pt x="30" y="4"/>
                      <a:pt x="30" y="4"/>
                      <a:pt x="29" y="4"/>
                    </a:cubicBezTo>
                    <a:cubicBezTo>
                      <a:pt x="29" y="5"/>
                      <a:pt x="28" y="5"/>
                      <a:pt x="28" y="6"/>
                    </a:cubicBezTo>
                    <a:cubicBezTo>
                      <a:pt x="27" y="7"/>
                      <a:pt x="27" y="7"/>
                      <a:pt x="26" y="8"/>
                    </a:cubicBezTo>
                    <a:cubicBezTo>
                      <a:pt x="24" y="8"/>
                      <a:pt x="22" y="7"/>
                      <a:pt x="21" y="7"/>
                    </a:cubicBezTo>
                    <a:cubicBezTo>
                      <a:pt x="20" y="6"/>
                      <a:pt x="20" y="7"/>
                      <a:pt x="19" y="8"/>
                    </a:cubicBezTo>
                    <a:cubicBezTo>
                      <a:pt x="19" y="9"/>
                      <a:pt x="19" y="10"/>
                      <a:pt x="18" y="10"/>
                    </a:cubicBezTo>
                    <a:cubicBezTo>
                      <a:pt x="16" y="10"/>
                      <a:pt x="15" y="9"/>
                      <a:pt x="13" y="9"/>
                    </a:cubicBezTo>
                    <a:cubicBezTo>
                      <a:pt x="13" y="9"/>
                      <a:pt x="12" y="8"/>
                      <a:pt x="11" y="9"/>
                    </a:cubicBezTo>
                    <a:cubicBezTo>
                      <a:pt x="10" y="9"/>
                      <a:pt x="9" y="9"/>
                      <a:pt x="7" y="9"/>
                    </a:cubicBezTo>
                    <a:cubicBezTo>
                      <a:pt x="7" y="9"/>
                      <a:pt x="7" y="9"/>
                      <a:pt x="6" y="10"/>
                    </a:cubicBezTo>
                    <a:cubicBezTo>
                      <a:pt x="6" y="10"/>
                      <a:pt x="6" y="10"/>
                      <a:pt x="5" y="10"/>
                    </a:cubicBezTo>
                    <a:cubicBezTo>
                      <a:pt x="5" y="10"/>
                      <a:pt x="4" y="10"/>
                      <a:pt x="4" y="10"/>
                    </a:cubicBezTo>
                    <a:cubicBezTo>
                      <a:pt x="3" y="10"/>
                      <a:pt x="3" y="9"/>
                      <a:pt x="3" y="9"/>
                    </a:cubicBezTo>
                    <a:cubicBezTo>
                      <a:pt x="2" y="9"/>
                      <a:pt x="1" y="8"/>
                      <a:pt x="1" y="8"/>
                    </a:cubicBezTo>
                    <a:cubicBezTo>
                      <a:pt x="0" y="7"/>
                      <a:pt x="2" y="6"/>
                      <a:pt x="2" y="6"/>
                    </a:cubicBezTo>
                    <a:cubicBezTo>
                      <a:pt x="2" y="6"/>
                      <a:pt x="1" y="6"/>
                      <a:pt x="1" y="5"/>
                    </a:cubicBezTo>
                    <a:cubicBezTo>
                      <a:pt x="1" y="4"/>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6" name="Freeform 22"/>
              <p:cNvSpPr/>
              <p:nvPr/>
            </p:nvSpPr>
            <p:spPr bwMode="auto">
              <a:xfrm>
                <a:off x="10852182" y="6310637"/>
                <a:ext cx="507901" cy="397087"/>
              </a:xfrm>
              <a:custGeom>
                <a:avLst/>
                <a:gdLst>
                  <a:gd name="T0" fmla="*/ 111 w 118"/>
                  <a:gd name="T1" fmla="*/ 21 h 92"/>
                  <a:gd name="T2" fmla="*/ 106 w 118"/>
                  <a:gd name="T3" fmla="*/ 15 h 92"/>
                  <a:gd name="T4" fmla="*/ 108 w 118"/>
                  <a:gd name="T5" fmla="*/ 10 h 92"/>
                  <a:gd name="T6" fmla="*/ 107 w 118"/>
                  <a:gd name="T7" fmla="*/ 8 h 92"/>
                  <a:gd name="T8" fmla="*/ 108 w 118"/>
                  <a:gd name="T9" fmla="*/ 2 h 92"/>
                  <a:gd name="T10" fmla="*/ 97 w 118"/>
                  <a:gd name="T11" fmla="*/ 4 h 92"/>
                  <a:gd name="T12" fmla="*/ 83 w 118"/>
                  <a:gd name="T13" fmla="*/ 6 h 92"/>
                  <a:gd name="T14" fmla="*/ 75 w 118"/>
                  <a:gd name="T15" fmla="*/ 8 h 92"/>
                  <a:gd name="T16" fmla="*/ 73 w 118"/>
                  <a:gd name="T17" fmla="*/ 11 h 92"/>
                  <a:gd name="T18" fmla="*/ 66 w 118"/>
                  <a:gd name="T19" fmla="*/ 13 h 92"/>
                  <a:gd name="T20" fmla="*/ 59 w 118"/>
                  <a:gd name="T21" fmla="*/ 15 h 92"/>
                  <a:gd name="T22" fmla="*/ 52 w 118"/>
                  <a:gd name="T23" fmla="*/ 17 h 92"/>
                  <a:gd name="T24" fmla="*/ 47 w 118"/>
                  <a:gd name="T25" fmla="*/ 22 h 92"/>
                  <a:gd name="T26" fmla="*/ 42 w 118"/>
                  <a:gd name="T27" fmla="*/ 24 h 92"/>
                  <a:gd name="T28" fmla="*/ 39 w 118"/>
                  <a:gd name="T29" fmla="*/ 25 h 92"/>
                  <a:gd name="T30" fmla="*/ 38 w 118"/>
                  <a:gd name="T31" fmla="*/ 19 h 92"/>
                  <a:gd name="T32" fmla="*/ 38 w 118"/>
                  <a:gd name="T33" fmla="*/ 30 h 92"/>
                  <a:gd name="T34" fmla="*/ 37 w 118"/>
                  <a:gd name="T35" fmla="*/ 39 h 92"/>
                  <a:gd name="T36" fmla="*/ 32 w 118"/>
                  <a:gd name="T37" fmla="*/ 47 h 92"/>
                  <a:gd name="T38" fmla="*/ 29 w 118"/>
                  <a:gd name="T39" fmla="*/ 51 h 92"/>
                  <a:gd name="T40" fmla="*/ 26 w 118"/>
                  <a:gd name="T41" fmla="*/ 54 h 92"/>
                  <a:gd name="T42" fmla="*/ 24 w 118"/>
                  <a:gd name="T43" fmla="*/ 63 h 92"/>
                  <a:gd name="T44" fmla="*/ 20 w 118"/>
                  <a:gd name="T45" fmla="*/ 66 h 92"/>
                  <a:gd name="T46" fmla="*/ 11 w 118"/>
                  <a:gd name="T47" fmla="*/ 65 h 92"/>
                  <a:gd name="T48" fmla="*/ 6 w 118"/>
                  <a:gd name="T49" fmla="*/ 69 h 92"/>
                  <a:gd name="T50" fmla="*/ 1 w 118"/>
                  <a:gd name="T51" fmla="*/ 75 h 92"/>
                  <a:gd name="T52" fmla="*/ 10 w 118"/>
                  <a:gd name="T53" fmla="*/ 80 h 92"/>
                  <a:gd name="T54" fmla="*/ 20 w 118"/>
                  <a:gd name="T55" fmla="*/ 83 h 92"/>
                  <a:gd name="T56" fmla="*/ 29 w 118"/>
                  <a:gd name="T57" fmla="*/ 85 h 92"/>
                  <a:gd name="T58" fmla="*/ 33 w 118"/>
                  <a:gd name="T59" fmla="*/ 91 h 92"/>
                  <a:gd name="T60" fmla="*/ 39 w 118"/>
                  <a:gd name="T61" fmla="*/ 86 h 92"/>
                  <a:gd name="T62" fmla="*/ 48 w 118"/>
                  <a:gd name="T63" fmla="*/ 89 h 92"/>
                  <a:gd name="T64" fmla="*/ 58 w 118"/>
                  <a:gd name="T65" fmla="*/ 91 h 92"/>
                  <a:gd name="T66" fmla="*/ 67 w 118"/>
                  <a:gd name="T67" fmla="*/ 89 h 92"/>
                  <a:gd name="T68" fmla="*/ 73 w 118"/>
                  <a:gd name="T69" fmla="*/ 86 h 92"/>
                  <a:gd name="T70" fmla="*/ 75 w 118"/>
                  <a:gd name="T71" fmla="*/ 81 h 92"/>
                  <a:gd name="T72" fmla="*/ 70 w 118"/>
                  <a:gd name="T73" fmla="*/ 79 h 92"/>
                  <a:gd name="T74" fmla="*/ 63 w 118"/>
                  <a:gd name="T75" fmla="*/ 77 h 92"/>
                  <a:gd name="T76" fmla="*/ 57 w 118"/>
                  <a:gd name="T77" fmla="*/ 73 h 92"/>
                  <a:gd name="T78" fmla="*/ 46 w 118"/>
                  <a:gd name="T79" fmla="*/ 71 h 92"/>
                  <a:gd name="T80" fmla="*/ 40 w 118"/>
                  <a:gd name="T81" fmla="*/ 74 h 92"/>
                  <a:gd name="T82" fmla="*/ 33 w 118"/>
                  <a:gd name="T83" fmla="*/ 69 h 92"/>
                  <a:gd name="T84" fmla="*/ 40 w 118"/>
                  <a:gd name="T85" fmla="*/ 62 h 92"/>
                  <a:gd name="T86" fmla="*/ 45 w 118"/>
                  <a:gd name="T87" fmla="*/ 56 h 92"/>
                  <a:gd name="T88" fmla="*/ 52 w 118"/>
                  <a:gd name="T89" fmla="*/ 51 h 92"/>
                  <a:gd name="T90" fmla="*/ 59 w 118"/>
                  <a:gd name="T91" fmla="*/ 52 h 92"/>
                  <a:gd name="T92" fmla="*/ 63 w 118"/>
                  <a:gd name="T93" fmla="*/ 56 h 92"/>
                  <a:gd name="T94" fmla="*/ 70 w 118"/>
                  <a:gd name="T95" fmla="*/ 49 h 92"/>
                  <a:gd name="T96" fmla="*/ 69 w 118"/>
                  <a:gd name="T97" fmla="*/ 42 h 92"/>
                  <a:gd name="T98" fmla="*/ 77 w 118"/>
                  <a:gd name="T99" fmla="*/ 36 h 92"/>
                  <a:gd name="T100" fmla="*/ 81 w 118"/>
                  <a:gd name="T101" fmla="*/ 32 h 92"/>
                  <a:gd name="T102" fmla="*/ 86 w 118"/>
                  <a:gd name="T103" fmla="*/ 33 h 92"/>
                  <a:gd name="T104" fmla="*/ 98 w 118"/>
                  <a:gd name="T105" fmla="*/ 33 h 92"/>
                  <a:gd name="T106" fmla="*/ 108 w 118"/>
                  <a:gd name="T107" fmla="*/ 32 h 92"/>
                  <a:gd name="T108" fmla="*/ 118 w 118"/>
                  <a:gd name="T109" fmla="*/ 28 h 92"/>
                  <a:gd name="T110" fmla="*/ 112 w 118"/>
                  <a:gd name="T111"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 h="92">
                    <a:moveTo>
                      <a:pt x="112" y="26"/>
                    </a:moveTo>
                    <a:cubicBezTo>
                      <a:pt x="113" y="26"/>
                      <a:pt x="113" y="24"/>
                      <a:pt x="114" y="24"/>
                    </a:cubicBezTo>
                    <a:cubicBezTo>
                      <a:pt x="114" y="23"/>
                      <a:pt x="113" y="22"/>
                      <a:pt x="112" y="22"/>
                    </a:cubicBezTo>
                    <a:cubicBezTo>
                      <a:pt x="112" y="21"/>
                      <a:pt x="111" y="21"/>
                      <a:pt x="111" y="21"/>
                    </a:cubicBezTo>
                    <a:cubicBezTo>
                      <a:pt x="110" y="20"/>
                      <a:pt x="110" y="20"/>
                      <a:pt x="110" y="19"/>
                    </a:cubicBezTo>
                    <a:cubicBezTo>
                      <a:pt x="110" y="18"/>
                      <a:pt x="108" y="18"/>
                      <a:pt x="108" y="18"/>
                    </a:cubicBezTo>
                    <a:cubicBezTo>
                      <a:pt x="107" y="18"/>
                      <a:pt x="105" y="16"/>
                      <a:pt x="105" y="16"/>
                    </a:cubicBezTo>
                    <a:cubicBezTo>
                      <a:pt x="105" y="16"/>
                      <a:pt x="106" y="16"/>
                      <a:pt x="106" y="15"/>
                    </a:cubicBezTo>
                    <a:cubicBezTo>
                      <a:pt x="107" y="15"/>
                      <a:pt x="107" y="15"/>
                      <a:pt x="107" y="14"/>
                    </a:cubicBezTo>
                    <a:cubicBezTo>
                      <a:pt x="107" y="14"/>
                      <a:pt x="107" y="14"/>
                      <a:pt x="107" y="13"/>
                    </a:cubicBezTo>
                    <a:cubicBezTo>
                      <a:pt x="107" y="13"/>
                      <a:pt x="107" y="13"/>
                      <a:pt x="108" y="12"/>
                    </a:cubicBezTo>
                    <a:cubicBezTo>
                      <a:pt x="108" y="12"/>
                      <a:pt x="108" y="11"/>
                      <a:pt x="108" y="10"/>
                    </a:cubicBezTo>
                    <a:cubicBezTo>
                      <a:pt x="108" y="9"/>
                      <a:pt x="108" y="9"/>
                      <a:pt x="108" y="9"/>
                    </a:cubicBezTo>
                    <a:cubicBezTo>
                      <a:pt x="108" y="9"/>
                      <a:pt x="108" y="8"/>
                      <a:pt x="107" y="8"/>
                    </a:cubicBezTo>
                    <a:cubicBezTo>
                      <a:pt x="107" y="8"/>
                      <a:pt x="107" y="8"/>
                      <a:pt x="107" y="8"/>
                    </a:cubicBezTo>
                    <a:cubicBezTo>
                      <a:pt x="106" y="7"/>
                      <a:pt x="106" y="9"/>
                      <a:pt x="107" y="8"/>
                    </a:cubicBezTo>
                    <a:cubicBezTo>
                      <a:pt x="108" y="8"/>
                      <a:pt x="109" y="6"/>
                      <a:pt x="109" y="5"/>
                    </a:cubicBezTo>
                    <a:cubicBezTo>
                      <a:pt x="109" y="5"/>
                      <a:pt x="110" y="4"/>
                      <a:pt x="109" y="3"/>
                    </a:cubicBezTo>
                    <a:cubicBezTo>
                      <a:pt x="109" y="3"/>
                      <a:pt x="109" y="3"/>
                      <a:pt x="108" y="2"/>
                    </a:cubicBezTo>
                    <a:cubicBezTo>
                      <a:pt x="108" y="2"/>
                      <a:pt x="108" y="2"/>
                      <a:pt x="108" y="2"/>
                    </a:cubicBezTo>
                    <a:cubicBezTo>
                      <a:pt x="107" y="1"/>
                      <a:pt x="106" y="0"/>
                      <a:pt x="105" y="0"/>
                    </a:cubicBezTo>
                    <a:cubicBezTo>
                      <a:pt x="104" y="1"/>
                      <a:pt x="103" y="2"/>
                      <a:pt x="104" y="3"/>
                    </a:cubicBezTo>
                    <a:cubicBezTo>
                      <a:pt x="103" y="1"/>
                      <a:pt x="101" y="1"/>
                      <a:pt x="100" y="1"/>
                    </a:cubicBezTo>
                    <a:cubicBezTo>
                      <a:pt x="98" y="1"/>
                      <a:pt x="98" y="2"/>
                      <a:pt x="97" y="4"/>
                    </a:cubicBezTo>
                    <a:cubicBezTo>
                      <a:pt x="96" y="3"/>
                      <a:pt x="95" y="3"/>
                      <a:pt x="94" y="3"/>
                    </a:cubicBezTo>
                    <a:cubicBezTo>
                      <a:pt x="93" y="3"/>
                      <a:pt x="93" y="5"/>
                      <a:pt x="91" y="5"/>
                    </a:cubicBezTo>
                    <a:cubicBezTo>
                      <a:pt x="90" y="5"/>
                      <a:pt x="85" y="1"/>
                      <a:pt x="85" y="5"/>
                    </a:cubicBezTo>
                    <a:cubicBezTo>
                      <a:pt x="84" y="5"/>
                      <a:pt x="84" y="4"/>
                      <a:pt x="83" y="6"/>
                    </a:cubicBezTo>
                    <a:cubicBezTo>
                      <a:pt x="83" y="5"/>
                      <a:pt x="82" y="5"/>
                      <a:pt x="82" y="5"/>
                    </a:cubicBezTo>
                    <a:cubicBezTo>
                      <a:pt x="80" y="5"/>
                      <a:pt x="80" y="6"/>
                      <a:pt x="80" y="7"/>
                    </a:cubicBezTo>
                    <a:cubicBezTo>
                      <a:pt x="79" y="8"/>
                      <a:pt x="76" y="7"/>
                      <a:pt x="75" y="6"/>
                    </a:cubicBezTo>
                    <a:cubicBezTo>
                      <a:pt x="75" y="7"/>
                      <a:pt x="76" y="7"/>
                      <a:pt x="75" y="8"/>
                    </a:cubicBezTo>
                    <a:cubicBezTo>
                      <a:pt x="75" y="8"/>
                      <a:pt x="74" y="8"/>
                      <a:pt x="73" y="8"/>
                    </a:cubicBezTo>
                    <a:cubicBezTo>
                      <a:pt x="73" y="8"/>
                      <a:pt x="72" y="9"/>
                      <a:pt x="72" y="10"/>
                    </a:cubicBezTo>
                    <a:cubicBezTo>
                      <a:pt x="72" y="11"/>
                      <a:pt x="73" y="11"/>
                      <a:pt x="74" y="11"/>
                    </a:cubicBezTo>
                    <a:cubicBezTo>
                      <a:pt x="74" y="11"/>
                      <a:pt x="73" y="11"/>
                      <a:pt x="73" y="11"/>
                    </a:cubicBezTo>
                    <a:cubicBezTo>
                      <a:pt x="72" y="11"/>
                      <a:pt x="71" y="11"/>
                      <a:pt x="71" y="11"/>
                    </a:cubicBezTo>
                    <a:cubicBezTo>
                      <a:pt x="70" y="12"/>
                      <a:pt x="71" y="13"/>
                      <a:pt x="70" y="13"/>
                    </a:cubicBezTo>
                    <a:cubicBezTo>
                      <a:pt x="69" y="13"/>
                      <a:pt x="68" y="12"/>
                      <a:pt x="67" y="12"/>
                    </a:cubicBezTo>
                    <a:cubicBezTo>
                      <a:pt x="66" y="12"/>
                      <a:pt x="66" y="13"/>
                      <a:pt x="66" y="13"/>
                    </a:cubicBezTo>
                    <a:cubicBezTo>
                      <a:pt x="65" y="14"/>
                      <a:pt x="64" y="13"/>
                      <a:pt x="64" y="12"/>
                    </a:cubicBezTo>
                    <a:cubicBezTo>
                      <a:pt x="63" y="11"/>
                      <a:pt x="63" y="11"/>
                      <a:pt x="62" y="11"/>
                    </a:cubicBezTo>
                    <a:cubicBezTo>
                      <a:pt x="61" y="11"/>
                      <a:pt x="59" y="11"/>
                      <a:pt x="59" y="12"/>
                    </a:cubicBezTo>
                    <a:cubicBezTo>
                      <a:pt x="58" y="13"/>
                      <a:pt x="59" y="14"/>
                      <a:pt x="59" y="15"/>
                    </a:cubicBezTo>
                    <a:cubicBezTo>
                      <a:pt x="59" y="15"/>
                      <a:pt x="58" y="16"/>
                      <a:pt x="58" y="17"/>
                    </a:cubicBezTo>
                    <a:cubicBezTo>
                      <a:pt x="57" y="17"/>
                      <a:pt x="55" y="16"/>
                      <a:pt x="53" y="17"/>
                    </a:cubicBezTo>
                    <a:cubicBezTo>
                      <a:pt x="53" y="17"/>
                      <a:pt x="53" y="17"/>
                      <a:pt x="53" y="17"/>
                    </a:cubicBezTo>
                    <a:cubicBezTo>
                      <a:pt x="53" y="18"/>
                      <a:pt x="52" y="17"/>
                      <a:pt x="52" y="17"/>
                    </a:cubicBezTo>
                    <a:cubicBezTo>
                      <a:pt x="51" y="17"/>
                      <a:pt x="50" y="17"/>
                      <a:pt x="50" y="18"/>
                    </a:cubicBezTo>
                    <a:cubicBezTo>
                      <a:pt x="49" y="18"/>
                      <a:pt x="49" y="18"/>
                      <a:pt x="49" y="19"/>
                    </a:cubicBezTo>
                    <a:cubicBezTo>
                      <a:pt x="49" y="20"/>
                      <a:pt x="50" y="20"/>
                      <a:pt x="50" y="21"/>
                    </a:cubicBezTo>
                    <a:cubicBezTo>
                      <a:pt x="50" y="23"/>
                      <a:pt x="48" y="22"/>
                      <a:pt x="47" y="22"/>
                    </a:cubicBezTo>
                    <a:cubicBezTo>
                      <a:pt x="46" y="22"/>
                      <a:pt x="45" y="21"/>
                      <a:pt x="44" y="22"/>
                    </a:cubicBezTo>
                    <a:cubicBezTo>
                      <a:pt x="44" y="22"/>
                      <a:pt x="44" y="23"/>
                      <a:pt x="44" y="23"/>
                    </a:cubicBezTo>
                    <a:cubicBezTo>
                      <a:pt x="44" y="24"/>
                      <a:pt x="44" y="24"/>
                      <a:pt x="44" y="24"/>
                    </a:cubicBezTo>
                    <a:cubicBezTo>
                      <a:pt x="43" y="24"/>
                      <a:pt x="43" y="24"/>
                      <a:pt x="42" y="24"/>
                    </a:cubicBezTo>
                    <a:cubicBezTo>
                      <a:pt x="42" y="25"/>
                      <a:pt x="42" y="26"/>
                      <a:pt x="42" y="26"/>
                    </a:cubicBezTo>
                    <a:cubicBezTo>
                      <a:pt x="42" y="27"/>
                      <a:pt x="42" y="28"/>
                      <a:pt x="43" y="29"/>
                    </a:cubicBezTo>
                    <a:cubicBezTo>
                      <a:pt x="41" y="30"/>
                      <a:pt x="38" y="29"/>
                      <a:pt x="38" y="28"/>
                    </a:cubicBezTo>
                    <a:cubicBezTo>
                      <a:pt x="38" y="27"/>
                      <a:pt x="38" y="26"/>
                      <a:pt x="39" y="25"/>
                    </a:cubicBezTo>
                    <a:cubicBezTo>
                      <a:pt x="39" y="24"/>
                      <a:pt x="40" y="24"/>
                      <a:pt x="40" y="23"/>
                    </a:cubicBezTo>
                    <a:cubicBezTo>
                      <a:pt x="40" y="22"/>
                      <a:pt x="39" y="21"/>
                      <a:pt x="39" y="21"/>
                    </a:cubicBezTo>
                    <a:cubicBezTo>
                      <a:pt x="39" y="21"/>
                      <a:pt x="39" y="20"/>
                      <a:pt x="38" y="20"/>
                    </a:cubicBezTo>
                    <a:cubicBezTo>
                      <a:pt x="38" y="20"/>
                      <a:pt x="38" y="20"/>
                      <a:pt x="38" y="19"/>
                    </a:cubicBezTo>
                    <a:cubicBezTo>
                      <a:pt x="37" y="19"/>
                      <a:pt x="36" y="19"/>
                      <a:pt x="35" y="20"/>
                    </a:cubicBezTo>
                    <a:cubicBezTo>
                      <a:pt x="35" y="20"/>
                      <a:pt x="37" y="20"/>
                      <a:pt x="37" y="21"/>
                    </a:cubicBezTo>
                    <a:cubicBezTo>
                      <a:pt x="37" y="22"/>
                      <a:pt x="37" y="24"/>
                      <a:pt x="37" y="25"/>
                    </a:cubicBezTo>
                    <a:cubicBezTo>
                      <a:pt x="37" y="27"/>
                      <a:pt x="36" y="29"/>
                      <a:pt x="38" y="30"/>
                    </a:cubicBezTo>
                    <a:cubicBezTo>
                      <a:pt x="38" y="31"/>
                      <a:pt x="36" y="32"/>
                      <a:pt x="36" y="32"/>
                    </a:cubicBezTo>
                    <a:cubicBezTo>
                      <a:pt x="35" y="33"/>
                      <a:pt x="35" y="33"/>
                      <a:pt x="36" y="34"/>
                    </a:cubicBezTo>
                    <a:cubicBezTo>
                      <a:pt x="36" y="35"/>
                      <a:pt x="39" y="37"/>
                      <a:pt x="38" y="38"/>
                    </a:cubicBezTo>
                    <a:cubicBezTo>
                      <a:pt x="38" y="38"/>
                      <a:pt x="37" y="39"/>
                      <a:pt x="37" y="39"/>
                    </a:cubicBezTo>
                    <a:cubicBezTo>
                      <a:pt x="36" y="39"/>
                      <a:pt x="36" y="40"/>
                      <a:pt x="35" y="41"/>
                    </a:cubicBezTo>
                    <a:cubicBezTo>
                      <a:pt x="34" y="41"/>
                      <a:pt x="35" y="42"/>
                      <a:pt x="35" y="43"/>
                    </a:cubicBezTo>
                    <a:cubicBezTo>
                      <a:pt x="34" y="44"/>
                      <a:pt x="33" y="44"/>
                      <a:pt x="32" y="44"/>
                    </a:cubicBezTo>
                    <a:cubicBezTo>
                      <a:pt x="32" y="45"/>
                      <a:pt x="32" y="46"/>
                      <a:pt x="32" y="47"/>
                    </a:cubicBezTo>
                    <a:cubicBezTo>
                      <a:pt x="31" y="47"/>
                      <a:pt x="31" y="47"/>
                      <a:pt x="31" y="48"/>
                    </a:cubicBezTo>
                    <a:cubicBezTo>
                      <a:pt x="31" y="49"/>
                      <a:pt x="31" y="49"/>
                      <a:pt x="30" y="50"/>
                    </a:cubicBezTo>
                    <a:cubicBezTo>
                      <a:pt x="30" y="50"/>
                      <a:pt x="30" y="50"/>
                      <a:pt x="30" y="50"/>
                    </a:cubicBezTo>
                    <a:cubicBezTo>
                      <a:pt x="29" y="51"/>
                      <a:pt x="29" y="51"/>
                      <a:pt x="29" y="51"/>
                    </a:cubicBezTo>
                    <a:cubicBezTo>
                      <a:pt x="28" y="51"/>
                      <a:pt x="27" y="51"/>
                      <a:pt x="27" y="50"/>
                    </a:cubicBezTo>
                    <a:cubicBezTo>
                      <a:pt x="26" y="50"/>
                      <a:pt x="25" y="50"/>
                      <a:pt x="25" y="50"/>
                    </a:cubicBezTo>
                    <a:cubicBezTo>
                      <a:pt x="25" y="51"/>
                      <a:pt x="24" y="52"/>
                      <a:pt x="24" y="54"/>
                    </a:cubicBezTo>
                    <a:cubicBezTo>
                      <a:pt x="24" y="55"/>
                      <a:pt x="25" y="54"/>
                      <a:pt x="26" y="54"/>
                    </a:cubicBezTo>
                    <a:cubicBezTo>
                      <a:pt x="26" y="55"/>
                      <a:pt x="26" y="56"/>
                      <a:pt x="26" y="57"/>
                    </a:cubicBezTo>
                    <a:cubicBezTo>
                      <a:pt x="26" y="58"/>
                      <a:pt x="26" y="58"/>
                      <a:pt x="26" y="59"/>
                    </a:cubicBezTo>
                    <a:cubicBezTo>
                      <a:pt x="25" y="59"/>
                      <a:pt x="24" y="59"/>
                      <a:pt x="24" y="60"/>
                    </a:cubicBezTo>
                    <a:cubicBezTo>
                      <a:pt x="23" y="61"/>
                      <a:pt x="23" y="62"/>
                      <a:pt x="24" y="63"/>
                    </a:cubicBezTo>
                    <a:cubicBezTo>
                      <a:pt x="23" y="62"/>
                      <a:pt x="23" y="64"/>
                      <a:pt x="23" y="65"/>
                    </a:cubicBezTo>
                    <a:cubicBezTo>
                      <a:pt x="24" y="66"/>
                      <a:pt x="25" y="66"/>
                      <a:pt x="23" y="67"/>
                    </a:cubicBezTo>
                    <a:cubicBezTo>
                      <a:pt x="23" y="68"/>
                      <a:pt x="23" y="68"/>
                      <a:pt x="22" y="68"/>
                    </a:cubicBezTo>
                    <a:cubicBezTo>
                      <a:pt x="21" y="67"/>
                      <a:pt x="20" y="66"/>
                      <a:pt x="20" y="66"/>
                    </a:cubicBezTo>
                    <a:cubicBezTo>
                      <a:pt x="18" y="64"/>
                      <a:pt x="16" y="66"/>
                      <a:pt x="16" y="68"/>
                    </a:cubicBezTo>
                    <a:cubicBezTo>
                      <a:pt x="16" y="67"/>
                      <a:pt x="14" y="63"/>
                      <a:pt x="13" y="63"/>
                    </a:cubicBezTo>
                    <a:cubicBezTo>
                      <a:pt x="12" y="63"/>
                      <a:pt x="11" y="64"/>
                      <a:pt x="11" y="65"/>
                    </a:cubicBezTo>
                    <a:cubicBezTo>
                      <a:pt x="11" y="65"/>
                      <a:pt x="11" y="65"/>
                      <a:pt x="11" y="65"/>
                    </a:cubicBezTo>
                    <a:cubicBezTo>
                      <a:pt x="11" y="66"/>
                      <a:pt x="10" y="66"/>
                      <a:pt x="10" y="67"/>
                    </a:cubicBezTo>
                    <a:cubicBezTo>
                      <a:pt x="9" y="68"/>
                      <a:pt x="10" y="68"/>
                      <a:pt x="9" y="69"/>
                    </a:cubicBezTo>
                    <a:cubicBezTo>
                      <a:pt x="9" y="69"/>
                      <a:pt x="8" y="69"/>
                      <a:pt x="7" y="69"/>
                    </a:cubicBezTo>
                    <a:cubicBezTo>
                      <a:pt x="7" y="69"/>
                      <a:pt x="6" y="68"/>
                      <a:pt x="6" y="69"/>
                    </a:cubicBezTo>
                    <a:cubicBezTo>
                      <a:pt x="4" y="69"/>
                      <a:pt x="4" y="72"/>
                      <a:pt x="6" y="73"/>
                    </a:cubicBezTo>
                    <a:cubicBezTo>
                      <a:pt x="6" y="74"/>
                      <a:pt x="3" y="72"/>
                      <a:pt x="3" y="72"/>
                    </a:cubicBezTo>
                    <a:cubicBezTo>
                      <a:pt x="2" y="72"/>
                      <a:pt x="2" y="71"/>
                      <a:pt x="1" y="72"/>
                    </a:cubicBezTo>
                    <a:cubicBezTo>
                      <a:pt x="0" y="72"/>
                      <a:pt x="0" y="74"/>
                      <a:pt x="1" y="75"/>
                    </a:cubicBezTo>
                    <a:cubicBezTo>
                      <a:pt x="1" y="76"/>
                      <a:pt x="1" y="76"/>
                      <a:pt x="2" y="77"/>
                    </a:cubicBezTo>
                    <a:cubicBezTo>
                      <a:pt x="2" y="77"/>
                      <a:pt x="3" y="77"/>
                      <a:pt x="4" y="77"/>
                    </a:cubicBezTo>
                    <a:cubicBezTo>
                      <a:pt x="4" y="79"/>
                      <a:pt x="3" y="81"/>
                      <a:pt x="6" y="81"/>
                    </a:cubicBezTo>
                    <a:cubicBezTo>
                      <a:pt x="7" y="81"/>
                      <a:pt x="8" y="79"/>
                      <a:pt x="10" y="80"/>
                    </a:cubicBezTo>
                    <a:cubicBezTo>
                      <a:pt x="11" y="81"/>
                      <a:pt x="11" y="82"/>
                      <a:pt x="11" y="83"/>
                    </a:cubicBezTo>
                    <a:cubicBezTo>
                      <a:pt x="12" y="84"/>
                      <a:pt x="12" y="84"/>
                      <a:pt x="12" y="84"/>
                    </a:cubicBezTo>
                    <a:cubicBezTo>
                      <a:pt x="13" y="84"/>
                      <a:pt x="15" y="84"/>
                      <a:pt x="16" y="84"/>
                    </a:cubicBezTo>
                    <a:cubicBezTo>
                      <a:pt x="17" y="83"/>
                      <a:pt x="19" y="82"/>
                      <a:pt x="20" y="83"/>
                    </a:cubicBezTo>
                    <a:cubicBezTo>
                      <a:pt x="20" y="85"/>
                      <a:pt x="19" y="87"/>
                      <a:pt x="22" y="87"/>
                    </a:cubicBezTo>
                    <a:cubicBezTo>
                      <a:pt x="22" y="87"/>
                      <a:pt x="23" y="87"/>
                      <a:pt x="23" y="86"/>
                    </a:cubicBezTo>
                    <a:cubicBezTo>
                      <a:pt x="24" y="86"/>
                      <a:pt x="24" y="86"/>
                      <a:pt x="25" y="87"/>
                    </a:cubicBezTo>
                    <a:cubicBezTo>
                      <a:pt x="26" y="87"/>
                      <a:pt x="29" y="87"/>
                      <a:pt x="29" y="85"/>
                    </a:cubicBezTo>
                    <a:cubicBezTo>
                      <a:pt x="30" y="85"/>
                      <a:pt x="30" y="87"/>
                      <a:pt x="30" y="88"/>
                    </a:cubicBezTo>
                    <a:cubicBezTo>
                      <a:pt x="30" y="88"/>
                      <a:pt x="30" y="89"/>
                      <a:pt x="30" y="90"/>
                    </a:cubicBezTo>
                    <a:cubicBezTo>
                      <a:pt x="30" y="90"/>
                      <a:pt x="30" y="90"/>
                      <a:pt x="30" y="91"/>
                    </a:cubicBezTo>
                    <a:cubicBezTo>
                      <a:pt x="30" y="92"/>
                      <a:pt x="32" y="92"/>
                      <a:pt x="33" y="91"/>
                    </a:cubicBezTo>
                    <a:cubicBezTo>
                      <a:pt x="34" y="91"/>
                      <a:pt x="34" y="90"/>
                      <a:pt x="34" y="89"/>
                    </a:cubicBezTo>
                    <a:cubicBezTo>
                      <a:pt x="34" y="89"/>
                      <a:pt x="34" y="87"/>
                      <a:pt x="34" y="87"/>
                    </a:cubicBezTo>
                    <a:cubicBezTo>
                      <a:pt x="34" y="87"/>
                      <a:pt x="35" y="87"/>
                      <a:pt x="35" y="87"/>
                    </a:cubicBezTo>
                    <a:cubicBezTo>
                      <a:pt x="37" y="87"/>
                      <a:pt x="38" y="86"/>
                      <a:pt x="39" y="86"/>
                    </a:cubicBezTo>
                    <a:cubicBezTo>
                      <a:pt x="40" y="86"/>
                      <a:pt x="40" y="88"/>
                      <a:pt x="41" y="89"/>
                    </a:cubicBezTo>
                    <a:cubicBezTo>
                      <a:pt x="41" y="89"/>
                      <a:pt x="42" y="89"/>
                      <a:pt x="43" y="89"/>
                    </a:cubicBezTo>
                    <a:cubicBezTo>
                      <a:pt x="44" y="89"/>
                      <a:pt x="45" y="89"/>
                      <a:pt x="46" y="89"/>
                    </a:cubicBezTo>
                    <a:cubicBezTo>
                      <a:pt x="47" y="89"/>
                      <a:pt x="47" y="88"/>
                      <a:pt x="48" y="89"/>
                    </a:cubicBezTo>
                    <a:cubicBezTo>
                      <a:pt x="49" y="89"/>
                      <a:pt x="49" y="90"/>
                      <a:pt x="50" y="90"/>
                    </a:cubicBezTo>
                    <a:cubicBezTo>
                      <a:pt x="51" y="91"/>
                      <a:pt x="52" y="92"/>
                      <a:pt x="54" y="92"/>
                    </a:cubicBezTo>
                    <a:cubicBezTo>
                      <a:pt x="54" y="91"/>
                      <a:pt x="55" y="90"/>
                      <a:pt x="56" y="90"/>
                    </a:cubicBezTo>
                    <a:cubicBezTo>
                      <a:pt x="56" y="90"/>
                      <a:pt x="58" y="91"/>
                      <a:pt x="58" y="91"/>
                    </a:cubicBezTo>
                    <a:cubicBezTo>
                      <a:pt x="59" y="92"/>
                      <a:pt x="59" y="92"/>
                      <a:pt x="60" y="92"/>
                    </a:cubicBezTo>
                    <a:cubicBezTo>
                      <a:pt x="62" y="92"/>
                      <a:pt x="63" y="91"/>
                      <a:pt x="64" y="91"/>
                    </a:cubicBezTo>
                    <a:cubicBezTo>
                      <a:pt x="64" y="90"/>
                      <a:pt x="65" y="90"/>
                      <a:pt x="65" y="90"/>
                    </a:cubicBezTo>
                    <a:cubicBezTo>
                      <a:pt x="66" y="90"/>
                      <a:pt x="67" y="89"/>
                      <a:pt x="67" y="89"/>
                    </a:cubicBezTo>
                    <a:cubicBezTo>
                      <a:pt x="69" y="89"/>
                      <a:pt x="69" y="90"/>
                      <a:pt x="70" y="91"/>
                    </a:cubicBezTo>
                    <a:cubicBezTo>
                      <a:pt x="71" y="92"/>
                      <a:pt x="71" y="91"/>
                      <a:pt x="71" y="91"/>
                    </a:cubicBezTo>
                    <a:cubicBezTo>
                      <a:pt x="72" y="91"/>
                      <a:pt x="75" y="89"/>
                      <a:pt x="75" y="88"/>
                    </a:cubicBezTo>
                    <a:cubicBezTo>
                      <a:pt x="74" y="88"/>
                      <a:pt x="72" y="87"/>
                      <a:pt x="73" y="86"/>
                    </a:cubicBezTo>
                    <a:cubicBezTo>
                      <a:pt x="74" y="85"/>
                      <a:pt x="76" y="87"/>
                      <a:pt x="76" y="87"/>
                    </a:cubicBezTo>
                    <a:cubicBezTo>
                      <a:pt x="78" y="86"/>
                      <a:pt x="78" y="84"/>
                      <a:pt x="78" y="83"/>
                    </a:cubicBezTo>
                    <a:cubicBezTo>
                      <a:pt x="78" y="83"/>
                      <a:pt x="78" y="81"/>
                      <a:pt x="77" y="81"/>
                    </a:cubicBezTo>
                    <a:cubicBezTo>
                      <a:pt x="77" y="80"/>
                      <a:pt x="76" y="81"/>
                      <a:pt x="75" y="81"/>
                    </a:cubicBezTo>
                    <a:cubicBezTo>
                      <a:pt x="75" y="80"/>
                      <a:pt x="75" y="79"/>
                      <a:pt x="75" y="78"/>
                    </a:cubicBezTo>
                    <a:cubicBezTo>
                      <a:pt x="75" y="78"/>
                      <a:pt x="74" y="78"/>
                      <a:pt x="74" y="79"/>
                    </a:cubicBezTo>
                    <a:cubicBezTo>
                      <a:pt x="74" y="79"/>
                      <a:pt x="73" y="79"/>
                      <a:pt x="73" y="79"/>
                    </a:cubicBezTo>
                    <a:cubicBezTo>
                      <a:pt x="72" y="79"/>
                      <a:pt x="71" y="79"/>
                      <a:pt x="70" y="79"/>
                    </a:cubicBezTo>
                    <a:cubicBezTo>
                      <a:pt x="70" y="80"/>
                      <a:pt x="69" y="80"/>
                      <a:pt x="68" y="80"/>
                    </a:cubicBezTo>
                    <a:cubicBezTo>
                      <a:pt x="67" y="80"/>
                      <a:pt x="66" y="78"/>
                      <a:pt x="66" y="77"/>
                    </a:cubicBezTo>
                    <a:cubicBezTo>
                      <a:pt x="65" y="77"/>
                      <a:pt x="65" y="76"/>
                      <a:pt x="64" y="76"/>
                    </a:cubicBezTo>
                    <a:cubicBezTo>
                      <a:pt x="64" y="77"/>
                      <a:pt x="63" y="77"/>
                      <a:pt x="63" y="77"/>
                    </a:cubicBezTo>
                    <a:cubicBezTo>
                      <a:pt x="62" y="78"/>
                      <a:pt x="62" y="78"/>
                      <a:pt x="61" y="78"/>
                    </a:cubicBezTo>
                    <a:cubicBezTo>
                      <a:pt x="60" y="78"/>
                      <a:pt x="60" y="78"/>
                      <a:pt x="60" y="78"/>
                    </a:cubicBezTo>
                    <a:cubicBezTo>
                      <a:pt x="59" y="77"/>
                      <a:pt x="58" y="77"/>
                      <a:pt x="57" y="75"/>
                    </a:cubicBezTo>
                    <a:cubicBezTo>
                      <a:pt x="57" y="75"/>
                      <a:pt x="57" y="74"/>
                      <a:pt x="57" y="73"/>
                    </a:cubicBezTo>
                    <a:cubicBezTo>
                      <a:pt x="56" y="72"/>
                      <a:pt x="54" y="73"/>
                      <a:pt x="53" y="73"/>
                    </a:cubicBezTo>
                    <a:cubicBezTo>
                      <a:pt x="53" y="72"/>
                      <a:pt x="53" y="71"/>
                      <a:pt x="52" y="70"/>
                    </a:cubicBezTo>
                    <a:cubicBezTo>
                      <a:pt x="52" y="70"/>
                      <a:pt x="50" y="70"/>
                      <a:pt x="49" y="70"/>
                    </a:cubicBezTo>
                    <a:cubicBezTo>
                      <a:pt x="48" y="70"/>
                      <a:pt x="47" y="70"/>
                      <a:pt x="46" y="71"/>
                    </a:cubicBezTo>
                    <a:cubicBezTo>
                      <a:pt x="45" y="71"/>
                      <a:pt x="45" y="72"/>
                      <a:pt x="45" y="72"/>
                    </a:cubicBezTo>
                    <a:cubicBezTo>
                      <a:pt x="44" y="73"/>
                      <a:pt x="44" y="73"/>
                      <a:pt x="44" y="74"/>
                    </a:cubicBezTo>
                    <a:cubicBezTo>
                      <a:pt x="44" y="74"/>
                      <a:pt x="44" y="75"/>
                      <a:pt x="43" y="75"/>
                    </a:cubicBezTo>
                    <a:cubicBezTo>
                      <a:pt x="42" y="75"/>
                      <a:pt x="41" y="74"/>
                      <a:pt x="40" y="74"/>
                    </a:cubicBezTo>
                    <a:cubicBezTo>
                      <a:pt x="38" y="74"/>
                      <a:pt x="37" y="75"/>
                      <a:pt x="35" y="74"/>
                    </a:cubicBezTo>
                    <a:cubicBezTo>
                      <a:pt x="35" y="74"/>
                      <a:pt x="35" y="74"/>
                      <a:pt x="35" y="73"/>
                    </a:cubicBezTo>
                    <a:cubicBezTo>
                      <a:pt x="34" y="73"/>
                      <a:pt x="33" y="74"/>
                      <a:pt x="32" y="74"/>
                    </a:cubicBezTo>
                    <a:cubicBezTo>
                      <a:pt x="31" y="73"/>
                      <a:pt x="31" y="70"/>
                      <a:pt x="33" y="69"/>
                    </a:cubicBezTo>
                    <a:cubicBezTo>
                      <a:pt x="33" y="69"/>
                      <a:pt x="34" y="69"/>
                      <a:pt x="34" y="69"/>
                    </a:cubicBezTo>
                    <a:cubicBezTo>
                      <a:pt x="34" y="68"/>
                      <a:pt x="35" y="67"/>
                      <a:pt x="35" y="66"/>
                    </a:cubicBezTo>
                    <a:cubicBezTo>
                      <a:pt x="35" y="66"/>
                      <a:pt x="35" y="64"/>
                      <a:pt x="36" y="64"/>
                    </a:cubicBezTo>
                    <a:cubicBezTo>
                      <a:pt x="37" y="63"/>
                      <a:pt x="39" y="64"/>
                      <a:pt x="40" y="62"/>
                    </a:cubicBezTo>
                    <a:cubicBezTo>
                      <a:pt x="40" y="61"/>
                      <a:pt x="39" y="59"/>
                      <a:pt x="41" y="58"/>
                    </a:cubicBezTo>
                    <a:cubicBezTo>
                      <a:pt x="41" y="58"/>
                      <a:pt x="42" y="57"/>
                      <a:pt x="43" y="57"/>
                    </a:cubicBezTo>
                    <a:cubicBezTo>
                      <a:pt x="43" y="57"/>
                      <a:pt x="43" y="57"/>
                      <a:pt x="43" y="57"/>
                    </a:cubicBezTo>
                    <a:cubicBezTo>
                      <a:pt x="44" y="57"/>
                      <a:pt x="44" y="57"/>
                      <a:pt x="45" y="56"/>
                    </a:cubicBezTo>
                    <a:cubicBezTo>
                      <a:pt x="45" y="56"/>
                      <a:pt x="46" y="55"/>
                      <a:pt x="47" y="55"/>
                    </a:cubicBezTo>
                    <a:cubicBezTo>
                      <a:pt x="48" y="55"/>
                      <a:pt x="49" y="54"/>
                      <a:pt x="50" y="54"/>
                    </a:cubicBezTo>
                    <a:cubicBezTo>
                      <a:pt x="51" y="54"/>
                      <a:pt x="51" y="54"/>
                      <a:pt x="52" y="54"/>
                    </a:cubicBezTo>
                    <a:cubicBezTo>
                      <a:pt x="52" y="53"/>
                      <a:pt x="52" y="52"/>
                      <a:pt x="52" y="51"/>
                    </a:cubicBezTo>
                    <a:cubicBezTo>
                      <a:pt x="53" y="50"/>
                      <a:pt x="54" y="50"/>
                      <a:pt x="55" y="50"/>
                    </a:cubicBezTo>
                    <a:cubicBezTo>
                      <a:pt x="55" y="50"/>
                      <a:pt x="57" y="49"/>
                      <a:pt x="57" y="50"/>
                    </a:cubicBezTo>
                    <a:cubicBezTo>
                      <a:pt x="58" y="51"/>
                      <a:pt x="57" y="51"/>
                      <a:pt x="58" y="52"/>
                    </a:cubicBezTo>
                    <a:cubicBezTo>
                      <a:pt x="58" y="52"/>
                      <a:pt x="58" y="52"/>
                      <a:pt x="59" y="52"/>
                    </a:cubicBezTo>
                    <a:cubicBezTo>
                      <a:pt x="59" y="53"/>
                      <a:pt x="59" y="53"/>
                      <a:pt x="60" y="53"/>
                    </a:cubicBezTo>
                    <a:cubicBezTo>
                      <a:pt x="60" y="54"/>
                      <a:pt x="60" y="54"/>
                      <a:pt x="61" y="54"/>
                    </a:cubicBezTo>
                    <a:cubicBezTo>
                      <a:pt x="61" y="54"/>
                      <a:pt x="61" y="54"/>
                      <a:pt x="61" y="54"/>
                    </a:cubicBezTo>
                    <a:cubicBezTo>
                      <a:pt x="62" y="55"/>
                      <a:pt x="61" y="55"/>
                      <a:pt x="63" y="56"/>
                    </a:cubicBezTo>
                    <a:cubicBezTo>
                      <a:pt x="64" y="56"/>
                      <a:pt x="66" y="55"/>
                      <a:pt x="67" y="55"/>
                    </a:cubicBezTo>
                    <a:cubicBezTo>
                      <a:pt x="67" y="54"/>
                      <a:pt x="66" y="54"/>
                      <a:pt x="65" y="53"/>
                    </a:cubicBezTo>
                    <a:cubicBezTo>
                      <a:pt x="65" y="53"/>
                      <a:pt x="67" y="52"/>
                      <a:pt x="67" y="52"/>
                    </a:cubicBezTo>
                    <a:cubicBezTo>
                      <a:pt x="68" y="51"/>
                      <a:pt x="69" y="50"/>
                      <a:pt x="70" y="49"/>
                    </a:cubicBezTo>
                    <a:cubicBezTo>
                      <a:pt x="70" y="48"/>
                      <a:pt x="67" y="48"/>
                      <a:pt x="66" y="48"/>
                    </a:cubicBezTo>
                    <a:cubicBezTo>
                      <a:pt x="67" y="47"/>
                      <a:pt x="67" y="46"/>
                      <a:pt x="68" y="45"/>
                    </a:cubicBezTo>
                    <a:cubicBezTo>
                      <a:pt x="68" y="44"/>
                      <a:pt x="69" y="44"/>
                      <a:pt x="69" y="43"/>
                    </a:cubicBezTo>
                    <a:cubicBezTo>
                      <a:pt x="69" y="43"/>
                      <a:pt x="69" y="42"/>
                      <a:pt x="69" y="42"/>
                    </a:cubicBezTo>
                    <a:cubicBezTo>
                      <a:pt x="69" y="41"/>
                      <a:pt x="69" y="41"/>
                      <a:pt x="69" y="40"/>
                    </a:cubicBezTo>
                    <a:cubicBezTo>
                      <a:pt x="69" y="39"/>
                      <a:pt x="71" y="37"/>
                      <a:pt x="72" y="38"/>
                    </a:cubicBezTo>
                    <a:cubicBezTo>
                      <a:pt x="73" y="38"/>
                      <a:pt x="73" y="40"/>
                      <a:pt x="74" y="40"/>
                    </a:cubicBezTo>
                    <a:cubicBezTo>
                      <a:pt x="76" y="40"/>
                      <a:pt x="77" y="38"/>
                      <a:pt x="77" y="36"/>
                    </a:cubicBezTo>
                    <a:cubicBezTo>
                      <a:pt x="77" y="35"/>
                      <a:pt x="77" y="34"/>
                      <a:pt x="77" y="33"/>
                    </a:cubicBezTo>
                    <a:cubicBezTo>
                      <a:pt x="76" y="33"/>
                      <a:pt x="77" y="32"/>
                      <a:pt x="78" y="32"/>
                    </a:cubicBezTo>
                    <a:cubicBezTo>
                      <a:pt x="78" y="32"/>
                      <a:pt x="79" y="32"/>
                      <a:pt x="79" y="32"/>
                    </a:cubicBezTo>
                    <a:cubicBezTo>
                      <a:pt x="80" y="32"/>
                      <a:pt x="80" y="32"/>
                      <a:pt x="81" y="32"/>
                    </a:cubicBezTo>
                    <a:cubicBezTo>
                      <a:pt x="81" y="32"/>
                      <a:pt x="82" y="32"/>
                      <a:pt x="82" y="31"/>
                    </a:cubicBezTo>
                    <a:cubicBezTo>
                      <a:pt x="83" y="30"/>
                      <a:pt x="83" y="29"/>
                      <a:pt x="84" y="28"/>
                    </a:cubicBezTo>
                    <a:cubicBezTo>
                      <a:pt x="85" y="29"/>
                      <a:pt x="86" y="29"/>
                      <a:pt x="86" y="31"/>
                    </a:cubicBezTo>
                    <a:cubicBezTo>
                      <a:pt x="87" y="31"/>
                      <a:pt x="86" y="33"/>
                      <a:pt x="86" y="33"/>
                    </a:cubicBezTo>
                    <a:cubicBezTo>
                      <a:pt x="87" y="34"/>
                      <a:pt x="88" y="34"/>
                      <a:pt x="89" y="34"/>
                    </a:cubicBezTo>
                    <a:cubicBezTo>
                      <a:pt x="90" y="34"/>
                      <a:pt x="91" y="34"/>
                      <a:pt x="92" y="34"/>
                    </a:cubicBezTo>
                    <a:cubicBezTo>
                      <a:pt x="93" y="34"/>
                      <a:pt x="94" y="34"/>
                      <a:pt x="94" y="35"/>
                    </a:cubicBezTo>
                    <a:cubicBezTo>
                      <a:pt x="96" y="35"/>
                      <a:pt x="96" y="34"/>
                      <a:pt x="98" y="33"/>
                    </a:cubicBezTo>
                    <a:cubicBezTo>
                      <a:pt x="99" y="32"/>
                      <a:pt x="100" y="33"/>
                      <a:pt x="101" y="34"/>
                    </a:cubicBezTo>
                    <a:cubicBezTo>
                      <a:pt x="101" y="35"/>
                      <a:pt x="101" y="36"/>
                      <a:pt x="102" y="37"/>
                    </a:cubicBezTo>
                    <a:cubicBezTo>
                      <a:pt x="104" y="37"/>
                      <a:pt x="105" y="35"/>
                      <a:pt x="107" y="34"/>
                    </a:cubicBezTo>
                    <a:cubicBezTo>
                      <a:pt x="107" y="33"/>
                      <a:pt x="108" y="33"/>
                      <a:pt x="108" y="32"/>
                    </a:cubicBezTo>
                    <a:cubicBezTo>
                      <a:pt x="109" y="32"/>
                      <a:pt x="109" y="31"/>
                      <a:pt x="109" y="31"/>
                    </a:cubicBezTo>
                    <a:cubicBezTo>
                      <a:pt x="110" y="30"/>
                      <a:pt x="111" y="31"/>
                      <a:pt x="112" y="32"/>
                    </a:cubicBezTo>
                    <a:cubicBezTo>
                      <a:pt x="113" y="32"/>
                      <a:pt x="115" y="32"/>
                      <a:pt x="116" y="32"/>
                    </a:cubicBezTo>
                    <a:cubicBezTo>
                      <a:pt x="118" y="31"/>
                      <a:pt x="118" y="30"/>
                      <a:pt x="118" y="28"/>
                    </a:cubicBezTo>
                    <a:cubicBezTo>
                      <a:pt x="117" y="27"/>
                      <a:pt x="116" y="27"/>
                      <a:pt x="115" y="27"/>
                    </a:cubicBezTo>
                    <a:cubicBezTo>
                      <a:pt x="115" y="27"/>
                      <a:pt x="114" y="27"/>
                      <a:pt x="114" y="26"/>
                    </a:cubicBezTo>
                    <a:cubicBezTo>
                      <a:pt x="113" y="26"/>
                      <a:pt x="113" y="26"/>
                      <a:pt x="113" y="26"/>
                    </a:cubicBezTo>
                    <a:cubicBezTo>
                      <a:pt x="113" y="24"/>
                      <a:pt x="113" y="25"/>
                      <a:pt x="11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7" name="Freeform 23"/>
              <p:cNvSpPr/>
              <p:nvPr/>
            </p:nvSpPr>
            <p:spPr bwMode="auto">
              <a:xfrm>
                <a:off x="10769070" y="6744659"/>
                <a:ext cx="409400" cy="166222"/>
              </a:xfrm>
              <a:custGeom>
                <a:avLst/>
                <a:gdLst>
                  <a:gd name="T0" fmla="*/ 1 w 95"/>
                  <a:gd name="T1" fmla="*/ 31 h 38"/>
                  <a:gd name="T2" fmla="*/ 2 w 95"/>
                  <a:gd name="T3" fmla="*/ 28 h 38"/>
                  <a:gd name="T4" fmla="*/ 3 w 95"/>
                  <a:gd name="T5" fmla="*/ 26 h 38"/>
                  <a:gd name="T6" fmla="*/ 6 w 95"/>
                  <a:gd name="T7" fmla="*/ 22 h 38"/>
                  <a:gd name="T8" fmla="*/ 9 w 95"/>
                  <a:gd name="T9" fmla="*/ 18 h 38"/>
                  <a:gd name="T10" fmla="*/ 14 w 95"/>
                  <a:gd name="T11" fmla="*/ 14 h 38"/>
                  <a:gd name="T12" fmla="*/ 14 w 95"/>
                  <a:gd name="T13" fmla="*/ 11 h 38"/>
                  <a:gd name="T14" fmla="*/ 18 w 95"/>
                  <a:gd name="T15" fmla="*/ 8 h 38"/>
                  <a:gd name="T16" fmla="*/ 23 w 95"/>
                  <a:gd name="T17" fmla="*/ 8 h 38"/>
                  <a:gd name="T18" fmla="*/ 22 w 95"/>
                  <a:gd name="T19" fmla="*/ 4 h 38"/>
                  <a:gd name="T20" fmla="*/ 27 w 95"/>
                  <a:gd name="T21" fmla="*/ 2 h 38"/>
                  <a:gd name="T22" fmla="*/ 32 w 95"/>
                  <a:gd name="T23" fmla="*/ 2 h 38"/>
                  <a:gd name="T24" fmla="*/ 35 w 95"/>
                  <a:gd name="T25" fmla="*/ 1 h 38"/>
                  <a:gd name="T26" fmla="*/ 39 w 95"/>
                  <a:gd name="T27" fmla="*/ 3 h 38"/>
                  <a:gd name="T28" fmla="*/ 43 w 95"/>
                  <a:gd name="T29" fmla="*/ 1 h 38"/>
                  <a:gd name="T30" fmla="*/ 45 w 95"/>
                  <a:gd name="T31" fmla="*/ 4 h 38"/>
                  <a:gd name="T32" fmla="*/ 49 w 95"/>
                  <a:gd name="T33" fmla="*/ 1 h 38"/>
                  <a:gd name="T34" fmla="*/ 53 w 95"/>
                  <a:gd name="T35" fmla="*/ 1 h 38"/>
                  <a:gd name="T36" fmla="*/ 59 w 95"/>
                  <a:gd name="T37" fmla="*/ 2 h 38"/>
                  <a:gd name="T38" fmla="*/ 61 w 95"/>
                  <a:gd name="T39" fmla="*/ 0 h 38"/>
                  <a:gd name="T40" fmla="*/ 63 w 95"/>
                  <a:gd name="T41" fmla="*/ 2 h 38"/>
                  <a:gd name="T42" fmla="*/ 64 w 95"/>
                  <a:gd name="T43" fmla="*/ 3 h 38"/>
                  <a:gd name="T44" fmla="*/ 65 w 95"/>
                  <a:gd name="T45" fmla="*/ 5 h 38"/>
                  <a:gd name="T46" fmla="*/ 66 w 95"/>
                  <a:gd name="T47" fmla="*/ 8 h 38"/>
                  <a:gd name="T48" fmla="*/ 70 w 95"/>
                  <a:gd name="T49" fmla="*/ 10 h 38"/>
                  <a:gd name="T50" fmla="*/ 71 w 95"/>
                  <a:gd name="T51" fmla="*/ 13 h 38"/>
                  <a:gd name="T52" fmla="*/ 74 w 95"/>
                  <a:gd name="T53" fmla="*/ 15 h 38"/>
                  <a:gd name="T54" fmla="*/ 75 w 95"/>
                  <a:gd name="T55" fmla="*/ 12 h 38"/>
                  <a:gd name="T56" fmla="*/ 78 w 95"/>
                  <a:gd name="T57" fmla="*/ 14 h 38"/>
                  <a:gd name="T58" fmla="*/ 78 w 95"/>
                  <a:gd name="T59" fmla="*/ 16 h 38"/>
                  <a:gd name="T60" fmla="*/ 80 w 95"/>
                  <a:gd name="T61" fmla="*/ 19 h 38"/>
                  <a:gd name="T62" fmla="*/ 84 w 95"/>
                  <a:gd name="T63" fmla="*/ 22 h 38"/>
                  <a:gd name="T64" fmla="*/ 85 w 95"/>
                  <a:gd name="T65" fmla="*/ 22 h 38"/>
                  <a:gd name="T66" fmla="*/ 88 w 95"/>
                  <a:gd name="T67" fmla="*/ 24 h 38"/>
                  <a:gd name="T68" fmla="*/ 94 w 95"/>
                  <a:gd name="T69" fmla="*/ 28 h 38"/>
                  <a:gd name="T70" fmla="*/ 89 w 95"/>
                  <a:gd name="T71" fmla="*/ 28 h 38"/>
                  <a:gd name="T72" fmla="*/ 90 w 95"/>
                  <a:gd name="T73" fmla="*/ 32 h 38"/>
                  <a:gd name="T74" fmla="*/ 87 w 95"/>
                  <a:gd name="T75" fmla="*/ 35 h 38"/>
                  <a:gd name="T76" fmla="*/ 83 w 95"/>
                  <a:gd name="T77" fmla="*/ 31 h 38"/>
                  <a:gd name="T78" fmla="*/ 78 w 95"/>
                  <a:gd name="T79" fmla="*/ 32 h 38"/>
                  <a:gd name="T80" fmla="*/ 72 w 95"/>
                  <a:gd name="T81" fmla="*/ 26 h 38"/>
                  <a:gd name="T82" fmla="*/ 68 w 95"/>
                  <a:gd name="T83" fmla="*/ 28 h 38"/>
                  <a:gd name="T84" fmla="*/ 60 w 95"/>
                  <a:gd name="T85" fmla="*/ 30 h 38"/>
                  <a:gd name="T86" fmla="*/ 58 w 95"/>
                  <a:gd name="T87" fmla="*/ 33 h 38"/>
                  <a:gd name="T88" fmla="*/ 56 w 95"/>
                  <a:gd name="T89" fmla="*/ 33 h 38"/>
                  <a:gd name="T90" fmla="*/ 53 w 95"/>
                  <a:gd name="T91" fmla="*/ 37 h 38"/>
                  <a:gd name="T92" fmla="*/ 53 w 95"/>
                  <a:gd name="T93" fmla="*/ 33 h 38"/>
                  <a:gd name="T94" fmla="*/ 50 w 95"/>
                  <a:gd name="T95" fmla="*/ 28 h 38"/>
                  <a:gd name="T96" fmla="*/ 53 w 95"/>
                  <a:gd name="T97" fmla="*/ 26 h 38"/>
                  <a:gd name="T98" fmla="*/ 49 w 95"/>
                  <a:gd name="T99" fmla="*/ 20 h 38"/>
                  <a:gd name="T100" fmla="*/ 44 w 95"/>
                  <a:gd name="T101" fmla="*/ 21 h 38"/>
                  <a:gd name="T102" fmla="*/ 38 w 95"/>
                  <a:gd name="T103" fmla="*/ 21 h 38"/>
                  <a:gd name="T104" fmla="*/ 36 w 95"/>
                  <a:gd name="T105" fmla="*/ 20 h 38"/>
                  <a:gd name="T106" fmla="*/ 31 w 95"/>
                  <a:gd name="T107" fmla="*/ 18 h 38"/>
                  <a:gd name="T108" fmla="*/ 28 w 95"/>
                  <a:gd name="T109" fmla="*/ 21 h 38"/>
                  <a:gd name="T110" fmla="*/ 21 w 95"/>
                  <a:gd name="T111" fmla="*/ 26 h 38"/>
                  <a:gd name="T112" fmla="*/ 15 w 95"/>
                  <a:gd name="T113" fmla="*/ 27 h 38"/>
                  <a:gd name="T114" fmla="*/ 10 w 95"/>
                  <a:gd name="T115" fmla="*/ 28 h 38"/>
                  <a:gd name="T116" fmla="*/ 9 w 95"/>
                  <a:gd name="T117" fmla="*/ 28 h 38"/>
                  <a:gd name="T118" fmla="*/ 5 w 95"/>
                  <a:gd name="T119" fmla="*/ 30 h 38"/>
                  <a:gd name="T120" fmla="*/ 4 w 95"/>
                  <a:gd name="T121" fmla="*/ 33 h 38"/>
                  <a:gd name="T122" fmla="*/ 1 w 95"/>
                  <a:gd name="T123"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38">
                    <a:moveTo>
                      <a:pt x="2" y="31"/>
                    </a:moveTo>
                    <a:cubicBezTo>
                      <a:pt x="2" y="31"/>
                      <a:pt x="1" y="31"/>
                      <a:pt x="1" y="31"/>
                    </a:cubicBezTo>
                    <a:cubicBezTo>
                      <a:pt x="0" y="31"/>
                      <a:pt x="0" y="30"/>
                      <a:pt x="0" y="30"/>
                    </a:cubicBezTo>
                    <a:cubicBezTo>
                      <a:pt x="0" y="28"/>
                      <a:pt x="1" y="29"/>
                      <a:pt x="2" y="28"/>
                    </a:cubicBezTo>
                    <a:cubicBezTo>
                      <a:pt x="2" y="27"/>
                      <a:pt x="2" y="27"/>
                      <a:pt x="2" y="26"/>
                    </a:cubicBezTo>
                    <a:cubicBezTo>
                      <a:pt x="2" y="26"/>
                      <a:pt x="2" y="26"/>
                      <a:pt x="3" y="26"/>
                    </a:cubicBezTo>
                    <a:cubicBezTo>
                      <a:pt x="3" y="25"/>
                      <a:pt x="3" y="25"/>
                      <a:pt x="3" y="25"/>
                    </a:cubicBezTo>
                    <a:cubicBezTo>
                      <a:pt x="4" y="24"/>
                      <a:pt x="5" y="22"/>
                      <a:pt x="6" y="22"/>
                    </a:cubicBezTo>
                    <a:cubicBezTo>
                      <a:pt x="7" y="21"/>
                      <a:pt x="8" y="22"/>
                      <a:pt x="9" y="21"/>
                    </a:cubicBezTo>
                    <a:cubicBezTo>
                      <a:pt x="10" y="20"/>
                      <a:pt x="9" y="19"/>
                      <a:pt x="9" y="18"/>
                    </a:cubicBezTo>
                    <a:cubicBezTo>
                      <a:pt x="9" y="17"/>
                      <a:pt x="10" y="16"/>
                      <a:pt x="10" y="15"/>
                    </a:cubicBezTo>
                    <a:cubicBezTo>
                      <a:pt x="11" y="14"/>
                      <a:pt x="12" y="14"/>
                      <a:pt x="14" y="14"/>
                    </a:cubicBezTo>
                    <a:cubicBezTo>
                      <a:pt x="14" y="14"/>
                      <a:pt x="14" y="13"/>
                      <a:pt x="14" y="13"/>
                    </a:cubicBezTo>
                    <a:cubicBezTo>
                      <a:pt x="14" y="12"/>
                      <a:pt x="14" y="12"/>
                      <a:pt x="14" y="11"/>
                    </a:cubicBezTo>
                    <a:cubicBezTo>
                      <a:pt x="15" y="10"/>
                      <a:pt x="15" y="9"/>
                      <a:pt x="16" y="8"/>
                    </a:cubicBezTo>
                    <a:cubicBezTo>
                      <a:pt x="17" y="7"/>
                      <a:pt x="17" y="8"/>
                      <a:pt x="18" y="8"/>
                    </a:cubicBezTo>
                    <a:cubicBezTo>
                      <a:pt x="20" y="8"/>
                      <a:pt x="20" y="8"/>
                      <a:pt x="19" y="9"/>
                    </a:cubicBezTo>
                    <a:cubicBezTo>
                      <a:pt x="20" y="10"/>
                      <a:pt x="23" y="9"/>
                      <a:pt x="23" y="8"/>
                    </a:cubicBezTo>
                    <a:cubicBezTo>
                      <a:pt x="24" y="7"/>
                      <a:pt x="23" y="6"/>
                      <a:pt x="23" y="5"/>
                    </a:cubicBezTo>
                    <a:cubicBezTo>
                      <a:pt x="22" y="4"/>
                      <a:pt x="22" y="4"/>
                      <a:pt x="22" y="4"/>
                    </a:cubicBezTo>
                    <a:cubicBezTo>
                      <a:pt x="23" y="3"/>
                      <a:pt x="24" y="3"/>
                      <a:pt x="25" y="3"/>
                    </a:cubicBezTo>
                    <a:cubicBezTo>
                      <a:pt x="26" y="3"/>
                      <a:pt x="26" y="2"/>
                      <a:pt x="27" y="2"/>
                    </a:cubicBezTo>
                    <a:cubicBezTo>
                      <a:pt x="28" y="2"/>
                      <a:pt x="28" y="3"/>
                      <a:pt x="28" y="3"/>
                    </a:cubicBezTo>
                    <a:cubicBezTo>
                      <a:pt x="30" y="4"/>
                      <a:pt x="31" y="3"/>
                      <a:pt x="32" y="2"/>
                    </a:cubicBezTo>
                    <a:cubicBezTo>
                      <a:pt x="33" y="1"/>
                      <a:pt x="33" y="0"/>
                      <a:pt x="34" y="0"/>
                    </a:cubicBezTo>
                    <a:cubicBezTo>
                      <a:pt x="34" y="0"/>
                      <a:pt x="35" y="1"/>
                      <a:pt x="35" y="1"/>
                    </a:cubicBezTo>
                    <a:cubicBezTo>
                      <a:pt x="36" y="1"/>
                      <a:pt x="36" y="1"/>
                      <a:pt x="37" y="2"/>
                    </a:cubicBezTo>
                    <a:cubicBezTo>
                      <a:pt x="37" y="2"/>
                      <a:pt x="38" y="2"/>
                      <a:pt x="39" y="3"/>
                    </a:cubicBezTo>
                    <a:cubicBezTo>
                      <a:pt x="39" y="3"/>
                      <a:pt x="40" y="3"/>
                      <a:pt x="41" y="2"/>
                    </a:cubicBezTo>
                    <a:cubicBezTo>
                      <a:pt x="42" y="2"/>
                      <a:pt x="43" y="2"/>
                      <a:pt x="43" y="1"/>
                    </a:cubicBezTo>
                    <a:cubicBezTo>
                      <a:pt x="44" y="2"/>
                      <a:pt x="43" y="4"/>
                      <a:pt x="43" y="4"/>
                    </a:cubicBezTo>
                    <a:cubicBezTo>
                      <a:pt x="44" y="5"/>
                      <a:pt x="45" y="4"/>
                      <a:pt x="45" y="4"/>
                    </a:cubicBezTo>
                    <a:cubicBezTo>
                      <a:pt x="46" y="3"/>
                      <a:pt x="46" y="2"/>
                      <a:pt x="47" y="2"/>
                    </a:cubicBezTo>
                    <a:cubicBezTo>
                      <a:pt x="47" y="1"/>
                      <a:pt x="48" y="1"/>
                      <a:pt x="49" y="1"/>
                    </a:cubicBezTo>
                    <a:cubicBezTo>
                      <a:pt x="49" y="1"/>
                      <a:pt x="50" y="2"/>
                      <a:pt x="50" y="1"/>
                    </a:cubicBezTo>
                    <a:cubicBezTo>
                      <a:pt x="51" y="1"/>
                      <a:pt x="52" y="1"/>
                      <a:pt x="53" y="1"/>
                    </a:cubicBezTo>
                    <a:cubicBezTo>
                      <a:pt x="54" y="1"/>
                      <a:pt x="55" y="1"/>
                      <a:pt x="55" y="1"/>
                    </a:cubicBezTo>
                    <a:cubicBezTo>
                      <a:pt x="56" y="1"/>
                      <a:pt x="58" y="2"/>
                      <a:pt x="59" y="2"/>
                    </a:cubicBezTo>
                    <a:cubicBezTo>
                      <a:pt x="59" y="2"/>
                      <a:pt x="59" y="3"/>
                      <a:pt x="59" y="4"/>
                    </a:cubicBezTo>
                    <a:cubicBezTo>
                      <a:pt x="61" y="4"/>
                      <a:pt x="59" y="0"/>
                      <a:pt x="61" y="0"/>
                    </a:cubicBezTo>
                    <a:cubicBezTo>
                      <a:pt x="62" y="0"/>
                      <a:pt x="62" y="1"/>
                      <a:pt x="63" y="1"/>
                    </a:cubicBezTo>
                    <a:cubicBezTo>
                      <a:pt x="63" y="2"/>
                      <a:pt x="63" y="2"/>
                      <a:pt x="63" y="2"/>
                    </a:cubicBezTo>
                    <a:cubicBezTo>
                      <a:pt x="64" y="2"/>
                      <a:pt x="63" y="3"/>
                      <a:pt x="63" y="3"/>
                    </a:cubicBezTo>
                    <a:cubicBezTo>
                      <a:pt x="64" y="3"/>
                      <a:pt x="64" y="3"/>
                      <a:pt x="64" y="3"/>
                    </a:cubicBezTo>
                    <a:cubicBezTo>
                      <a:pt x="64" y="4"/>
                      <a:pt x="64" y="4"/>
                      <a:pt x="64" y="4"/>
                    </a:cubicBezTo>
                    <a:cubicBezTo>
                      <a:pt x="65" y="5"/>
                      <a:pt x="65" y="5"/>
                      <a:pt x="65" y="5"/>
                    </a:cubicBezTo>
                    <a:cubicBezTo>
                      <a:pt x="65" y="6"/>
                      <a:pt x="65" y="6"/>
                      <a:pt x="65" y="6"/>
                    </a:cubicBezTo>
                    <a:cubicBezTo>
                      <a:pt x="65" y="7"/>
                      <a:pt x="66" y="7"/>
                      <a:pt x="66" y="8"/>
                    </a:cubicBezTo>
                    <a:cubicBezTo>
                      <a:pt x="66" y="8"/>
                      <a:pt x="67" y="9"/>
                      <a:pt x="67" y="10"/>
                    </a:cubicBezTo>
                    <a:cubicBezTo>
                      <a:pt x="68" y="10"/>
                      <a:pt x="70" y="8"/>
                      <a:pt x="70" y="10"/>
                    </a:cubicBezTo>
                    <a:cubicBezTo>
                      <a:pt x="71" y="10"/>
                      <a:pt x="71" y="11"/>
                      <a:pt x="71" y="12"/>
                    </a:cubicBezTo>
                    <a:cubicBezTo>
                      <a:pt x="71" y="12"/>
                      <a:pt x="71" y="12"/>
                      <a:pt x="71" y="13"/>
                    </a:cubicBezTo>
                    <a:cubicBezTo>
                      <a:pt x="72" y="13"/>
                      <a:pt x="72" y="13"/>
                      <a:pt x="72" y="14"/>
                    </a:cubicBezTo>
                    <a:cubicBezTo>
                      <a:pt x="73" y="14"/>
                      <a:pt x="73" y="15"/>
                      <a:pt x="74" y="15"/>
                    </a:cubicBezTo>
                    <a:cubicBezTo>
                      <a:pt x="74" y="15"/>
                      <a:pt x="74" y="14"/>
                      <a:pt x="74" y="14"/>
                    </a:cubicBezTo>
                    <a:cubicBezTo>
                      <a:pt x="74" y="13"/>
                      <a:pt x="74" y="13"/>
                      <a:pt x="75" y="12"/>
                    </a:cubicBezTo>
                    <a:cubicBezTo>
                      <a:pt x="75" y="12"/>
                      <a:pt x="75" y="13"/>
                      <a:pt x="75" y="13"/>
                    </a:cubicBezTo>
                    <a:cubicBezTo>
                      <a:pt x="76" y="14"/>
                      <a:pt x="77" y="14"/>
                      <a:pt x="78" y="14"/>
                    </a:cubicBezTo>
                    <a:cubicBezTo>
                      <a:pt x="78" y="14"/>
                      <a:pt x="78" y="15"/>
                      <a:pt x="78" y="15"/>
                    </a:cubicBezTo>
                    <a:cubicBezTo>
                      <a:pt x="78" y="16"/>
                      <a:pt x="78" y="16"/>
                      <a:pt x="78" y="16"/>
                    </a:cubicBezTo>
                    <a:cubicBezTo>
                      <a:pt x="78" y="17"/>
                      <a:pt x="78" y="17"/>
                      <a:pt x="79" y="18"/>
                    </a:cubicBezTo>
                    <a:cubicBezTo>
                      <a:pt x="80" y="18"/>
                      <a:pt x="80" y="18"/>
                      <a:pt x="80" y="19"/>
                    </a:cubicBezTo>
                    <a:cubicBezTo>
                      <a:pt x="80" y="20"/>
                      <a:pt x="80" y="21"/>
                      <a:pt x="80" y="22"/>
                    </a:cubicBezTo>
                    <a:cubicBezTo>
                      <a:pt x="81" y="22"/>
                      <a:pt x="83" y="23"/>
                      <a:pt x="84" y="22"/>
                    </a:cubicBezTo>
                    <a:cubicBezTo>
                      <a:pt x="84" y="22"/>
                      <a:pt x="84" y="21"/>
                      <a:pt x="84" y="20"/>
                    </a:cubicBezTo>
                    <a:cubicBezTo>
                      <a:pt x="84" y="20"/>
                      <a:pt x="85" y="22"/>
                      <a:pt x="85" y="22"/>
                    </a:cubicBezTo>
                    <a:cubicBezTo>
                      <a:pt x="86" y="23"/>
                      <a:pt x="87" y="22"/>
                      <a:pt x="88" y="23"/>
                    </a:cubicBezTo>
                    <a:cubicBezTo>
                      <a:pt x="88" y="23"/>
                      <a:pt x="88" y="23"/>
                      <a:pt x="88" y="24"/>
                    </a:cubicBezTo>
                    <a:cubicBezTo>
                      <a:pt x="89" y="24"/>
                      <a:pt x="91" y="19"/>
                      <a:pt x="92" y="22"/>
                    </a:cubicBezTo>
                    <a:cubicBezTo>
                      <a:pt x="93" y="24"/>
                      <a:pt x="95" y="26"/>
                      <a:pt x="94" y="28"/>
                    </a:cubicBezTo>
                    <a:cubicBezTo>
                      <a:pt x="93" y="29"/>
                      <a:pt x="92" y="28"/>
                      <a:pt x="91" y="27"/>
                    </a:cubicBezTo>
                    <a:cubicBezTo>
                      <a:pt x="90" y="27"/>
                      <a:pt x="89" y="27"/>
                      <a:pt x="89" y="28"/>
                    </a:cubicBezTo>
                    <a:cubicBezTo>
                      <a:pt x="89" y="29"/>
                      <a:pt x="90" y="29"/>
                      <a:pt x="91" y="30"/>
                    </a:cubicBezTo>
                    <a:cubicBezTo>
                      <a:pt x="91" y="31"/>
                      <a:pt x="90" y="31"/>
                      <a:pt x="90" y="32"/>
                    </a:cubicBezTo>
                    <a:cubicBezTo>
                      <a:pt x="90" y="33"/>
                      <a:pt x="90" y="33"/>
                      <a:pt x="90" y="34"/>
                    </a:cubicBezTo>
                    <a:cubicBezTo>
                      <a:pt x="90" y="36"/>
                      <a:pt x="88" y="36"/>
                      <a:pt x="87" y="35"/>
                    </a:cubicBezTo>
                    <a:cubicBezTo>
                      <a:pt x="85" y="35"/>
                      <a:pt x="85" y="34"/>
                      <a:pt x="84" y="33"/>
                    </a:cubicBezTo>
                    <a:cubicBezTo>
                      <a:pt x="84" y="32"/>
                      <a:pt x="83" y="32"/>
                      <a:pt x="83" y="31"/>
                    </a:cubicBezTo>
                    <a:cubicBezTo>
                      <a:pt x="81" y="31"/>
                      <a:pt x="80" y="31"/>
                      <a:pt x="79" y="32"/>
                    </a:cubicBezTo>
                    <a:cubicBezTo>
                      <a:pt x="79" y="33"/>
                      <a:pt x="78" y="33"/>
                      <a:pt x="78" y="32"/>
                    </a:cubicBezTo>
                    <a:cubicBezTo>
                      <a:pt x="77" y="30"/>
                      <a:pt x="77" y="29"/>
                      <a:pt x="76" y="28"/>
                    </a:cubicBezTo>
                    <a:cubicBezTo>
                      <a:pt x="75" y="26"/>
                      <a:pt x="73" y="26"/>
                      <a:pt x="72" y="26"/>
                    </a:cubicBezTo>
                    <a:cubicBezTo>
                      <a:pt x="71" y="26"/>
                      <a:pt x="69" y="26"/>
                      <a:pt x="69" y="27"/>
                    </a:cubicBezTo>
                    <a:cubicBezTo>
                      <a:pt x="68" y="28"/>
                      <a:pt x="69" y="28"/>
                      <a:pt x="68" y="28"/>
                    </a:cubicBezTo>
                    <a:cubicBezTo>
                      <a:pt x="67" y="29"/>
                      <a:pt x="60" y="31"/>
                      <a:pt x="61" y="28"/>
                    </a:cubicBezTo>
                    <a:cubicBezTo>
                      <a:pt x="62" y="29"/>
                      <a:pt x="60" y="29"/>
                      <a:pt x="60" y="30"/>
                    </a:cubicBezTo>
                    <a:cubicBezTo>
                      <a:pt x="59" y="31"/>
                      <a:pt x="60" y="32"/>
                      <a:pt x="60" y="33"/>
                    </a:cubicBezTo>
                    <a:cubicBezTo>
                      <a:pt x="59" y="33"/>
                      <a:pt x="59" y="33"/>
                      <a:pt x="58" y="33"/>
                    </a:cubicBezTo>
                    <a:cubicBezTo>
                      <a:pt x="58" y="33"/>
                      <a:pt x="57" y="33"/>
                      <a:pt x="57" y="33"/>
                    </a:cubicBezTo>
                    <a:cubicBezTo>
                      <a:pt x="57" y="33"/>
                      <a:pt x="56" y="33"/>
                      <a:pt x="56" y="33"/>
                    </a:cubicBezTo>
                    <a:cubicBezTo>
                      <a:pt x="55" y="33"/>
                      <a:pt x="55" y="33"/>
                      <a:pt x="55" y="33"/>
                    </a:cubicBezTo>
                    <a:cubicBezTo>
                      <a:pt x="55" y="35"/>
                      <a:pt x="53" y="36"/>
                      <a:pt x="53" y="37"/>
                    </a:cubicBezTo>
                    <a:cubicBezTo>
                      <a:pt x="52" y="38"/>
                      <a:pt x="50" y="37"/>
                      <a:pt x="49" y="36"/>
                    </a:cubicBezTo>
                    <a:cubicBezTo>
                      <a:pt x="49" y="34"/>
                      <a:pt x="51" y="33"/>
                      <a:pt x="53" y="33"/>
                    </a:cubicBezTo>
                    <a:cubicBezTo>
                      <a:pt x="53" y="31"/>
                      <a:pt x="51" y="30"/>
                      <a:pt x="51" y="30"/>
                    </a:cubicBezTo>
                    <a:cubicBezTo>
                      <a:pt x="50" y="29"/>
                      <a:pt x="49" y="29"/>
                      <a:pt x="50" y="28"/>
                    </a:cubicBezTo>
                    <a:cubicBezTo>
                      <a:pt x="50" y="27"/>
                      <a:pt x="51" y="27"/>
                      <a:pt x="51" y="26"/>
                    </a:cubicBezTo>
                    <a:cubicBezTo>
                      <a:pt x="52" y="26"/>
                      <a:pt x="53" y="26"/>
                      <a:pt x="53" y="26"/>
                    </a:cubicBezTo>
                    <a:cubicBezTo>
                      <a:pt x="53" y="25"/>
                      <a:pt x="50" y="23"/>
                      <a:pt x="49" y="24"/>
                    </a:cubicBezTo>
                    <a:cubicBezTo>
                      <a:pt x="49" y="22"/>
                      <a:pt x="49" y="21"/>
                      <a:pt x="49" y="20"/>
                    </a:cubicBezTo>
                    <a:cubicBezTo>
                      <a:pt x="48" y="18"/>
                      <a:pt x="46" y="15"/>
                      <a:pt x="44" y="17"/>
                    </a:cubicBezTo>
                    <a:cubicBezTo>
                      <a:pt x="43" y="18"/>
                      <a:pt x="45" y="20"/>
                      <a:pt x="44" y="21"/>
                    </a:cubicBezTo>
                    <a:cubicBezTo>
                      <a:pt x="43" y="23"/>
                      <a:pt x="40" y="22"/>
                      <a:pt x="38" y="22"/>
                    </a:cubicBezTo>
                    <a:cubicBezTo>
                      <a:pt x="38" y="21"/>
                      <a:pt x="38" y="21"/>
                      <a:pt x="38" y="21"/>
                    </a:cubicBezTo>
                    <a:cubicBezTo>
                      <a:pt x="38" y="21"/>
                      <a:pt x="37" y="21"/>
                      <a:pt x="37" y="20"/>
                    </a:cubicBezTo>
                    <a:cubicBezTo>
                      <a:pt x="37" y="20"/>
                      <a:pt x="37" y="20"/>
                      <a:pt x="36" y="20"/>
                    </a:cubicBezTo>
                    <a:cubicBezTo>
                      <a:pt x="34" y="20"/>
                      <a:pt x="33" y="20"/>
                      <a:pt x="32" y="19"/>
                    </a:cubicBezTo>
                    <a:cubicBezTo>
                      <a:pt x="32" y="19"/>
                      <a:pt x="31" y="18"/>
                      <a:pt x="31" y="18"/>
                    </a:cubicBezTo>
                    <a:cubicBezTo>
                      <a:pt x="31" y="18"/>
                      <a:pt x="29" y="18"/>
                      <a:pt x="29" y="18"/>
                    </a:cubicBezTo>
                    <a:cubicBezTo>
                      <a:pt x="28" y="18"/>
                      <a:pt x="27" y="21"/>
                      <a:pt x="28" y="21"/>
                    </a:cubicBezTo>
                    <a:cubicBezTo>
                      <a:pt x="27" y="23"/>
                      <a:pt x="24" y="23"/>
                      <a:pt x="22" y="22"/>
                    </a:cubicBezTo>
                    <a:cubicBezTo>
                      <a:pt x="22" y="23"/>
                      <a:pt x="22" y="25"/>
                      <a:pt x="21" y="26"/>
                    </a:cubicBezTo>
                    <a:cubicBezTo>
                      <a:pt x="19" y="27"/>
                      <a:pt x="16" y="26"/>
                      <a:pt x="16" y="24"/>
                    </a:cubicBezTo>
                    <a:cubicBezTo>
                      <a:pt x="15" y="25"/>
                      <a:pt x="15" y="26"/>
                      <a:pt x="15" y="27"/>
                    </a:cubicBezTo>
                    <a:cubicBezTo>
                      <a:pt x="14" y="27"/>
                      <a:pt x="14" y="29"/>
                      <a:pt x="14" y="29"/>
                    </a:cubicBezTo>
                    <a:cubicBezTo>
                      <a:pt x="13" y="30"/>
                      <a:pt x="11" y="29"/>
                      <a:pt x="10" y="28"/>
                    </a:cubicBezTo>
                    <a:cubicBezTo>
                      <a:pt x="10" y="28"/>
                      <a:pt x="9" y="27"/>
                      <a:pt x="9" y="27"/>
                    </a:cubicBezTo>
                    <a:cubicBezTo>
                      <a:pt x="9" y="27"/>
                      <a:pt x="9" y="28"/>
                      <a:pt x="9" y="28"/>
                    </a:cubicBezTo>
                    <a:cubicBezTo>
                      <a:pt x="9" y="29"/>
                      <a:pt x="8" y="29"/>
                      <a:pt x="8" y="29"/>
                    </a:cubicBezTo>
                    <a:cubicBezTo>
                      <a:pt x="7" y="30"/>
                      <a:pt x="6" y="30"/>
                      <a:pt x="5" y="30"/>
                    </a:cubicBezTo>
                    <a:cubicBezTo>
                      <a:pt x="5" y="30"/>
                      <a:pt x="4" y="30"/>
                      <a:pt x="4" y="31"/>
                    </a:cubicBezTo>
                    <a:cubicBezTo>
                      <a:pt x="4" y="31"/>
                      <a:pt x="4" y="32"/>
                      <a:pt x="4" y="33"/>
                    </a:cubicBezTo>
                    <a:cubicBezTo>
                      <a:pt x="3" y="33"/>
                      <a:pt x="2" y="33"/>
                      <a:pt x="1" y="32"/>
                    </a:cubicBezTo>
                    <a:cubicBezTo>
                      <a:pt x="1" y="32"/>
                      <a:pt x="1" y="32"/>
                      <a:pt x="1" y="31"/>
                    </a:cubicBezTo>
                    <a:cubicBezTo>
                      <a:pt x="1" y="31"/>
                      <a:pt x="0" y="31"/>
                      <a:pt x="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8" name="Freeform 24"/>
              <p:cNvSpPr/>
              <p:nvPr/>
            </p:nvSpPr>
            <p:spPr bwMode="auto">
              <a:xfrm>
                <a:off x="11027637" y="6202900"/>
                <a:ext cx="95424" cy="52330"/>
              </a:xfrm>
              <a:custGeom>
                <a:avLst/>
                <a:gdLst>
                  <a:gd name="T0" fmla="*/ 20 w 22"/>
                  <a:gd name="T1" fmla="*/ 1 h 12"/>
                  <a:gd name="T2" fmla="*/ 18 w 22"/>
                  <a:gd name="T3" fmla="*/ 3 h 12"/>
                  <a:gd name="T4" fmla="*/ 17 w 22"/>
                  <a:gd name="T5" fmla="*/ 3 h 12"/>
                  <a:gd name="T6" fmla="*/ 14 w 22"/>
                  <a:gd name="T7" fmla="*/ 5 h 12"/>
                  <a:gd name="T8" fmla="*/ 12 w 22"/>
                  <a:gd name="T9" fmla="*/ 7 h 12"/>
                  <a:gd name="T10" fmla="*/ 10 w 22"/>
                  <a:gd name="T11" fmla="*/ 6 h 12"/>
                  <a:gd name="T12" fmla="*/ 8 w 22"/>
                  <a:gd name="T13" fmla="*/ 5 h 12"/>
                  <a:gd name="T14" fmla="*/ 7 w 22"/>
                  <a:gd name="T15" fmla="*/ 3 h 12"/>
                  <a:gd name="T16" fmla="*/ 6 w 22"/>
                  <a:gd name="T17" fmla="*/ 1 h 12"/>
                  <a:gd name="T18" fmla="*/ 4 w 22"/>
                  <a:gd name="T19" fmla="*/ 1 h 12"/>
                  <a:gd name="T20" fmla="*/ 4 w 22"/>
                  <a:gd name="T21" fmla="*/ 2 h 12"/>
                  <a:gd name="T22" fmla="*/ 4 w 22"/>
                  <a:gd name="T23" fmla="*/ 3 h 12"/>
                  <a:gd name="T24" fmla="*/ 4 w 22"/>
                  <a:gd name="T25" fmla="*/ 4 h 12"/>
                  <a:gd name="T26" fmla="*/ 1 w 22"/>
                  <a:gd name="T27" fmla="*/ 5 h 12"/>
                  <a:gd name="T28" fmla="*/ 3 w 22"/>
                  <a:gd name="T29" fmla="*/ 7 h 12"/>
                  <a:gd name="T30" fmla="*/ 5 w 22"/>
                  <a:gd name="T31" fmla="*/ 8 h 12"/>
                  <a:gd name="T32" fmla="*/ 4 w 22"/>
                  <a:gd name="T33" fmla="*/ 10 h 12"/>
                  <a:gd name="T34" fmla="*/ 3 w 22"/>
                  <a:gd name="T35" fmla="*/ 12 h 12"/>
                  <a:gd name="T36" fmla="*/ 5 w 22"/>
                  <a:gd name="T37" fmla="*/ 11 h 12"/>
                  <a:gd name="T38" fmla="*/ 7 w 22"/>
                  <a:gd name="T39" fmla="*/ 11 h 12"/>
                  <a:gd name="T40" fmla="*/ 9 w 22"/>
                  <a:gd name="T41" fmla="*/ 10 h 12"/>
                  <a:gd name="T42" fmla="*/ 10 w 22"/>
                  <a:gd name="T43" fmla="*/ 10 h 12"/>
                  <a:gd name="T44" fmla="*/ 16 w 22"/>
                  <a:gd name="T45" fmla="*/ 7 h 12"/>
                  <a:gd name="T46" fmla="*/ 17 w 22"/>
                  <a:gd name="T47" fmla="*/ 6 h 12"/>
                  <a:gd name="T48" fmla="*/ 19 w 22"/>
                  <a:gd name="T49" fmla="*/ 3 h 12"/>
                  <a:gd name="T50" fmla="*/ 22 w 22"/>
                  <a:gd name="T51" fmla="*/ 2 h 12"/>
                  <a:gd name="T52" fmla="*/ 22 w 22"/>
                  <a:gd name="T53" fmla="*/ 1 h 12"/>
                  <a:gd name="T54" fmla="*/ 20 w 22"/>
                  <a:gd name="T5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12">
                    <a:moveTo>
                      <a:pt x="20" y="1"/>
                    </a:moveTo>
                    <a:cubicBezTo>
                      <a:pt x="19" y="2"/>
                      <a:pt x="18" y="2"/>
                      <a:pt x="18" y="3"/>
                    </a:cubicBezTo>
                    <a:cubicBezTo>
                      <a:pt x="17" y="3"/>
                      <a:pt x="17" y="3"/>
                      <a:pt x="17" y="3"/>
                    </a:cubicBezTo>
                    <a:cubicBezTo>
                      <a:pt x="16" y="4"/>
                      <a:pt x="15" y="5"/>
                      <a:pt x="14" y="5"/>
                    </a:cubicBezTo>
                    <a:cubicBezTo>
                      <a:pt x="13" y="6"/>
                      <a:pt x="13" y="6"/>
                      <a:pt x="12" y="7"/>
                    </a:cubicBezTo>
                    <a:cubicBezTo>
                      <a:pt x="11" y="7"/>
                      <a:pt x="11" y="6"/>
                      <a:pt x="10" y="6"/>
                    </a:cubicBezTo>
                    <a:cubicBezTo>
                      <a:pt x="10" y="5"/>
                      <a:pt x="9" y="5"/>
                      <a:pt x="8" y="5"/>
                    </a:cubicBezTo>
                    <a:cubicBezTo>
                      <a:pt x="7" y="5"/>
                      <a:pt x="7" y="4"/>
                      <a:pt x="7" y="3"/>
                    </a:cubicBezTo>
                    <a:cubicBezTo>
                      <a:pt x="7" y="2"/>
                      <a:pt x="7" y="1"/>
                      <a:pt x="6" y="1"/>
                    </a:cubicBezTo>
                    <a:cubicBezTo>
                      <a:pt x="6" y="0"/>
                      <a:pt x="4" y="1"/>
                      <a:pt x="4" y="1"/>
                    </a:cubicBezTo>
                    <a:cubicBezTo>
                      <a:pt x="4" y="1"/>
                      <a:pt x="4" y="2"/>
                      <a:pt x="4" y="2"/>
                    </a:cubicBezTo>
                    <a:cubicBezTo>
                      <a:pt x="4" y="3"/>
                      <a:pt x="5" y="3"/>
                      <a:pt x="4" y="3"/>
                    </a:cubicBezTo>
                    <a:cubicBezTo>
                      <a:pt x="4" y="4"/>
                      <a:pt x="4" y="4"/>
                      <a:pt x="4" y="4"/>
                    </a:cubicBezTo>
                    <a:cubicBezTo>
                      <a:pt x="3" y="4"/>
                      <a:pt x="0" y="4"/>
                      <a:pt x="1" y="5"/>
                    </a:cubicBezTo>
                    <a:cubicBezTo>
                      <a:pt x="1" y="6"/>
                      <a:pt x="2" y="6"/>
                      <a:pt x="3" y="7"/>
                    </a:cubicBezTo>
                    <a:cubicBezTo>
                      <a:pt x="3" y="7"/>
                      <a:pt x="5" y="7"/>
                      <a:pt x="5" y="8"/>
                    </a:cubicBezTo>
                    <a:cubicBezTo>
                      <a:pt x="5" y="8"/>
                      <a:pt x="4" y="9"/>
                      <a:pt x="4" y="10"/>
                    </a:cubicBezTo>
                    <a:cubicBezTo>
                      <a:pt x="4" y="10"/>
                      <a:pt x="3" y="11"/>
                      <a:pt x="3" y="12"/>
                    </a:cubicBezTo>
                    <a:cubicBezTo>
                      <a:pt x="4" y="12"/>
                      <a:pt x="4" y="12"/>
                      <a:pt x="5" y="11"/>
                    </a:cubicBezTo>
                    <a:cubicBezTo>
                      <a:pt x="6" y="11"/>
                      <a:pt x="6" y="11"/>
                      <a:pt x="7" y="11"/>
                    </a:cubicBezTo>
                    <a:cubicBezTo>
                      <a:pt x="8" y="10"/>
                      <a:pt x="8" y="10"/>
                      <a:pt x="9" y="10"/>
                    </a:cubicBezTo>
                    <a:cubicBezTo>
                      <a:pt x="9" y="10"/>
                      <a:pt x="10" y="10"/>
                      <a:pt x="10" y="10"/>
                    </a:cubicBezTo>
                    <a:cubicBezTo>
                      <a:pt x="12" y="10"/>
                      <a:pt x="14" y="9"/>
                      <a:pt x="16" y="7"/>
                    </a:cubicBezTo>
                    <a:cubicBezTo>
                      <a:pt x="16" y="7"/>
                      <a:pt x="16" y="6"/>
                      <a:pt x="17" y="6"/>
                    </a:cubicBezTo>
                    <a:cubicBezTo>
                      <a:pt x="17" y="5"/>
                      <a:pt x="18" y="4"/>
                      <a:pt x="19" y="3"/>
                    </a:cubicBezTo>
                    <a:cubicBezTo>
                      <a:pt x="20" y="3"/>
                      <a:pt x="21" y="3"/>
                      <a:pt x="22" y="2"/>
                    </a:cubicBezTo>
                    <a:cubicBezTo>
                      <a:pt x="22" y="2"/>
                      <a:pt x="22" y="2"/>
                      <a:pt x="22" y="1"/>
                    </a:cubicBezTo>
                    <a:cubicBezTo>
                      <a:pt x="22" y="1"/>
                      <a:pt x="22"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9" name="Freeform 25"/>
              <p:cNvSpPr/>
              <p:nvPr/>
            </p:nvSpPr>
            <p:spPr bwMode="auto">
              <a:xfrm>
                <a:off x="11326223" y="6159805"/>
                <a:ext cx="58487" cy="76956"/>
              </a:xfrm>
              <a:custGeom>
                <a:avLst/>
                <a:gdLst>
                  <a:gd name="T0" fmla="*/ 4 w 14"/>
                  <a:gd name="T1" fmla="*/ 17 h 18"/>
                  <a:gd name="T2" fmla="*/ 3 w 14"/>
                  <a:gd name="T3" fmla="*/ 17 h 18"/>
                  <a:gd name="T4" fmla="*/ 6 w 14"/>
                  <a:gd name="T5" fmla="*/ 13 h 18"/>
                  <a:gd name="T6" fmla="*/ 8 w 14"/>
                  <a:gd name="T7" fmla="*/ 9 h 18"/>
                  <a:gd name="T8" fmla="*/ 7 w 14"/>
                  <a:gd name="T9" fmla="*/ 7 h 18"/>
                  <a:gd name="T10" fmla="*/ 5 w 14"/>
                  <a:gd name="T11" fmla="*/ 7 h 18"/>
                  <a:gd name="T12" fmla="*/ 2 w 14"/>
                  <a:gd name="T13" fmla="*/ 6 h 18"/>
                  <a:gd name="T14" fmla="*/ 1 w 14"/>
                  <a:gd name="T15" fmla="*/ 3 h 18"/>
                  <a:gd name="T16" fmla="*/ 0 w 14"/>
                  <a:gd name="T17" fmla="*/ 1 h 18"/>
                  <a:gd name="T18" fmla="*/ 1 w 14"/>
                  <a:gd name="T19" fmla="*/ 0 h 18"/>
                  <a:gd name="T20" fmla="*/ 2 w 14"/>
                  <a:gd name="T21" fmla="*/ 1 h 18"/>
                  <a:gd name="T22" fmla="*/ 4 w 14"/>
                  <a:gd name="T23" fmla="*/ 3 h 18"/>
                  <a:gd name="T24" fmla="*/ 8 w 14"/>
                  <a:gd name="T25" fmla="*/ 3 h 18"/>
                  <a:gd name="T26" fmla="*/ 9 w 14"/>
                  <a:gd name="T27" fmla="*/ 4 h 18"/>
                  <a:gd name="T28" fmla="*/ 11 w 14"/>
                  <a:gd name="T29" fmla="*/ 5 h 18"/>
                  <a:gd name="T30" fmla="*/ 12 w 14"/>
                  <a:gd name="T31" fmla="*/ 7 h 18"/>
                  <a:gd name="T32" fmla="*/ 12 w 14"/>
                  <a:gd name="T33" fmla="*/ 8 h 18"/>
                  <a:gd name="T34" fmla="*/ 13 w 14"/>
                  <a:gd name="T35" fmla="*/ 10 h 18"/>
                  <a:gd name="T36" fmla="*/ 13 w 14"/>
                  <a:gd name="T37" fmla="*/ 12 h 18"/>
                  <a:gd name="T38" fmla="*/ 14 w 14"/>
                  <a:gd name="T39" fmla="*/ 14 h 18"/>
                  <a:gd name="T40" fmla="*/ 10 w 14"/>
                  <a:gd name="T41" fmla="*/ 16 h 18"/>
                  <a:gd name="T42" fmla="*/ 7 w 14"/>
                  <a:gd name="T43" fmla="*/ 17 h 18"/>
                  <a:gd name="T44" fmla="*/ 5 w 14"/>
                  <a:gd name="T45" fmla="*/ 18 h 18"/>
                  <a:gd name="T46" fmla="*/ 4 w 14"/>
                  <a:gd name="T4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8">
                    <a:moveTo>
                      <a:pt x="4" y="17"/>
                    </a:moveTo>
                    <a:cubicBezTo>
                      <a:pt x="3" y="17"/>
                      <a:pt x="3" y="17"/>
                      <a:pt x="3" y="17"/>
                    </a:cubicBezTo>
                    <a:cubicBezTo>
                      <a:pt x="4" y="16"/>
                      <a:pt x="5" y="15"/>
                      <a:pt x="6" y="13"/>
                    </a:cubicBezTo>
                    <a:cubicBezTo>
                      <a:pt x="7" y="12"/>
                      <a:pt x="8" y="11"/>
                      <a:pt x="8" y="9"/>
                    </a:cubicBezTo>
                    <a:cubicBezTo>
                      <a:pt x="8" y="8"/>
                      <a:pt x="8" y="8"/>
                      <a:pt x="7" y="7"/>
                    </a:cubicBezTo>
                    <a:cubicBezTo>
                      <a:pt x="7" y="7"/>
                      <a:pt x="6" y="7"/>
                      <a:pt x="5" y="7"/>
                    </a:cubicBezTo>
                    <a:cubicBezTo>
                      <a:pt x="4" y="6"/>
                      <a:pt x="3" y="6"/>
                      <a:pt x="2" y="6"/>
                    </a:cubicBezTo>
                    <a:cubicBezTo>
                      <a:pt x="2" y="5"/>
                      <a:pt x="1" y="4"/>
                      <a:pt x="1" y="3"/>
                    </a:cubicBezTo>
                    <a:cubicBezTo>
                      <a:pt x="1" y="3"/>
                      <a:pt x="0" y="2"/>
                      <a:pt x="0" y="1"/>
                    </a:cubicBezTo>
                    <a:cubicBezTo>
                      <a:pt x="0" y="1"/>
                      <a:pt x="1" y="0"/>
                      <a:pt x="1" y="0"/>
                    </a:cubicBezTo>
                    <a:cubicBezTo>
                      <a:pt x="1" y="0"/>
                      <a:pt x="1" y="1"/>
                      <a:pt x="2" y="1"/>
                    </a:cubicBezTo>
                    <a:cubicBezTo>
                      <a:pt x="2" y="2"/>
                      <a:pt x="3" y="3"/>
                      <a:pt x="4" y="3"/>
                    </a:cubicBezTo>
                    <a:cubicBezTo>
                      <a:pt x="5" y="3"/>
                      <a:pt x="7" y="2"/>
                      <a:pt x="8" y="3"/>
                    </a:cubicBezTo>
                    <a:cubicBezTo>
                      <a:pt x="8" y="3"/>
                      <a:pt x="8" y="4"/>
                      <a:pt x="9" y="4"/>
                    </a:cubicBezTo>
                    <a:cubicBezTo>
                      <a:pt x="10" y="4"/>
                      <a:pt x="10" y="5"/>
                      <a:pt x="11" y="5"/>
                    </a:cubicBezTo>
                    <a:cubicBezTo>
                      <a:pt x="11" y="5"/>
                      <a:pt x="11" y="6"/>
                      <a:pt x="12" y="7"/>
                    </a:cubicBezTo>
                    <a:cubicBezTo>
                      <a:pt x="12" y="7"/>
                      <a:pt x="12" y="8"/>
                      <a:pt x="12" y="8"/>
                    </a:cubicBezTo>
                    <a:cubicBezTo>
                      <a:pt x="13" y="9"/>
                      <a:pt x="12" y="10"/>
                      <a:pt x="13" y="10"/>
                    </a:cubicBezTo>
                    <a:cubicBezTo>
                      <a:pt x="13" y="11"/>
                      <a:pt x="13" y="11"/>
                      <a:pt x="13" y="12"/>
                    </a:cubicBezTo>
                    <a:cubicBezTo>
                      <a:pt x="14" y="12"/>
                      <a:pt x="14" y="14"/>
                      <a:pt x="14" y="14"/>
                    </a:cubicBezTo>
                    <a:cubicBezTo>
                      <a:pt x="13" y="15"/>
                      <a:pt x="11" y="15"/>
                      <a:pt x="10" y="16"/>
                    </a:cubicBezTo>
                    <a:cubicBezTo>
                      <a:pt x="9" y="16"/>
                      <a:pt x="8" y="16"/>
                      <a:pt x="7" y="17"/>
                    </a:cubicBezTo>
                    <a:cubicBezTo>
                      <a:pt x="6" y="18"/>
                      <a:pt x="6" y="18"/>
                      <a:pt x="5" y="18"/>
                    </a:cubicBezTo>
                    <a:cubicBezTo>
                      <a:pt x="5" y="17"/>
                      <a:pt x="4" y="16"/>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grpSp>
        <p:sp>
          <p:nvSpPr>
            <p:cNvPr id="30" name="Freeform 26"/>
            <p:cNvSpPr>
              <a:spLocks noEditPoints="1"/>
            </p:cNvSpPr>
            <p:nvPr/>
          </p:nvSpPr>
          <p:spPr bwMode="auto">
            <a:xfrm>
              <a:off x="4699244" y="4680539"/>
              <a:ext cx="1801771" cy="1874257"/>
            </a:xfrm>
            <a:custGeom>
              <a:avLst/>
              <a:gdLst>
                <a:gd name="T0" fmla="*/ 75 w 373"/>
                <a:gd name="T1" fmla="*/ 270 h 388"/>
                <a:gd name="T2" fmla="*/ 115 w 373"/>
                <a:gd name="T3" fmla="*/ 276 h 388"/>
                <a:gd name="T4" fmla="*/ 143 w 373"/>
                <a:gd name="T5" fmla="*/ 313 h 388"/>
                <a:gd name="T6" fmla="*/ 178 w 373"/>
                <a:gd name="T7" fmla="*/ 385 h 388"/>
                <a:gd name="T8" fmla="*/ 196 w 373"/>
                <a:gd name="T9" fmla="*/ 279 h 388"/>
                <a:gd name="T10" fmla="*/ 222 w 373"/>
                <a:gd name="T11" fmla="*/ 265 h 388"/>
                <a:gd name="T12" fmla="*/ 332 w 373"/>
                <a:gd name="T13" fmla="*/ 259 h 388"/>
                <a:gd name="T14" fmla="*/ 334 w 373"/>
                <a:gd name="T15" fmla="*/ 237 h 388"/>
                <a:gd name="T16" fmla="*/ 323 w 373"/>
                <a:gd name="T17" fmla="*/ 210 h 388"/>
                <a:gd name="T18" fmla="*/ 258 w 373"/>
                <a:gd name="T19" fmla="*/ 189 h 388"/>
                <a:gd name="T20" fmla="*/ 316 w 373"/>
                <a:gd name="T21" fmla="*/ 157 h 388"/>
                <a:gd name="T22" fmla="*/ 321 w 373"/>
                <a:gd name="T23" fmla="*/ 119 h 388"/>
                <a:gd name="T24" fmla="*/ 280 w 373"/>
                <a:gd name="T25" fmla="*/ 19 h 388"/>
                <a:gd name="T26" fmla="*/ 228 w 373"/>
                <a:gd name="T27" fmla="*/ 33 h 388"/>
                <a:gd name="T28" fmla="*/ 156 w 373"/>
                <a:gd name="T29" fmla="*/ 16 h 388"/>
                <a:gd name="T30" fmla="*/ 89 w 373"/>
                <a:gd name="T31" fmla="*/ 39 h 388"/>
                <a:gd name="T32" fmla="*/ 66 w 373"/>
                <a:gd name="T33" fmla="*/ 80 h 388"/>
                <a:gd name="T34" fmla="*/ 43 w 373"/>
                <a:gd name="T35" fmla="*/ 131 h 388"/>
                <a:gd name="T36" fmla="*/ 16 w 373"/>
                <a:gd name="T37" fmla="*/ 205 h 388"/>
                <a:gd name="T38" fmla="*/ 65 w 373"/>
                <a:gd name="T39" fmla="*/ 215 h 388"/>
                <a:gd name="T40" fmla="*/ 21 w 373"/>
                <a:gd name="T41" fmla="*/ 239 h 388"/>
                <a:gd name="T42" fmla="*/ 154 w 373"/>
                <a:gd name="T43" fmla="*/ 133 h 388"/>
                <a:gd name="T44" fmla="*/ 202 w 373"/>
                <a:gd name="T45" fmla="*/ 128 h 388"/>
                <a:gd name="T46" fmla="*/ 167 w 373"/>
                <a:gd name="T47" fmla="*/ 110 h 388"/>
                <a:gd name="T48" fmla="*/ 199 w 373"/>
                <a:gd name="T49" fmla="*/ 98 h 388"/>
                <a:gd name="T50" fmla="*/ 206 w 373"/>
                <a:gd name="T51" fmla="*/ 127 h 388"/>
                <a:gd name="T52" fmla="*/ 223 w 373"/>
                <a:gd name="T53" fmla="*/ 129 h 388"/>
                <a:gd name="T54" fmla="*/ 208 w 373"/>
                <a:gd name="T55" fmla="*/ 123 h 388"/>
                <a:gd name="T56" fmla="*/ 214 w 373"/>
                <a:gd name="T57" fmla="*/ 85 h 388"/>
                <a:gd name="T58" fmla="*/ 235 w 373"/>
                <a:gd name="T59" fmla="*/ 223 h 388"/>
                <a:gd name="T60" fmla="*/ 223 w 373"/>
                <a:gd name="T61" fmla="*/ 136 h 388"/>
                <a:gd name="T62" fmla="*/ 225 w 373"/>
                <a:gd name="T63" fmla="*/ 119 h 388"/>
                <a:gd name="T64" fmla="*/ 225 w 373"/>
                <a:gd name="T65" fmla="*/ 131 h 388"/>
                <a:gd name="T66" fmla="*/ 245 w 373"/>
                <a:gd name="T67" fmla="*/ 153 h 388"/>
                <a:gd name="T68" fmla="*/ 253 w 373"/>
                <a:gd name="T69" fmla="*/ 130 h 388"/>
                <a:gd name="T70" fmla="*/ 218 w 373"/>
                <a:gd name="T71" fmla="*/ 261 h 388"/>
                <a:gd name="T72" fmla="*/ 170 w 373"/>
                <a:gd name="T73" fmla="*/ 225 h 388"/>
                <a:gd name="T74" fmla="*/ 210 w 373"/>
                <a:gd name="T75" fmla="*/ 213 h 388"/>
                <a:gd name="T76" fmla="*/ 221 w 373"/>
                <a:gd name="T77" fmla="*/ 246 h 388"/>
                <a:gd name="T78" fmla="*/ 188 w 373"/>
                <a:gd name="T79" fmla="*/ 265 h 388"/>
                <a:gd name="T80" fmla="*/ 168 w 373"/>
                <a:gd name="T81" fmla="*/ 267 h 388"/>
                <a:gd name="T82" fmla="*/ 154 w 373"/>
                <a:gd name="T83" fmla="*/ 320 h 388"/>
                <a:gd name="T84" fmla="*/ 152 w 373"/>
                <a:gd name="T85" fmla="*/ 167 h 388"/>
                <a:gd name="T86" fmla="*/ 155 w 373"/>
                <a:gd name="T87" fmla="*/ 203 h 388"/>
                <a:gd name="T88" fmla="*/ 84 w 373"/>
                <a:gd name="T89" fmla="*/ 158 h 388"/>
                <a:gd name="T90" fmla="*/ 94 w 373"/>
                <a:gd name="T91" fmla="*/ 156 h 388"/>
                <a:gd name="T92" fmla="*/ 122 w 373"/>
                <a:gd name="T93" fmla="*/ 158 h 388"/>
                <a:gd name="T94" fmla="*/ 138 w 373"/>
                <a:gd name="T95" fmla="*/ 145 h 388"/>
                <a:gd name="T96" fmla="*/ 130 w 373"/>
                <a:gd name="T97" fmla="*/ 181 h 388"/>
                <a:gd name="T98" fmla="*/ 142 w 373"/>
                <a:gd name="T99" fmla="*/ 173 h 388"/>
                <a:gd name="T100" fmla="*/ 148 w 373"/>
                <a:gd name="T101" fmla="*/ 234 h 388"/>
                <a:gd name="T102" fmla="*/ 135 w 373"/>
                <a:gd name="T103" fmla="*/ 261 h 388"/>
                <a:gd name="T104" fmla="*/ 132 w 373"/>
                <a:gd name="T105" fmla="*/ 224 h 388"/>
                <a:gd name="T106" fmla="*/ 150 w 373"/>
                <a:gd name="T107" fmla="*/ 270 h 388"/>
                <a:gd name="T108" fmla="*/ 145 w 373"/>
                <a:gd name="T109" fmla="*/ 277 h 388"/>
                <a:gd name="T110" fmla="*/ 130 w 373"/>
                <a:gd name="T111" fmla="*/ 283 h 388"/>
                <a:gd name="T112" fmla="*/ 116 w 373"/>
                <a:gd name="T113" fmla="*/ 233 h 388"/>
                <a:gd name="T114" fmla="*/ 128 w 373"/>
                <a:gd name="T115" fmla="*/ 275 h 388"/>
                <a:gd name="T116" fmla="*/ 96 w 373"/>
                <a:gd name="T117" fmla="*/ 260 h 388"/>
                <a:gd name="T118" fmla="*/ 89 w 373"/>
                <a:gd name="T119" fmla="*/ 161 h 388"/>
                <a:gd name="T120" fmla="*/ 122 w 373"/>
                <a:gd name="T121" fmla="*/ 18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3" h="388">
                  <a:moveTo>
                    <a:pt x="3" y="278"/>
                  </a:moveTo>
                  <a:cubicBezTo>
                    <a:pt x="5" y="280"/>
                    <a:pt x="10" y="280"/>
                    <a:pt x="11" y="276"/>
                  </a:cubicBezTo>
                  <a:cubicBezTo>
                    <a:pt x="14" y="277"/>
                    <a:pt x="14" y="279"/>
                    <a:pt x="18" y="279"/>
                  </a:cubicBezTo>
                  <a:cubicBezTo>
                    <a:pt x="20" y="280"/>
                    <a:pt x="22" y="278"/>
                    <a:pt x="24" y="278"/>
                  </a:cubicBezTo>
                  <a:cubicBezTo>
                    <a:pt x="27" y="278"/>
                    <a:pt x="32" y="279"/>
                    <a:pt x="34" y="277"/>
                  </a:cubicBezTo>
                  <a:cubicBezTo>
                    <a:pt x="35" y="276"/>
                    <a:pt x="34" y="274"/>
                    <a:pt x="36" y="274"/>
                  </a:cubicBezTo>
                  <a:cubicBezTo>
                    <a:pt x="38" y="273"/>
                    <a:pt x="41" y="276"/>
                    <a:pt x="43" y="277"/>
                  </a:cubicBezTo>
                  <a:cubicBezTo>
                    <a:pt x="46" y="279"/>
                    <a:pt x="50" y="280"/>
                    <a:pt x="54" y="279"/>
                  </a:cubicBezTo>
                  <a:cubicBezTo>
                    <a:pt x="57" y="278"/>
                    <a:pt x="60" y="278"/>
                    <a:pt x="63" y="278"/>
                  </a:cubicBezTo>
                  <a:cubicBezTo>
                    <a:pt x="67" y="277"/>
                    <a:pt x="71" y="277"/>
                    <a:pt x="74" y="273"/>
                  </a:cubicBezTo>
                  <a:cubicBezTo>
                    <a:pt x="75" y="269"/>
                    <a:pt x="74" y="266"/>
                    <a:pt x="73" y="262"/>
                  </a:cubicBezTo>
                  <a:cubicBezTo>
                    <a:pt x="74" y="264"/>
                    <a:pt x="75" y="265"/>
                    <a:pt x="76" y="266"/>
                  </a:cubicBezTo>
                  <a:cubicBezTo>
                    <a:pt x="76" y="267"/>
                    <a:pt x="75" y="267"/>
                    <a:pt x="75" y="268"/>
                  </a:cubicBezTo>
                  <a:cubicBezTo>
                    <a:pt x="75" y="267"/>
                    <a:pt x="76" y="267"/>
                    <a:pt x="76" y="266"/>
                  </a:cubicBezTo>
                  <a:cubicBezTo>
                    <a:pt x="77" y="266"/>
                    <a:pt x="77" y="267"/>
                    <a:pt x="77" y="267"/>
                  </a:cubicBezTo>
                  <a:cubicBezTo>
                    <a:pt x="77" y="267"/>
                    <a:pt x="77" y="268"/>
                    <a:pt x="77" y="268"/>
                  </a:cubicBezTo>
                  <a:cubicBezTo>
                    <a:pt x="76" y="269"/>
                    <a:pt x="76" y="270"/>
                    <a:pt x="75" y="270"/>
                  </a:cubicBezTo>
                  <a:cubicBezTo>
                    <a:pt x="76" y="270"/>
                    <a:pt x="76" y="269"/>
                    <a:pt x="77" y="268"/>
                  </a:cubicBezTo>
                  <a:cubicBezTo>
                    <a:pt x="77" y="268"/>
                    <a:pt x="77" y="267"/>
                    <a:pt x="77" y="267"/>
                  </a:cubicBezTo>
                  <a:cubicBezTo>
                    <a:pt x="77" y="267"/>
                    <a:pt x="78" y="268"/>
                    <a:pt x="78" y="268"/>
                  </a:cubicBezTo>
                  <a:cubicBezTo>
                    <a:pt x="80" y="270"/>
                    <a:pt x="83" y="273"/>
                    <a:pt x="86" y="275"/>
                  </a:cubicBezTo>
                  <a:cubicBezTo>
                    <a:pt x="88" y="276"/>
                    <a:pt x="89" y="275"/>
                    <a:pt x="91" y="274"/>
                  </a:cubicBezTo>
                  <a:cubicBezTo>
                    <a:pt x="93" y="273"/>
                    <a:pt x="95" y="274"/>
                    <a:pt x="95" y="271"/>
                  </a:cubicBezTo>
                  <a:cubicBezTo>
                    <a:pt x="95" y="269"/>
                    <a:pt x="93" y="267"/>
                    <a:pt x="94" y="264"/>
                  </a:cubicBezTo>
                  <a:cubicBezTo>
                    <a:pt x="95" y="264"/>
                    <a:pt x="95" y="264"/>
                    <a:pt x="95" y="264"/>
                  </a:cubicBezTo>
                  <a:cubicBezTo>
                    <a:pt x="96" y="265"/>
                    <a:pt x="97" y="266"/>
                    <a:pt x="98" y="267"/>
                  </a:cubicBezTo>
                  <a:cubicBezTo>
                    <a:pt x="99" y="267"/>
                    <a:pt x="99" y="268"/>
                    <a:pt x="99" y="268"/>
                  </a:cubicBezTo>
                  <a:cubicBezTo>
                    <a:pt x="100" y="269"/>
                    <a:pt x="100" y="269"/>
                    <a:pt x="100" y="269"/>
                  </a:cubicBezTo>
                  <a:cubicBezTo>
                    <a:pt x="101" y="269"/>
                    <a:pt x="102" y="270"/>
                    <a:pt x="102" y="270"/>
                  </a:cubicBezTo>
                  <a:cubicBezTo>
                    <a:pt x="104" y="271"/>
                    <a:pt x="105" y="272"/>
                    <a:pt x="107" y="273"/>
                  </a:cubicBezTo>
                  <a:cubicBezTo>
                    <a:pt x="109" y="274"/>
                    <a:pt x="110" y="274"/>
                    <a:pt x="112" y="275"/>
                  </a:cubicBezTo>
                  <a:cubicBezTo>
                    <a:pt x="112" y="275"/>
                    <a:pt x="112" y="275"/>
                    <a:pt x="113" y="275"/>
                  </a:cubicBezTo>
                  <a:cubicBezTo>
                    <a:pt x="113" y="275"/>
                    <a:pt x="113" y="275"/>
                    <a:pt x="114" y="276"/>
                  </a:cubicBezTo>
                  <a:cubicBezTo>
                    <a:pt x="114" y="276"/>
                    <a:pt x="114" y="276"/>
                    <a:pt x="115" y="276"/>
                  </a:cubicBezTo>
                  <a:cubicBezTo>
                    <a:pt x="115" y="276"/>
                    <a:pt x="115" y="276"/>
                    <a:pt x="115" y="276"/>
                  </a:cubicBezTo>
                  <a:cubicBezTo>
                    <a:pt x="116" y="276"/>
                    <a:pt x="116" y="276"/>
                    <a:pt x="117" y="276"/>
                  </a:cubicBezTo>
                  <a:cubicBezTo>
                    <a:pt x="118" y="276"/>
                    <a:pt x="119" y="276"/>
                    <a:pt x="119" y="277"/>
                  </a:cubicBezTo>
                  <a:cubicBezTo>
                    <a:pt x="120" y="277"/>
                    <a:pt x="121" y="277"/>
                    <a:pt x="121" y="277"/>
                  </a:cubicBezTo>
                  <a:cubicBezTo>
                    <a:pt x="122" y="277"/>
                    <a:pt x="122" y="277"/>
                    <a:pt x="122" y="277"/>
                  </a:cubicBezTo>
                  <a:cubicBezTo>
                    <a:pt x="122" y="278"/>
                    <a:pt x="122" y="278"/>
                    <a:pt x="122" y="278"/>
                  </a:cubicBezTo>
                  <a:cubicBezTo>
                    <a:pt x="122" y="278"/>
                    <a:pt x="123" y="278"/>
                    <a:pt x="123" y="279"/>
                  </a:cubicBezTo>
                  <a:cubicBezTo>
                    <a:pt x="124" y="279"/>
                    <a:pt x="124" y="280"/>
                    <a:pt x="125" y="280"/>
                  </a:cubicBezTo>
                  <a:cubicBezTo>
                    <a:pt x="125" y="281"/>
                    <a:pt x="126" y="281"/>
                    <a:pt x="126" y="282"/>
                  </a:cubicBezTo>
                  <a:cubicBezTo>
                    <a:pt x="126" y="283"/>
                    <a:pt x="127" y="283"/>
                    <a:pt x="127" y="284"/>
                  </a:cubicBezTo>
                  <a:cubicBezTo>
                    <a:pt x="128" y="286"/>
                    <a:pt x="129" y="287"/>
                    <a:pt x="129" y="289"/>
                  </a:cubicBezTo>
                  <a:cubicBezTo>
                    <a:pt x="130" y="290"/>
                    <a:pt x="131" y="292"/>
                    <a:pt x="132" y="294"/>
                  </a:cubicBezTo>
                  <a:cubicBezTo>
                    <a:pt x="133" y="294"/>
                    <a:pt x="134" y="295"/>
                    <a:pt x="134" y="296"/>
                  </a:cubicBezTo>
                  <a:cubicBezTo>
                    <a:pt x="136" y="297"/>
                    <a:pt x="136" y="297"/>
                    <a:pt x="136" y="297"/>
                  </a:cubicBezTo>
                  <a:cubicBezTo>
                    <a:pt x="139" y="299"/>
                    <a:pt x="140" y="302"/>
                    <a:pt x="141" y="305"/>
                  </a:cubicBezTo>
                  <a:cubicBezTo>
                    <a:pt x="141" y="307"/>
                    <a:pt x="142" y="308"/>
                    <a:pt x="142" y="310"/>
                  </a:cubicBezTo>
                  <a:cubicBezTo>
                    <a:pt x="142" y="311"/>
                    <a:pt x="143" y="312"/>
                    <a:pt x="143" y="313"/>
                  </a:cubicBezTo>
                  <a:cubicBezTo>
                    <a:pt x="144" y="314"/>
                    <a:pt x="144" y="314"/>
                    <a:pt x="144" y="315"/>
                  </a:cubicBezTo>
                  <a:cubicBezTo>
                    <a:pt x="146" y="318"/>
                    <a:pt x="146" y="321"/>
                    <a:pt x="148" y="325"/>
                  </a:cubicBezTo>
                  <a:cubicBezTo>
                    <a:pt x="148" y="325"/>
                    <a:pt x="148" y="325"/>
                    <a:pt x="148" y="325"/>
                  </a:cubicBezTo>
                  <a:cubicBezTo>
                    <a:pt x="150" y="341"/>
                    <a:pt x="151" y="368"/>
                    <a:pt x="151" y="385"/>
                  </a:cubicBezTo>
                  <a:cubicBezTo>
                    <a:pt x="155" y="385"/>
                    <a:pt x="155" y="385"/>
                    <a:pt x="155" y="385"/>
                  </a:cubicBezTo>
                  <a:cubicBezTo>
                    <a:pt x="155" y="385"/>
                    <a:pt x="155" y="385"/>
                    <a:pt x="155" y="385"/>
                  </a:cubicBezTo>
                  <a:cubicBezTo>
                    <a:pt x="156" y="385"/>
                    <a:pt x="156" y="385"/>
                    <a:pt x="156" y="385"/>
                  </a:cubicBezTo>
                  <a:cubicBezTo>
                    <a:pt x="156" y="385"/>
                    <a:pt x="156" y="385"/>
                    <a:pt x="156" y="385"/>
                  </a:cubicBezTo>
                  <a:cubicBezTo>
                    <a:pt x="164" y="385"/>
                    <a:pt x="164" y="385"/>
                    <a:pt x="164" y="385"/>
                  </a:cubicBezTo>
                  <a:cubicBezTo>
                    <a:pt x="164" y="384"/>
                    <a:pt x="164" y="386"/>
                    <a:pt x="164" y="385"/>
                  </a:cubicBezTo>
                  <a:cubicBezTo>
                    <a:pt x="164" y="385"/>
                    <a:pt x="164" y="385"/>
                    <a:pt x="164" y="385"/>
                  </a:cubicBezTo>
                  <a:cubicBezTo>
                    <a:pt x="167" y="385"/>
                    <a:pt x="167" y="385"/>
                    <a:pt x="167" y="385"/>
                  </a:cubicBezTo>
                  <a:cubicBezTo>
                    <a:pt x="168" y="384"/>
                    <a:pt x="169" y="387"/>
                    <a:pt x="169" y="385"/>
                  </a:cubicBezTo>
                  <a:cubicBezTo>
                    <a:pt x="170" y="385"/>
                    <a:pt x="170" y="385"/>
                    <a:pt x="170" y="385"/>
                  </a:cubicBezTo>
                  <a:cubicBezTo>
                    <a:pt x="170" y="385"/>
                    <a:pt x="170" y="385"/>
                    <a:pt x="170" y="385"/>
                  </a:cubicBezTo>
                  <a:cubicBezTo>
                    <a:pt x="170" y="386"/>
                    <a:pt x="170" y="388"/>
                    <a:pt x="170" y="385"/>
                  </a:cubicBezTo>
                  <a:cubicBezTo>
                    <a:pt x="178" y="385"/>
                    <a:pt x="178" y="385"/>
                    <a:pt x="178" y="385"/>
                  </a:cubicBezTo>
                  <a:cubicBezTo>
                    <a:pt x="178" y="388"/>
                    <a:pt x="178" y="386"/>
                    <a:pt x="178" y="385"/>
                  </a:cubicBezTo>
                  <a:cubicBezTo>
                    <a:pt x="178" y="385"/>
                    <a:pt x="178" y="385"/>
                    <a:pt x="178" y="385"/>
                  </a:cubicBezTo>
                  <a:cubicBezTo>
                    <a:pt x="184" y="385"/>
                    <a:pt x="184" y="385"/>
                    <a:pt x="184" y="385"/>
                  </a:cubicBezTo>
                  <a:cubicBezTo>
                    <a:pt x="183" y="377"/>
                    <a:pt x="180" y="350"/>
                    <a:pt x="178" y="343"/>
                  </a:cubicBezTo>
                  <a:cubicBezTo>
                    <a:pt x="178" y="343"/>
                    <a:pt x="178" y="343"/>
                    <a:pt x="178" y="342"/>
                  </a:cubicBezTo>
                  <a:cubicBezTo>
                    <a:pt x="178" y="341"/>
                    <a:pt x="178" y="341"/>
                    <a:pt x="178" y="340"/>
                  </a:cubicBezTo>
                  <a:cubicBezTo>
                    <a:pt x="178" y="339"/>
                    <a:pt x="178" y="339"/>
                    <a:pt x="178" y="339"/>
                  </a:cubicBezTo>
                  <a:cubicBezTo>
                    <a:pt x="177" y="338"/>
                    <a:pt x="177" y="338"/>
                    <a:pt x="177" y="338"/>
                  </a:cubicBezTo>
                  <a:cubicBezTo>
                    <a:pt x="178" y="336"/>
                    <a:pt x="178" y="335"/>
                    <a:pt x="178" y="333"/>
                  </a:cubicBezTo>
                  <a:cubicBezTo>
                    <a:pt x="178" y="328"/>
                    <a:pt x="178" y="328"/>
                    <a:pt x="178" y="328"/>
                  </a:cubicBezTo>
                  <a:cubicBezTo>
                    <a:pt x="178" y="314"/>
                    <a:pt x="178" y="314"/>
                    <a:pt x="178" y="314"/>
                  </a:cubicBezTo>
                  <a:cubicBezTo>
                    <a:pt x="178" y="314"/>
                    <a:pt x="178" y="314"/>
                    <a:pt x="178" y="314"/>
                  </a:cubicBezTo>
                  <a:cubicBezTo>
                    <a:pt x="179" y="311"/>
                    <a:pt x="180" y="307"/>
                    <a:pt x="181" y="304"/>
                  </a:cubicBezTo>
                  <a:cubicBezTo>
                    <a:pt x="182" y="301"/>
                    <a:pt x="183" y="297"/>
                    <a:pt x="184" y="294"/>
                  </a:cubicBezTo>
                  <a:cubicBezTo>
                    <a:pt x="185" y="293"/>
                    <a:pt x="185" y="291"/>
                    <a:pt x="186" y="290"/>
                  </a:cubicBezTo>
                  <a:cubicBezTo>
                    <a:pt x="187" y="289"/>
                    <a:pt x="188" y="287"/>
                    <a:pt x="189" y="286"/>
                  </a:cubicBezTo>
                  <a:cubicBezTo>
                    <a:pt x="191" y="284"/>
                    <a:pt x="193" y="281"/>
                    <a:pt x="196" y="279"/>
                  </a:cubicBezTo>
                  <a:cubicBezTo>
                    <a:pt x="197" y="278"/>
                    <a:pt x="197" y="278"/>
                    <a:pt x="197" y="278"/>
                  </a:cubicBezTo>
                  <a:cubicBezTo>
                    <a:pt x="197" y="277"/>
                    <a:pt x="197" y="277"/>
                    <a:pt x="197" y="277"/>
                  </a:cubicBezTo>
                  <a:cubicBezTo>
                    <a:pt x="198" y="276"/>
                    <a:pt x="199" y="276"/>
                    <a:pt x="199" y="275"/>
                  </a:cubicBezTo>
                  <a:cubicBezTo>
                    <a:pt x="200" y="274"/>
                    <a:pt x="202" y="274"/>
                    <a:pt x="203" y="273"/>
                  </a:cubicBezTo>
                  <a:cubicBezTo>
                    <a:pt x="208" y="270"/>
                    <a:pt x="208" y="270"/>
                    <a:pt x="208" y="270"/>
                  </a:cubicBezTo>
                  <a:cubicBezTo>
                    <a:pt x="208" y="270"/>
                    <a:pt x="209" y="270"/>
                    <a:pt x="209" y="269"/>
                  </a:cubicBezTo>
                  <a:cubicBezTo>
                    <a:pt x="210" y="269"/>
                    <a:pt x="210" y="269"/>
                    <a:pt x="210" y="269"/>
                  </a:cubicBezTo>
                  <a:cubicBezTo>
                    <a:pt x="211" y="268"/>
                    <a:pt x="212" y="268"/>
                    <a:pt x="212" y="268"/>
                  </a:cubicBezTo>
                  <a:cubicBezTo>
                    <a:pt x="212" y="268"/>
                    <a:pt x="212" y="268"/>
                    <a:pt x="212" y="268"/>
                  </a:cubicBezTo>
                  <a:cubicBezTo>
                    <a:pt x="212" y="268"/>
                    <a:pt x="212" y="268"/>
                    <a:pt x="212" y="268"/>
                  </a:cubicBezTo>
                  <a:cubicBezTo>
                    <a:pt x="212" y="268"/>
                    <a:pt x="212" y="268"/>
                    <a:pt x="212" y="268"/>
                  </a:cubicBezTo>
                  <a:cubicBezTo>
                    <a:pt x="213" y="268"/>
                    <a:pt x="213" y="267"/>
                    <a:pt x="213" y="267"/>
                  </a:cubicBezTo>
                  <a:cubicBezTo>
                    <a:pt x="213" y="267"/>
                    <a:pt x="214" y="267"/>
                    <a:pt x="214" y="267"/>
                  </a:cubicBezTo>
                  <a:cubicBezTo>
                    <a:pt x="215" y="267"/>
                    <a:pt x="216" y="267"/>
                    <a:pt x="217" y="267"/>
                  </a:cubicBezTo>
                  <a:cubicBezTo>
                    <a:pt x="217" y="267"/>
                    <a:pt x="218" y="266"/>
                    <a:pt x="219" y="266"/>
                  </a:cubicBezTo>
                  <a:cubicBezTo>
                    <a:pt x="220" y="266"/>
                    <a:pt x="220" y="266"/>
                    <a:pt x="221" y="266"/>
                  </a:cubicBezTo>
                  <a:cubicBezTo>
                    <a:pt x="222" y="265"/>
                    <a:pt x="222" y="265"/>
                    <a:pt x="222" y="265"/>
                  </a:cubicBezTo>
                  <a:cubicBezTo>
                    <a:pt x="224" y="264"/>
                    <a:pt x="225" y="264"/>
                    <a:pt x="227" y="263"/>
                  </a:cubicBezTo>
                  <a:cubicBezTo>
                    <a:pt x="229" y="262"/>
                    <a:pt x="230" y="261"/>
                    <a:pt x="231" y="259"/>
                  </a:cubicBezTo>
                  <a:cubicBezTo>
                    <a:pt x="232" y="259"/>
                    <a:pt x="234" y="259"/>
                    <a:pt x="235" y="258"/>
                  </a:cubicBezTo>
                  <a:cubicBezTo>
                    <a:pt x="236" y="258"/>
                    <a:pt x="236" y="258"/>
                    <a:pt x="237" y="258"/>
                  </a:cubicBezTo>
                  <a:cubicBezTo>
                    <a:pt x="238" y="257"/>
                    <a:pt x="239" y="257"/>
                    <a:pt x="239" y="257"/>
                  </a:cubicBezTo>
                  <a:cubicBezTo>
                    <a:pt x="240" y="256"/>
                    <a:pt x="241" y="256"/>
                    <a:pt x="241" y="256"/>
                  </a:cubicBezTo>
                  <a:cubicBezTo>
                    <a:pt x="246" y="256"/>
                    <a:pt x="251" y="255"/>
                    <a:pt x="255" y="255"/>
                  </a:cubicBezTo>
                  <a:cubicBezTo>
                    <a:pt x="256" y="259"/>
                    <a:pt x="260" y="261"/>
                    <a:pt x="263" y="262"/>
                  </a:cubicBezTo>
                  <a:cubicBezTo>
                    <a:pt x="268" y="263"/>
                    <a:pt x="273" y="262"/>
                    <a:pt x="277" y="260"/>
                  </a:cubicBezTo>
                  <a:cubicBezTo>
                    <a:pt x="279" y="260"/>
                    <a:pt x="280" y="261"/>
                    <a:pt x="281" y="261"/>
                  </a:cubicBezTo>
                  <a:cubicBezTo>
                    <a:pt x="284" y="262"/>
                    <a:pt x="287" y="258"/>
                    <a:pt x="291" y="259"/>
                  </a:cubicBezTo>
                  <a:cubicBezTo>
                    <a:pt x="292" y="259"/>
                    <a:pt x="292" y="261"/>
                    <a:pt x="293" y="261"/>
                  </a:cubicBezTo>
                  <a:cubicBezTo>
                    <a:pt x="295" y="262"/>
                    <a:pt x="296" y="262"/>
                    <a:pt x="298" y="262"/>
                  </a:cubicBezTo>
                  <a:cubicBezTo>
                    <a:pt x="302" y="262"/>
                    <a:pt x="305" y="264"/>
                    <a:pt x="309" y="263"/>
                  </a:cubicBezTo>
                  <a:cubicBezTo>
                    <a:pt x="312" y="262"/>
                    <a:pt x="314" y="260"/>
                    <a:pt x="316" y="259"/>
                  </a:cubicBezTo>
                  <a:cubicBezTo>
                    <a:pt x="319" y="258"/>
                    <a:pt x="323" y="259"/>
                    <a:pt x="326" y="259"/>
                  </a:cubicBezTo>
                  <a:cubicBezTo>
                    <a:pt x="328" y="259"/>
                    <a:pt x="330" y="259"/>
                    <a:pt x="332" y="259"/>
                  </a:cubicBezTo>
                  <a:cubicBezTo>
                    <a:pt x="334" y="258"/>
                    <a:pt x="335" y="256"/>
                    <a:pt x="336" y="254"/>
                  </a:cubicBezTo>
                  <a:cubicBezTo>
                    <a:pt x="339" y="251"/>
                    <a:pt x="342" y="254"/>
                    <a:pt x="345" y="253"/>
                  </a:cubicBezTo>
                  <a:cubicBezTo>
                    <a:pt x="348" y="252"/>
                    <a:pt x="349" y="249"/>
                    <a:pt x="349" y="246"/>
                  </a:cubicBezTo>
                  <a:cubicBezTo>
                    <a:pt x="349" y="246"/>
                    <a:pt x="350" y="247"/>
                    <a:pt x="350" y="248"/>
                  </a:cubicBezTo>
                  <a:cubicBezTo>
                    <a:pt x="353" y="247"/>
                    <a:pt x="356" y="246"/>
                    <a:pt x="359" y="245"/>
                  </a:cubicBezTo>
                  <a:cubicBezTo>
                    <a:pt x="360" y="245"/>
                    <a:pt x="362" y="243"/>
                    <a:pt x="362" y="242"/>
                  </a:cubicBezTo>
                  <a:cubicBezTo>
                    <a:pt x="364" y="242"/>
                    <a:pt x="365" y="240"/>
                    <a:pt x="366" y="239"/>
                  </a:cubicBezTo>
                  <a:cubicBezTo>
                    <a:pt x="368" y="238"/>
                    <a:pt x="369" y="237"/>
                    <a:pt x="371" y="236"/>
                  </a:cubicBezTo>
                  <a:cubicBezTo>
                    <a:pt x="372" y="235"/>
                    <a:pt x="373" y="233"/>
                    <a:pt x="372" y="232"/>
                  </a:cubicBezTo>
                  <a:cubicBezTo>
                    <a:pt x="371" y="231"/>
                    <a:pt x="367" y="231"/>
                    <a:pt x="366" y="231"/>
                  </a:cubicBezTo>
                  <a:cubicBezTo>
                    <a:pt x="363" y="232"/>
                    <a:pt x="364" y="233"/>
                    <a:pt x="362" y="235"/>
                  </a:cubicBezTo>
                  <a:cubicBezTo>
                    <a:pt x="361" y="237"/>
                    <a:pt x="359" y="236"/>
                    <a:pt x="357" y="236"/>
                  </a:cubicBezTo>
                  <a:cubicBezTo>
                    <a:pt x="353" y="236"/>
                    <a:pt x="350" y="237"/>
                    <a:pt x="347" y="234"/>
                  </a:cubicBezTo>
                  <a:cubicBezTo>
                    <a:pt x="346" y="235"/>
                    <a:pt x="346" y="236"/>
                    <a:pt x="345" y="237"/>
                  </a:cubicBezTo>
                  <a:cubicBezTo>
                    <a:pt x="344" y="238"/>
                    <a:pt x="342" y="237"/>
                    <a:pt x="341" y="238"/>
                  </a:cubicBezTo>
                  <a:cubicBezTo>
                    <a:pt x="340" y="238"/>
                    <a:pt x="339" y="238"/>
                    <a:pt x="339" y="239"/>
                  </a:cubicBezTo>
                  <a:cubicBezTo>
                    <a:pt x="337" y="238"/>
                    <a:pt x="335" y="237"/>
                    <a:pt x="334" y="237"/>
                  </a:cubicBezTo>
                  <a:cubicBezTo>
                    <a:pt x="333" y="236"/>
                    <a:pt x="333" y="235"/>
                    <a:pt x="333" y="235"/>
                  </a:cubicBezTo>
                  <a:cubicBezTo>
                    <a:pt x="333" y="232"/>
                    <a:pt x="333" y="232"/>
                    <a:pt x="335" y="230"/>
                  </a:cubicBezTo>
                  <a:cubicBezTo>
                    <a:pt x="336" y="229"/>
                    <a:pt x="338" y="227"/>
                    <a:pt x="338" y="226"/>
                  </a:cubicBezTo>
                  <a:cubicBezTo>
                    <a:pt x="337" y="224"/>
                    <a:pt x="333" y="224"/>
                    <a:pt x="332" y="225"/>
                  </a:cubicBezTo>
                  <a:cubicBezTo>
                    <a:pt x="331" y="226"/>
                    <a:pt x="331" y="228"/>
                    <a:pt x="330" y="229"/>
                  </a:cubicBezTo>
                  <a:cubicBezTo>
                    <a:pt x="326" y="233"/>
                    <a:pt x="323" y="230"/>
                    <a:pt x="324" y="226"/>
                  </a:cubicBezTo>
                  <a:cubicBezTo>
                    <a:pt x="325" y="222"/>
                    <a:pt x="329" y="222"/>
                    <a:pt x="332" y="220"/>
                  </a:cubicBezTo>
                  <a:cubicBezTo>
                    <a:pt x="336" y="218"/>
                    <a:pt x="340" y="214"/>
                    <a:pt x="345" y="215"/>
                  </a:cubicBezTo>
                  <a:cubicBezTo>
                    <a:pt x="349" y="216"/>
                    <a:pt x="347" y="222"/>
                    <a:pt x="348" y="225"/>
                  </a:cubicBezTo>
                  <a:cubicBezTo>
                    <a:pt x="350" y="224"/>
                    <a:pt x="353" y="220"/>
                    <a:pt x="354" y="218"/>
                  </a:cubicBezTo>
                  <a:cubicBezTo>
                    <a:pt x="355" y="213"/>
                    <a:pt x="349" y="217"/>
                    <a:pt x="348" y="213"/>
                  </a:cubicBezTo>
                  <a:cubicBezTo>
                    <a:pt x="348" y="212"/>
                    <a:pt x="349" y="211"/>
                    <a:pt x="348" y="210"/>
                  </a:cubicBezTo>
                  <a:cubicBezTo>
                    <a:pt x="346" y="208"/>
                    <a:pt x="343" y="211"/>
                    <a:pt x="341" y="212"/>
                  </a:cubicBezTo>
                  <a:cubicBezTo>
                    <a:pt x="340" y="212"/>
                    <a:pt x="337" y="212"/>
                    <a:pt x="337" y="212"/>
                  </a:cubicBezTo>
                  <a:cubicBezTo>
                    <a:pt x="335" y="211"/>
                    <a:pt x="335" y="205"/>
                    <a:pt x="336" y="204"/>
                  </a:cubicBezTo>
                  <a:cubicBezTo>
                    <a:pt x="332" y="205"/>
                    <a:pt x="328" y="203"/>
                    <a:pt x="325" y="207"/>
                  </a:cubicBezTo>
                  <a:cubicBezTo>
                    <a:pt x="324" y="208"/>
                    <a:pt x="324" y="210"/>
                    <a:pt x="323" y="210"/>
                  </a:cubicBezTo>
                  <a:cubicBezTo>
                    <a:pt x="322" y="211"/>
                    <a:pt x="321" y="211"/>
                    <a:pt x="320" y="212"/>
                  </a:cubicBezTo>
                  <a:cubicBezTo>
                    <a:pt x="319" y="213"/>
                    <a:pt x="319" y="214"/>
                    <a:pt x="318" y="215"/>
                  </a:cubicBezTo>
                  <a:cubicBezTo>
                    <a:pt x="317" y="215"/>
                    <a:pt x="315" y="215"/>
                    <a:pt x="315" y="216"/>
                  </a:cubicBezTo>
                  <a:cubicBezTo>
                    <a:pt x="311" y="216"/>
                    <a:pt x="311" y="219"/>
                    <a:pt x="310" y="222"/>
                  </a:cubicBezTo>
                  <a:cubicBezTo>
                    <a:pt x="308" y="225"/>
                    <a:pt x="308" y="227"/>
                    <a:pt x="304" y="227"/>
                  </a:cubicBezTo>
                  <a:cubicBezTo>
                    <a:pt x="304" y="226"/>
                    <a:pt x="304" y="225"/>
                    <a:pt x="304" y="225"/>
                  </a:cubicBezTo>
                  <a:cubicBezTo>
                    <a:pt x="305" y="224"/>
                    <a:pt x="306" y="222"/>
                    <a:pt x="306" y="221"/>
                  </a:cubicBezTo>
                  <a:cubicBezTo>
                    <a:pt x="304" y="223"/>
                    <a:pt x="304" y="223"/>
                    <a:pt x="304" y="223"/>
                  </a:cubicBezTo>
                  <a:cubicBezTo>
                    <a:pt x="303" y="221"/>
                    <a:pt x="302" y="219"/>
                    <a:pt x="299" y="218"/>
                  </a:cubicBezTo>
                  <a:cubicBezTo>
                    <a:pt x="299" y="212"/>
                    <a:pt x="299" y="207"/>
                    <a:pt x="299" y="201"/>
                  </a:cubicBezTo>
                  <a:cubicBezTo>
                    <a:pt x="292" y="203"/>
                    <a:pt x="284" y="200"/>
                    <a:pt x="282" y="193"/>
                  </a:cubicBezTo>
                  <a:cubicBezTo>
                    <a:pt x="281" y="199"/>
                    <a:pt x="274" y="200"/>
                    <a:pt x="269" y="198"/>
                  </a:cubicBezTo>
                  <a:cubicBezTo>
                    <a:pt x="266" y="197"/>
                    <a:pt x="263" y="196"/>
                    <a:pt x="261" y="194"/>
                  </a:cubicBezTo>
                  <a:cubicBezTo>
                    <a:pt x="258" y="195"/>
                    <a:pt x="256" y="197"/>
                    <a:pt x="253" y="198"/>
                  </a:cubicBezTo>
                  <a:cubicBezTo>
                    <a:pt x="251" y="196"/>
                    <a:pt x="250" y="194"/>
                    <a:pt x="248" y="192"/>
                  </a:cubicBezTo>
                  <a:cubicBezTo>
                    <a:pt x="250" y="192"/>
                    <a:pt x="251" y="191"/>
                    <a:pt x="253" y="191"/>
                  </a:cubicBezTo>
                  <a:cubicBezTo>
                    <a:pt x="255" y="191"/>
                    <a:pt x="257" y="190"/>
                    <a:pt x="258" y="189"/>
                  </a:cubicBezTo>
                  <a:cubicBezTo>
                    <a:pt x="259" y="188"/>
                    <a:pt x="259" y="186"/>
                    <a:pt x="260" y="185"/>
                  </a:cubicBezTo>
                  <a:cubicBezTo>
                    <a:pt x="261" y="183"/>
                    <a:pt x="263" y="182"/>
                    <a:pt x="263" y="181"/>
                  </a:cubicBezTo>
                  <a:cubicBezTo>
                    <a:pt x="265" y="176"/>
                    <a:pt x="259" y="173"/>
                    <a:pt x="256" y="170"/>
                  </a:cubicBezTo>
                  <a:cubicBezTo>
                    <a:pt x="253" y="167"/>
                    <a:pt x="262" y="166"/>
                    <a:pt x="258" y="161"/>
                  </a:cubicBezTo>
                  <a:cubicBezTo>
                    <a:pt x="259" y="162"/>
                    <a:pt x="261" y="162"/>
                    <a:pt x="263" y="163"/>
                  </a:cubicBezTo>
                  <a:cubicBezTo>
                    <a:pt x="264" y="163"/>
                    <a:pt x="265" y="164"/>
                    <a:pt x="267" y="164"/>
                  </a:cubicBezTo>
                  <a:cubicBezTo>
                    <a:pt x="267" y="164"/>
                    <a:pt x="267" y="164"/>
                    <a:pt x="267" y="164"/>
                  </a:cubicBezTo>
                  <a:cubicBezTo>
                    <a:pt x="267" y="167"/>
                    <a:pt x="269" y="173"/>
                    <a:pt x="273" y="173"/>
                  </a:cubicBezTo>
                  <a:cubicBezTo>
                    <a:pt x="274" y="173"/>
                    <a:pt x="276" y="170"/>
                    <a:pt x="277" y="169"/>
                  </a:cubicBezTo>
                  <a:cubicBezTo>
                    <a:pt x="277" y="166"/>
                    <a:pt x="276" y="165"/>
                    <a:pt x="279" y="165"/>
                  </a:cubicBezTo>
                  <a:cubicBezTo>
                    <a:pt x="281" y="164"/>
                    <a:pt x="283" y="165"/>
                    <a:pt x="285" y="165"/>
                  </a:cubicBezTo>
                  <a:cubicBezTo>
                    <a:pt x="287" y="164"/>
                    <a:pt x="287" y="163"/>
                    <a:pt x="289" y="162"/>
                  </a:cubicBezTo>
                  <a:cubicBezTo>
                    <a:pt x="292" y="162"/>
                    <a:pt x="292" y="163"/>
                    <a:pt x="294" y="160"/>
                  </a:cubicBezTo>
                  <a:cubicBezTo>
                    <a:pt x="295" y="159"/>
                    <a:pt x="296" y="157"/>
                    <a:pt x="298" y="157"/>
                  </a:cubicBezTo>
                  <a:cubicBezTo>
                    <a:pt x="300" y="157"/>
                    <a:pt x="301" y="159"/>
                    <a:pt x="302" y="160"/>
                  </a:cubicBezTo>
                  <a:cubicBezTo>
                    <a:pt x="304" y="162"/>
                    <a:pt x="305" y="163"/>
                    <a:pt x="308" y="163"/>
                  </a:cubicBezTo>
                  <a:cubicBezTo>
                    <a:pt x="313" y="164"/>
                    <a:pt x="314" y="161"/>
                    <a:pt x="316" y="157"/>
                  </a:cubicBezTo>
                  <a:cubicBezTo>
                    <a:pt x="319" y="156"/>
                    <a:pt x="321" y="163"/>
                    <a:pt x="325" y="161"/>
                  </a:cubicBezTo>
                  <a:cubicBezTo>
                    <a:pt x="328" y="160"/>
                    <a:pt x="324" y="156"/>
                    <a:pt x="324" y="154"/>
                  </a:cubicBezTo>
                  <a:cubicBezTo>
                    <a:pt x="326" y="154"/>
                    <a:pt x="327" y="154"/>
                    <a:pt x="329" y="152"/>
                  </a:cubicBezTo>
                  <a:cubicBezTo>
                    <a:pt x="331" y="150"/>
                    <a:pt x="331" y="143"/>
                    <a:pt x="328" y="141"/>
                  </a:cubicBezTo>
                  <a:cubicBezTo>
                    <a:pt x="327" y="142"/>
                    <a:pt x="326" y="142"/>
                    <a:pt x="326" y="141"/>
                  </a:cubicBezTo>
                  <a:cubicBezTo>
                    <a:pt x="323" y="142"/>
                    <a:pt x="320" y="143"/>
                    <a:pt x="317" y="142"/>
                  </a:cubicBezTo>
                  <a:cubicBezTo>
                    <a:pt x="316" y="142"/>
                    <a:pt x="316" y="141"/>
                    <a:pt x="315" y="141"/>
                  </a:cubicBezTo>
                  <a:cubicBezTo>
                    <a:pt x="314" y="140"/>
                    <a:pt x="312" y="141"/>
                    <a:pt x="310" y="141"/>
                  </a:cubicBezTo>
                  <a:cubicBezTo>
                    <a:pt x="306" y="140"/>
                    <a:pt x="303" y="139"/>
                    <a:pt x="299" y="138"/>
                  </a:cubicBezTo>
                  <a:cubicBezTo>
                    <a:pt x="294" y="137"/>
                    <a:pt x="289" y="138"/>
                    <a:pt x="284" y="136"/>
                  </a:cubicBezTo>
                  <a:cubicBezTo>
                    <a:pt x="284" y="135"/>
                    <a:pt x="283" y="131"/>
                    <a:pt x="284" y="130"/>
                  </a:cubicBezTo>
                  <a:cubicBezTo>
                    <a:pt x="285" y="129"/>
                    <a:pt x="288" y="130"/>
                    <a:pt x="290" y="130"/>
                  </a:cubicBezTo>
                  <a:cubicBezTo>
                    <a:pt x="293" y="129"/>
                    <a:pt x="297" y="120"/>
                    <a:pt x="302" y="123"/>
                  </a:cubicBezTo>
                  <a:cubicBezTo>
                    <a:pt x="303" y="124"/>
                    <a:pt x="303" y="125"/>
                    <a:pt x="304" y="126"/>
                  </a:cubicBezTo>
                  <a:cubicBezTo>
                    <a:pt x="307" y="128"/>
                    <a:pt x="310" y="129"/>
                    <a:pt x="313" y="131"/>
                  </a:cubicBezTo>
                  <a:cubicBezTo>
                    <a:pt x="320" y="133"/>
                    <a:pt x="316" y="127"/>
                    <a:pt x="318" y="124"/>
                  </a:cubicBezTo>
                  <a:cubicBezTo>
                    <a:pt x="319" y="122"/>
                    <a:pt x="321" y="122"/>
                    <a:pt x="321" y="119"/>
                  </a:cubicBezTo>
                  <a:cubicBezTo>
                    <a:pt x="320" y="116"/>
                    <a:pt x="318" y="113"/>
                    <a:pt x="318" y="111"/>
                  </a:cubicBezTo>
                  <a:cubicBezTo>
                    <a:pt x="318" y="108"/>
                    <a:pt x="321" y="105"/>
                    <a:pt x="322" y="102"/>
                  </a:cubicBezTo>
                  <a:cubicBezTo>
                    <a:pt x="323" y="99"/>
                    <a:pt x="320" y="95"/>
                    <a:pt x="321" y="91"/>
                  </a:cubicBezTo>
                  <a:cubicBezTo>
                    <a:pt x="321" y="88"/>
                    <a:pt x="321" y="84"/>
                    <a:pt x="319" y="82"/>
                  </a:cubicBezTo>
                  <a:cubicBezTo>
                    <a:pt x="317" y="80"/>
                    <a:pt x="316" y="81"/>
                    <a:pt x="313" y="81"/>
                  </a:cubicBezTo>
                  <a:cubicBezTo>
                    <a:pt x="318" y="79"/>
                    <a:pt x="317" y="73"/>
                    <a:pt x="315" y="69"/>
                  </a:cubicBezTo>
                  <a:cubicBezTo>
                    <a:pt x="313" y="66"/>
                    <a:pt x="311" y="65"/>
                    <a:pt x="307" y="65"/>
                  </a:cubicBezTo>
                  <a:cubicBezTo>
                    <a:pt x="305" y="65"/>
                    <a:pt x="297" y="65"/>
                    <a:pt x="297" y="62"/>
                  </a:cubicBezTo>
                  <a:cubicBezTo>
                    <a:pt x="297" y="60"/>
                    <a:pt x="301" y="58"/>
                    <a:pt x="302" y="56"/>
                  </a:cubicBezTo>
                  <a:cubicBezTo>
                    <a:pt x="304" y="52"/>
                    <a:pt x="299" y="42"/>
                    <a:pt x="297" y="39"/>
                  </a:cubicBezTo>
                  <a:cubicBezTo>
                    <a:pt x="296" y="37"/>
                    <a:pt x="294" y="37"/>
                    <a:pt x="295" y="34"/>
                  </a:cubicBezTo>
                  <a:cubicBezTo>
                    <a:pt x="297" y="33"/>
                    <a:pt x="299" y="32"/>
                    <a:pt x="300" y="30"/>
                  </a:cubicBezTo>
                  <a:cubicBezTo>
                    <a:pt x="304" y="27"/>
                    <a:pt x="305" y="19"/>
                    <a:pt x="302" y="15"/>
                  </a:cubicBezTo>
                  <a:cubicBezTo>
                    <a:pt x="300" y="12"/>
                    <a:pt x="292" y="6"/>
                    <a:pt x="288" y="8"/>
                  </a:cubicBezTo>
                  <a:cubicBezTo>
                    <a:pt x="285" y="9"/>
                    <a:pt x="286" y="14"/>
                    <a:pt x="284" y="16"/>
                  </a:cubicBezTo>
                  <a:cubicBezTo>
                    <a:pt x="283" y="17"/>
                    <a:pt x="282" y="17"/>
                    <a:pt x="281" y="18"/>
                  </a:cubicBezTo>
                  <a:cubicBezTo>
                    <a:pt x="280" y="18"/>
                    <a:pt x="280" y="19"/>
                    <a:pt x="280" y="19"/>
                  </a:cubicBezTo>
                  <a:cubicBezTo>
                    <a:pt x="279" y="20"/>
                    <a:pt x="278" y="20"/>
                    <a:pt x="277" y="20"/>
                  </a:cubicBezTo>
                  <a:cubicBezTo>
                    <a:pt x="274" y="23"/>
                    <a:pt x="274" y="27"/>
                    <a:pt x="275" y="31"/>
                  </a:cubicBezTo>
                  <a:cubicBezTo>
                    <a:pt x="276" y="33"/>
                    <a:pt x="278" y="35"/>
                    <a:pt x="275" y="37"/>
                  </a:cubicBezTo>
                  <a:cubicBezTo>
                    <a:pt x="275" y="38"/>
                    <a:pt x="274" y="38"/>
                    <a:pt x="273" y="38"/>
                  </a:cubicBezTo>
                  <a:cubicBezTo>
                    <a:pt x="273" y="38"/>
                    <a:pt x="273" y="38"/>
                    <a:pt x="273" y="37"/>
                  </a:cubicBezTo>
                  <a:cubicBezTo>
                    <a:pt x="271" y="35"/>
                    <a:pt x="269" y="33"/>
                    <a:pt x="268" y="30"/>
                  </a:cubicBezTo>
                  <a:cubicBezTo>
                    <a:pt x="267" y="28"/>
                    <a:pt x="266" y="26"/>
                    <a:pt x="264" y="24"/>
                  </a:cubicBezTo>
                  <a:cubicBezTo>
                    <a:pt x="263" y="21"/>
                    <a:pt x="262" y="21"/>
                    <a:pt x="258" y="21"/>
                  </a:cubicBezTo>
                  <a:cubicBezTo>
                    <a:pt x="258" y="21"/>
                    <a:pt x="257" y="20"/>
                    <a:pt x="256" y="20"/>
                  </a:cubicBezTo>
                  <a:cubicBezTo>
                    <a:pt x="257" y="16"/>
                    <a:pt x="253" y="10"/>
                    <a:pt x="249" y="11"/>
                  </a:cubicBezTo>
                  <a:cubicBezTo>
                    <a:pt x="249" y="10"/>
                    <a:pt x="246" y="12"/>
                    <a:pt x="246" y="14"/>
                  </a:cubicBezTo>
                  <a:cubicBezTo>
                    <a:pt x="245" y="16"/>
                    <a:pt x="246" y="17"/>
                    <a:pt x="244" y="17"/>
                  </a:cubicBezTo>
                  <a:cubicBezTo>
                    <a:pt x="244" y="18"/>
                    <a:pt x="242" y="17"/>
                    <a:pt x="241" y="17"/>
                  </a:cubicBezTo>
                  <a:cubicBezTo>
                    <a:pt x="240" y="19"/>
                    <a:pt x="242" y="21"/>
                    <a:pt x="242" y="22"/>
                  </a:cubicBezTo>
                  <a:cubicBezTo>
                    <a:pt x="243" y="26"/>
                    <a:pt x="241" y="27"/>
                    <a:pt x="238" y="27"/>
                  </a:cubicBezTo>
                  <a:cubicBezTo>
                    <a:pt x="236" y="27"/>
                    <a:pt x="231" y="28"/>
                    <a:pt x="229" y="29"/>
                  </a:cubicBezTo>
                  <a:cubicBezTo>
                    <a:pt x="228" y="31"/>
                    <a:pt x="228" y="31"/>
                    <a:pt x="228" y="33"/>
                  </a:cubicBezTo>
                  <a:cubicBezTo>
                    <a:pt x="223" y="31"/>
                    <a:pt x="217" y="26"/>
                    <a:pt x="219" y="21"/>
                  </a:cubicBezTo>
                  <a:cubicBezTo>
                    <a:pt x="222" y="21"/>
                    <a:pt x="223" y="17"/>
                    <a:pt x="221" y="15"/>
                  </a:cubicBezTo>
                  <a:cubicBezTo>
                    <a:pt x="220" y="13"/>
                    <a:pt x="218" y="14"/>
                    <a:pt x="216" y="13"/>
                  </a:cubicBezTo>
                  <a:cubicBezTo>
                    <a:pt x="215" y="12"/>
                    <a:pt x="215" y="11"/>
                    <a:pt x="215" y="9"/>
                  </a:cubicBezTo>
                  <a:cubicBezTo>
                    <a:pt x="215" y="7"/>
                    <a:pt x="215" y="6"/>
                    <a:pt x="213" y="5"/>
                  </a:cubicBezTo>
                  <a:cubicBezTo>
                    <a:pt x="211" y="5"/>
                    <a:pt x="209" y="5"/>
                    <a:pt x="207" y="5"/>
                  </a:cubicBezTo>
                  <a:cubicBezTo>
                    <a:pt x="204" y="6"/>
                    <a:pt x="200" y="5"/>
                    <a:pt x="197" y="4"/>
                  </a:cubicBezTo>
                  <a:cubicBezTo>
                    <a:pt x="197" y="5"/>
                    <a:pt x="197" y="6"/>
                    <a:pt x="197" y="7"/>
                  </a:cubicBezTo>
                  <a:cubicBezTo>
                    <a:pt x="196" y="5"/>
                    <a:pt x="192" y="0"/>
                    <a:pt x="189" y="0"/>
                  </a:cubicBezTo>
                  <a:cubicBezTo>
                    <a:pt x="188" y="2"/>
                    <a:pt x="186" y="2"/>
                    <a:pt x="185" y="4"/>
                  </a:cubicBezTo>
                  <a:cubicBezTo>
                    <a:pt x="184" y="5"/>
                    <a:pt x="184" y="7"/>
                    <a:pt x="183" y="8"/>
                  </a:cubicBezTo>
                  <a:cubicBezTo>
                    <a:pt x="182" y="10"/>
                    <a:pt x="180" y="11"/>
                    <a:pt x="179" y="13"/>
                  </a:cubicBezTo>
                  <a:cubicBezTo>
                    <a:pt x="177" y="15"/>
                    <a:pt x="175" y="17"/>
                    <a:pt x="173" y="18"/>
                  </a:cubicBezTo>
                  <a:cubicBezTo>
                    <a:pt x="173" y="16"/>
                    <a:pt x="173" y="15"/>
                    <a:pt x="174" y="13"/>
                  </a:cubicBezTo>
                  <a:cubicBezTo>
                    <a:pt x="173" y="13"/>
                    <a:pt x="171" y="13"/>
                    <a:pt x="171" y="13"/>
                  </a:cubicBezTo>
                  <a:cubicBezTo>
                    <a:pt x="168" y="10"/>
                    <a:pt x="163" y="8"/>
                    <a:pt x="159" y="10"/>
                  </a:cubicBezTo>
                  <a:cubicBezTo>
                    <a:pt x="156" y="12"/>
                    <a:pt x="156" y="13"/>
                    <a:pt x="156" y="16"/>
                  </a:cubicBezTo>
                  <a:cubicBezTo>
                    <a:pt x="157" y="18"/>
                    <a:pt x="158" y="19"/>
                    <a:pt x="157" y="21"/>
                  </a:cubicBezTo>
                  <a:cubicBezTo>
                    <a:pt x="157" y="22"/>
                    <a:pt x="156" y="22"/>
                    <a:pt x="156" y="23"/>
                  </a:cubicBezTo>
                  <a:cubicBezTo>
                    <a:pt x="154" y="22"/>
                    <a:pt x="153" y="20"/>
                    <a:pt x="151" y="19"/>
                  </a:cubicBezTo>
                  <a:cubicBezTo>
                    <a:pt x="149" y="18"/>
                    <a:pt x="150" y="18"/>
                    <a:pt x="148" y="19"/>
                  </a:cubicBezTo>
                  <a:cubicBezTo>
                    <a:pt x="148" y="19"/>
                    <a:pt x="148" y="20"/>
                    <a:pt x="147" y="20"/>
                  </a:cubicBezTo>
                  <a:cubicBezTo>
                    <a:pt x="146" y="21"/>
                    <a:pt x="145" y="21"/>
                    <a:pt x="144" y="21"/>
                  </a:cubicBezTo>
                  <a:cubicBezTo>
                    <a:pt x="143" y="21"/>
                    <a:pt x="142" y="22"/>
                    <a:pt x="141" y="22"/>
                  </a:cubicBezTo>
                  <a:cubicBezTo>
                    <a:pt x="140" y="23"/>
                    <a:pt x="139" y="22"/>
                    <a:pt x="137" y="23"/>
                  </a:cubicBezTo>
                  <a:cubicBezTo>
                    <a:pt x="136" y="23"/>
                    <a:pt x="135" y="24"/>
                    <a:pt x="133" y="24"/>
                  </a:cubicBezTo>
                  <a:cubicBezTo>
                    <a:pt x="132" y="27"/>
                    <a:pt x="135" y="29"/>
                    <a:pt x="135" y="31"/>
                  </a:cubicBezTo>
                  <a:cubicBezTo>
                    <a:pt x="132" y="31"/>
                    <a:pt x="130" y="27"/>
                    <a:pt x="126" y="27"/>
                  </a:cubicBezTo>
                  <a:cubicBezTo>
                    <a:pt x="126" y="32"/>
                    <a:pt x="120" y="26"/>
                    <a:pt x="118" y="29"/>
                  </a:cubicBezTo>
                  <a:cubicBezTo>
                    <a:pt x="116" y="31"/>
                    <a:pt x="118" y="35"/>
                    <a:pt x="115" y="36"/>
                  </a:cubicBezTo>
                  <a:cubicBezTo>
                    <a:pt x="113" y="37"/>
                    <a:pt x="111" y="37"/>
                    <a:pt x="109" y="37"/>
                  </a:cubicBezTo>
                  <a:cubicBezTo>
                    <a:pt x="106" y="38"/>
                    <a:pt x="103" y="40"/>
                    <a:pt x="99" y="40"/>
                  </a:cubicBezTo>
                  <a:cubicBezTo>
                    <a:pt x="97" y="40"/>
                    <a:pt x="95" y="40"/>
                    <a:pt x="94" y="40"/>
                  </a:cubicBezTo>
                  <a:cubicBezTo>
                    <a:pt x="92" y="40"/>
                    <a:pt x="91" y="38"/>
                    <a:pt x="89" y="39"/>
                  </a:cubicBezTo>
                  <a:cubicBezTo>
                    <a:pt x="88" y="42"/>
                    <a:pt x="93" y="44"/>
                    <a:pt x="95" y="45"/>
                  </a:cubicBezTo>
                  <a:cubicBezTo>
                    <a:pt x="92" y="47"/>
                    <a:pt x="89" y="46"/>
                    <a:pt x="86" y="48"/>
                  </a:cubicBezTo>
                  <a:cubicBezTo>
                    <a:pt x="84" y="49"/>
                    <a:pt x="85" y="51"/>
                    <a:pt x="84" y="53"/>
                  </a:cubicBezTo>
                  <a:cubicBezTo>
                    <a:pt x="84" y="55"/>
                    <a:pt x="82" y="56"/>
                    <a:pt x="84" y="59"/>
                  </a:cubicBezTo>
                  <a:cubicBezTo>
                    <a:pt x="85" y="61"/>
                    <a:pt x="88" y="62"/>
                    <a:pt x="89" y="65"/>
                  </a:cubicBezTo>
                  <a:cubicBezTo>
                    <a:pt x="89" y="66"/>
                    <a:pt x="88" y="69"/>
                    <a:pt x="90" y="70"/>
                  </a:cubicBezTo>
                  <a:cubicBezTo>
                    <a:pt x="91" y="69"/>
                    <a:pt x="90" y="67"/>
                    <a:pt x="91" y="66"/>
                  </a:cubicBezTo>
                  <a:cubicBezTo>
                    <a:pt x="94" y="67"/>
                    <a:pt x="95" y="70"/>
                    <a:pt x="97" y="72"/>
                  </a:cubicBezTo>
                  <a:cubicBezTo>
                    <a:pt x="96" y="73"/>
                    <a:pt x="95" y="74"/>
                    <a:pt x="95" y="76"/>
                  </a:cubicBezTo>
                  <a:cubicBezTo>
                    <a:pt x="94" y="77"/>
                    <a:pt x="93" y="81"/>
                    <a:pt x="92" y="84"/>
                  </a:cubicBezTo>
                  <a:cubicBezTo>
                    <a:pt x="88" y="84"/>
                    <a:pt x="88" y="78"/>
                    <a:pt x="83" y="78"/>
                  </a:cubicBezTo>
                  <a:cubicBezTo>
                    <a:pt x="83" y="79"/>
                    <a:pt x="84" y="81"/>
                    <a:pt x="82" y="83"/>
                  </a:cubicBezTo>
                  <a:cubicBezTo>
                    <a:pt x="80" y="84"/>
                    <a:pt x="79" y="83"/>
                    <a:pt x="78" y="84"/>
                  </a:cubicBezTo>
                  <a:cubicBezTo>
                    <a:pt x="77" y="85"/>
                    <a:pt x="78" y="86"/>
                    <a:pt x="77" y="86"/>
                  </a:cubicBezTo>
                  <a:cubicBezTo>
                    <a:pt x="75" y="86"/>
                    <a:pt x="76" y="84"/>
                    <a:pt x="75" y="83"/>
                  </a:cubicBezTo>
                  <a:cubicBezTo>
                    <a:pt x="75" y="80"/>
                    <a:pt x="75" y="77"/>
                    <a:pt x="71" y="78"/>
                  </a:cubicBezTo>
                  <a:cubicBezTo>
                    <a:pt x="69" y="78"/>
                    <a:pt x="67" y="79"/>
                    <a:pt x="66" y="80"/>
                  </a:cubicBezTo>
                  <a:cubicBezTo>
                    <a:pt x="64" y="82"/>
                    <a:pt x="65" y="83"/>
                    <a:pt x="66" y="86"/>
                  </a:cubicBezTo>
                  <a:cubicBezTo>
                    <a:pt x="67" y="89"/>
                    <a:pt x="65" y="87"/>
                    <a:pt x="63" y="88"/>
                  </a:cubicBezTo>
                  <a:cubicBezTo>
                    <a:pt x="62" y="89"/>
                    <a:pt x="60" y="91"/>
                    <a:pt x="60" y="92"/>
                  </a:cubicBezTo>
                  <a:cubicBezTo>
                    <a:pt x="59" y="92"/>
                    <a:pt x="58" y="93"/>
                    <a:pt x="58" y="93"/>
                  </a:cubicBezTo>
                  <a:cubicBezTo>
                    <a:pt x="57" y="96"/>
                    <a:pt x="56" y="98"/>
                    <a:pt x="54" y="101"/>
                  </a:cubicBezTo>
                  <a:cubicBezTo>
                    <a:pt x="55" y="101"/>
                    <a:pt x="56" y="101"/>
                    <a:pt x="58" y="101"/>
                  </a:cubicBezTo>
                  <a:cubicBezTo>
                    <a:pt x="58" y="101"/>
                    <a:pt x="57" y="102"/>
                    <a:pt x="57" y="102"/>
                  </a:cubicBezTo>
                  <a:cubicBezTo>
                    <a:pt x="56" y="105"/>
                    <a:pt x="56" y="106"/>
                    <a:pt x="57" y="109"/>
                  </a:cubicBezTo>
                  <a:cubicBezTo>
                    <a:pt x="58" y="111"/>
                    <a:pt x="60" y="113"/>
                    <a:pt x="59" y="115"/>
                  </a:cubicBezTo>
                  <a:cubicBezTo>
                    <a:pt x="59" y="117"/>
                    <a:pt x="56" y="117"/>
                    <a:pt x="57" y="119"/>
                  </a:cubicBezTo>
                  <a:cubicBezTo>
                    <a:pt x="57" y="121"/>
                    <a:pt x="61" y="121"/>
                    <a:pt x="62" y="123"/>
                  </a:cubicBezTo>
                  <a:cubicBezTo>
                    <a:pt x="63" y="124"/>
                    <a:pt x="63" y="125"/>
                    <a:pt x="63" y="126"/>
                  </a:cubicBezTo>
                  <a:cubicBezTo>
                    <a:pt x="61" y="127"/>
                    <a:pt x="58" y="128"/>
                    <a:pt x="57" y="127"/>
                  </a:cubicBezTo>
                  <a:cubicBezTo>
                    <a:pt x="56" y="126"/>
                    <a:pt x="56" y="124"/>
                    <a:pt x="54" y="124"/>
                  </a:cubicBezTo>
                  <a:cubicBezTo>
                    <a:pt x="53" y="123"/>
                    <a:pt x="53" y="124"/>
                    <a:pt x="52" y="125"/>
                  </a:cubicBezTo>
                  <a:cubicBezTo>
                    <a:pt x="49" y="125"/>
                    <a:pt x="50" y="122"/>
                    <a:pt x="47" y="121"/>
                  </a:cubicBezTo>
                  <a:cubicBezTo>
                    <a:pt x="45" y="124"/>
                    <a:pt x="46" y="129"/>
                    <a:pt x="43" y="131"/>
                  </a:cubicBezTo>
                  <a:cubicBezTo>
                    <a:pt x="41" y="133"/>
                    <a:pt x="38" y="133"/>
                    <a:pt x="38" y="135"/>
                  </a:cubicBezTo>
                  <a:cubicBezTo>
                    <a:pt x="37" y="138"/>
                    <a:pt x="40" y="139"/>
                    <a:pt x="39" y="142"/>
                  </a:cubicBezTo>
                  <a:cubicBezTo>
                    <a:pt x="39" y="143"/>
                    <a:pt x="38" y="144"/>
                    <a:pt x="37" y="145"/>
                  </a:cubicBezTo>
                  <a:cubicBezTo>
                    <a:pt x="34" y="145"/>
                    <a:pt x="32" y="145"/>
                    <a:pt x="29" y="145"/>
                  </a:cubicBezTo>
                  <a:cubicBezTo>
                    <a:pt x="25" y="146"/>
                    <a:pt x="23" y="149"/>
                    <a:pt x="19" y="149"/>
                  </a:cubicBezTo>
                  <a:cubicBezTo>
                    <a:pt x="18" y="150"/>
                    <a:pt x="17" y="149"/>
                    <a:pt x="15" y="149"/>
                  </a:cubicBezTo>
                  <a:cubicBezTo>
                    <a:pt x="13" y="148"/>
                    <a:pt x="8" y="148"/>
                    <a:pt x="7" y="151"/>
                  </a:cubicBezTo>
                  <a:cubicBezTo>
                    <a:pt x="6" y="154"/>
                    <a:pt x="8" y="157"/>
                    <a:pt x="7" y="160"/>
                  </a:cubicBezTo>
                  <a:cubicBezTo>
                    <a:pt x="6" y="161"/>
                    <a:pt x="5" y="162"/>
                    <a:pt x="5" y="163"/>
                  </a:cubicBezTo>
                  <a:cubicBezTo>
                    <a:pt x="4" y="166"/>
                    <a:pt x="6" y="167"/>
                    <a:pt x="7" y="170"/>
                  </a:cubicBezTo>
                  <a:cubicBezTo>
                    <a:pt x="8" y="174"/>
                    <a:pt x="5" y="181"/>
                    <a:pt x="12" y="182"/>
                  </a:cubicBezTo>
                  <a:cubicBezTo>
                    <a:pt x="13" y="184"/>
                    <a:pt x="11" y="189"/>
                    <a:pt x="14" y="190"/>
                  </a:cubicBezTo>
                  <a:cubicBezTo>
                    <a:pt x="18" y="191"/>
                    <a:pt x="19" y="186"/>
                    <a:pt x="22" y="186"/>
                  </a:cubicBezTo>
                  <a:cubicBezTo>
                    <a:pt x="25" y="186"/>
                    <a:pt x="25" y="190"/>
                    <a:pt x="25" y="192"/>
                  </a:cubicBezTo>
                  <a:cubicBezTo>
                    <a:pt x="25" y="196"/>
                    <a:pt x="21" y="197"/>
                    <a:pt x="19" y="201"/>
                  </a:cubicBezTo>
                  <a:cubicBezTo>
                    <a:pt x="18" y="203"/>
                    <a:pt x="19" y="204"/>
                    <a:pt x="21" y="205"/>
                  </a:cubicBezTo>
                  <a:cubicBezTo>
                    <a:pt x="19" y="205"/>
                    <a:pt x="17" y="205"/>
                    <a:pt x="16" y="205"/>
                  </a:cubicBezTo>
                  <a:cubicBezTo>
                    <a:pt x="12" y="205"/>
                    <a:pt x="12" y="208"/>
                    <a:pt x="12" y="211"/>
                  </a:cubicBezTo>
                  <a:cubicBezTo>
                    <a:pt x="11" y="209"/>
                    <a:pt x="10" y="207"/>
                    <a:pt x="7" y="208"/>
                  </a:cubicBezTo>
                  <a:cubicBezTo>
                    <a:pt x="6" y="209"/>
                    <a:pt x="4" y="210"/>
                    <a:pt x="5" y="211"/>
                  </a:cubicBezTo>
                  <a:cubicBezTo>
                    <a:pt x="5" y="212"/>
                    <a:pt x="7" y="214"/>
                    <a:pt x="7" y="214"/>
                  </a:cubicBezTo>
                  <a:cubicBezTo>
                    <a:pt x="8" y="215"/>
                    <a:pt x="9" y="216"/>
                    <a:pt x="10" y="216"/>
                  </a:cubicBezTo>
                  <a:cubicBezTo>
                    <a:pt x="11" y="216"/>
                    <a:pt x="13" y="216"/>
                    <a:pt x="13" y="216"/>
                  </a:cubicBezTo>
                  <a:cubicBezTo>
                    <a:pt x="15" y="217"/>
                    <a:pt x="14" y="217"/>
                    <a:pt x="15" y="218"/>
                  </a:cubicBezTo>
                  <a:cubicBezTo>
                    <a:pt x="15" y="218"/>
                    <a:pt x="16" y="220"/>
                    <a:pt x="16" y="220"/>
                  </a:cubicBezTo>
                  <a:cubicBezTo>
                    <a:pt x="17" y="222"/>
                    <a:pt x="17" y="221"/>
                    <a:pt x="19" y="222"/>
                  </a:cubicBezTo>
                  <a:cubicBezTo>
                    <a:pt x="21" y="223"/>
                    <a:pt x="23" y="224"/>
                    <a:pt x="25" y="225"/>
                  </a:cubicBezTo>
                  <a:cubicBezTo>
                    <a:pt x="30" y="226"/>
                    <a:pt x="32" y="223"/>
                    <a:pt x="35" y="219"/>
                  </a:cubicBezTo>
                  <a:cubicBezTo>
                    <a:pt x="37" y="220"/>
                    <a:pt x="40" y="221"/>
                    <a:pt x="43" y="220"/>
                  </a:cubicBezTo>
                  <a:cubicBezTo>
                    <a:pt x="45" y="220"/>
                    <a:pt x="46" y="219"/>
                    <a:pt x="47" y="218"/>
                  </a:cubicBezTo>
                  <a:cubicBezTo>
                    <a:pt x="48" y="217"/>
                    <a:pt x="50" y="215"/>
                    <a:pt x="50" y="214"/>
                  </a:cubicBezTo>
                  <a:cubicBezTo>
                    <a:pt x="53" y="213"/>
                    <a:pt x="52" y="216"/>
                    <a:pt x="54" y="216"/>
                  </a:cubicBezTo>
                  <a:cubicBezTo>
                    <a:pt x="56" y="217"/>
                    <a:pt x="57" y="215"/>
                    <a:pt x="58" y="215"/>
                  </a:cubicBezTo>
                  <a:cubicBezTo>
                    <a:pt x="60" y="215"/>
                    <a:pt x="63" y="215"/>
                    <a:pt x="65" y="215"/>
                  </a:cubicBezTo>
                  <a:cubicBezTo>
                    <a:pt x="65" y="215"/>
                    <a:pt x="65" y="215"/>
                    <a:pt x="66" y="215"/>
                  </a:cubicBezTo>
                  <a:cubicBezTo>
                    <a:pt x="66" y="216"/>
                    <a:pt x="65" y="216"/>
                    <a:pt x="63" y="217"/>
                  </a:cubicBezTo>
                  <a:cubicBezTo>
                    <a:pt x="61" y="219"/>
                    <a:pt x="58" y="220"/>
                    <a:pt x="55" y="220"/>
                  </a:cubicBezTo>
                  <a:cubicBezTo>
                    <a:pt x="54" y="220"/>
                    <a:pt x="53" y="220"/>
                    <a:pt x="51" y="220"/>
                  </a:cubicBezTo>
                  <a:cubicBezTo>
                    <a:pt x="50" y="223"/>
                    <a:pt x="51" y="226"/>
                    <a:pt x="50" y="229"/>
                  </a:cubicBezTo>
                  <a:cubicBezTo>
                    <a:pt x="49" y="229"/>
                    <a:pt x="48" y="229"/>
                    <a:pt x="47" y="229"/>
                  </a:cubicBezTo>
                  <a:cubicBezTo>
                    <a:pt x="46" y="230"/>
                    <a:pt x="45" y="231"/>
                    <a:pt x="44" y="231"/>
                  </a:cubicBezTo>
                  <a:cubicBezTo>
                    <a:pt x="43" y="231"/>
                    <a:pt x="42" y="231"/>
                    <a:pt x="41" y="232"/>
                  </a:cubicBezTo>
                  <a:cubicBezTo>
                    <a:pt x="40" y="232"/>
                    <a:pt x="41" y="233"/>
                    <a:pt x="40" y="233"/>
                  </a:cubicBezTo>
                  <a:cubicBezTo>
                    <a:pt x="40" y="234"/>
                    <a:pt x="39" y="234"/>
                    <a:pt x="38" y="235"/>
                  </a:cubicBezTo>
                  <a:cubicBezTo>
                    <a:pt x="38" y="235"/>
                    <a:pt x="38" y="236"/>
                    <a:pt x="37" y="236"/>
                  </a:cubicBezTo>
                  <a:cubicBezTo>
                    <a:pt x="36" y="236"/>
                    <a:pt x="35" y="236"/>
                    <a:pt x="34" y="236"/>
                  </a:cubicBezTo>
                  <a:cubicBezTo>
                    <a:pt x="34" y="236"/>
                    <a:pt x="33" y="236"/>
                    <a:pt x="32" y="237"/>
                  </a:cubicBezTo>
                  <a:cubicBezTo>
                    <a:pt x="31" y="236"/>
                    <a:pt x="31" y="236"/>
                    <a:pt x="30" y="235"/>
                  </a:cubicBezTo>
                  <a:cubicBezTo>
                    <a:pt x="30" y="235"/>
                    <a:pt x="30" y="234"/>
                    <a:pt x="29" y="233"/>
                  </a:cubicBezTo>
                  <a:cubicBezTo>
                    <a:pt x="28" y="232"/>
                    <a:pt x="26" y="231"/>
                    <a:pt x="25" y="230"/>
                  </a:cubicBezTo>
                  <a:cubicBezTo>
                    <a:pt x="25" y="233"/>
                    <a:pt x="22" y="236"/>
                    <a:pt x="21" y="239"/>
                  </a:cubicBezTo>
                  <a:cubicBezTo>
                    <a:pt x="21" y="240"/>
                    <a:pt x="20" y="241"/>
                    <a:pt x="20" y="242"/>
                  </a:cubicBezTo>
                  <a:cubicBezTo>
                    <a:pt x="19" y="243"/>
                    <a:pt x="19" y="243"/>
                    <a:pt x="19" y="244"/>
                  </a:cubicBezTo>
                  <a:cubicBezTo>
                    <a:pt x="18" y="245"/>
                    <a:pt x="19" y="246"/>
                    <a:pt x="19" y="247"/>
                  </a:cubicBezTo>
                  <a:cubicBezTo>
                    <a:pt x="15" y="247"/>
                    <a:pt x="14" y="250"/>
                    <a:pt x="13" y="253"/>
                  </a:cubicBezTo>
                  <a:cubicBezTo>
                    <a:pt x="13" y="254"/>
                    <a:pt x="12" y="255"/>
                    <a:pt x="13" y="256"/>
                  </a:cubicBezTo>
                  <a:cubicBezTo>
                    <a:pt x="12" y="257"/>
                    <a:pt x="12" y="258"/>
                    <a:pt x="11" y="258"/>
                  </a:cubicBezTo>
                  <a:cubicBezTo>
                    <a:pt x="11" y="259"/>
                    <a:pt x="12" y="259"/>
                    <a:pt x="12" y="260"/>
                  </a:cubicBezTo>
                  <a:cubicBezTo>
                    <a:pt x="10" y="261"/>
                    <a:pt x="8" y="261"/>
                    <a:pt x="6" y="263"/>
                  </a:cubicBezTo>
                  <a:cubicBezTo>
                    <a:pt x="3" y="266"/>
                    <a:pt x="7" y="266"/>
                    <a:pt x="7" y="270"/>
                  </a:cubicBezTo>
                  <a:cubicBezTo>
                    <a:pt x="4" y="270"/>
                    <a:pt x="0" y="276"/>
                    <a:pt x="3" y="278"/>
                  </a:cubicBezTo>
                  <a:close/>
                  <a:moveTo>
                    <a:pt x="334" y="237"/>
                  </a:moveTo>
                  <a:cubicBezTo>
                    <a:pt x="335" y="237"/>
                    <a:pt x="337" y="238"/>
                    <a:pt x="339" y="239"/>
                  </a:cubicBezTo>
                  <a:cubicBezTo>
                    <a:pt x="338" y="239"/>
                    <a:pt x="337" y="240"/>
                    <a:pt x="336" y="240"/>
                  </a:cubicBezTo>
                  <a:cubicBezTo>
                    <a:pt x="334" y="239"/>
                    <a:pt x="334" y="238"/>
                    <a:pt x="334" y="237"/>
                  </a:cubicBezTo>
                  <a:close/>
                  <a:moveTo>
                    <a:pt x="158" y="129"/>
                  </a:moveTo>
                  <a:cubicBezTo>
                    <a:pt x="158" y="129"/>
                    <a:pt x="158" y="130"/>
                    <a:pt x="158" y="130"/>
                  </a:cubicBezTo>
                  <a:cubicBezTo>
                    <a:pt x="157" y="131"/>
                    <a:pt x="155" y="132"/>
                    <a:pt x="154" y="133"/>
                  </a:cubicBezTo>
                  <a:cubicBezTo>
                    <a:pt x="154" y="133"/>
                    <a:pt x="154" y="133"/>
                    <a:pt x="154" y="132"/>
                  </a:cubicBezTo>
                  <a:cubicBezTo>
                    <a:pt x="154" y="130"/>
                    <a:pt x="154" y="129"/>
                    <a:pt x="156" y="129"/>
                  </a:cubicBezTo>
                  <a:cubicBezTo>
                    <a:pt x="157" y="129"/>
                    <a:pt x="158" y="129"/>
                    <a:pt x="158" y="129"/>
                  </a:cubicBezTo>
                  <a:close/>
                  <a:moveTo>
                    <a:pt x="189" y="93"/>
                  </a:moveTo>
                  <a:cubicBezTo>
                    <a:pt x="189" y="93"/>
                    <a:pt x="190" y="94"/>
                    <a:pt x="191" y="95"/>
                  </a:cubicBezTo>
                  <a:cubicBezTo>
                    <a:pt x="192" y="96"/>
                    <a:pt x="194" y="97"/>
                    <a:pt x="195" y="98"/>
                  </a:cubicBezTo>
                  <a:cubicBezTo>
                    <a:pt x="196" y="98"/>
                    <a:pt x="197" y="99"/>
                    <a:pt x="197" y="99"/>
                  </a:cubicBezTo>
                  <a:cubicBezTo>
                    <a:pt x="198" y="100"/>
                    <a:pt x="198" y="101"/>
                    <a:pt x="199" y="101"/>
                  </a:cubicBezTo>
                  <a:cubicBezTo>
                    <a:pt x="200" y="103"/>
                    <a:pt x="200" y="104"/>
                    <a:pt x="201" y="106"/>
                  </a:cubicBezTo>
                  <a:cubicBezTo>
                    <a:pt x="202" y="108"/>
                    <a:pt x="202" y="110"/>
                    <a:pt x="202" y="111"/>
                  </a:cubicBezTo>
                  <a:cubicBezTo>
                    <a:pt x="203" y="113"/>
                    <a:pt x="203" y="115"/>
                    <a:pt x="204" y="116"/>
                  </a:cubicBezTo>
                  <a:cubicBezTo>
                    <a:pt x="204" y="117"/>
                    <a:pt x="204" y="118"/>
                    <a:pt x="204" y="119"/>
                  </a:cubicBezTo>
                  <a:cubicBezTo>
                    <a:pt x="204" y="119"/>
                    <a:pt x="204" y="119"/>
                    <a:pt x="204" y="119"/>
                  </a:cubicBezTo>
                  <a:cubicBezTo>
                    <a:pt x="204" y="119"/>
                    <a:pt x="204" y="119"/>
                    <a:pt x="204" y="120"/>
                  </a:cubicBezTo>
                  <a:cubicBezTo>
                    <a:pt x="204" y="120"/>
                    <a:pt x="204" y="121"/>
                    <a:pt x="204" y="122"/>
                  </a:cubicBezTo>
                  <a:cubicBezTo>
                    <a:pt x="203" y="123"/>
                    <a:pt x="203" y="124"/>
                    <a:pt x="203" y="125"/>
                  </a:cubicBezTo>
                  <a:cubicBezTo>
                    <a:pt x="202" y="126"/>
                    <a:pt x="202" y="127"/>
                    <a:pt x="202" y="128"/>
                  </a:cubicBezTo>
                  <a:cubicBezTo>
                    <a:pt x="202" y="129"/>
                    <a:pt x="202" y="130"/>
                    <a:pt x="201" y="131"/>
                  </a:cubicBezTo>
                  <a:cubicBezTo>
                    <a:pt x="201" y="132"/>
                    <a:pt x="201" y="132"/>
                    <a:pt x="200" y="133"/>
                  </a:cubicBezTo>
                  <a:cubicBezTo>
                    <a:pt x="200" y="134"/>
                    <a:pt x="199" y="135"/>
                    <a:pt x="198" y="135"/>
                  </a:cubicBezTo>
                  <a:cubicBezTo>
                    <a:pt x="198" y="136"/>
                    <a:pt x="197" y="137"/>
                    <a:pt x="197" y="137"/>
                  </a:cubicBezTo>
                  <a:cubicBezTo>
                    <a:pt x="197" y="137"/>
                    <a:pt x="197" y="137"/>
                    <a:pt x="197" y="137"/>
                  </a:cubicBezTo>
                  <a:cubicBezTo>
                    <a:pt x="197" y="138"/>
                    <a:pt x="196" y="138"/>
                    <a:pt x="196" y="138"/>
                  </a:cubicBezTo>
                  <a:cubicBezTo>
                    <a:pt x="195" y="137"/>
                    <a:pt x="194" y="136"/>
                    <a:pt x="193" y="136"/>
                  </a:cubicBezTo>
                  <a:cubicBezTo>
                    <a:pt x="189" y="135"/>
                    <a:pt x="189" y="141"/>
                    <a:pt x="185" y="138"/>
                  </a:cubicBezTo>
                  <a:cubicBezTo>
                    <a:pt x="184" y="136"/>
                    <a:pt x="184" y="135"/>
                    <a:pt x="182" y="135"/>
                  </a:cubicBezTo>
                  <a:cubicBezTo>
                    <a:pt x="181" y="134"/>
                    <a:pt x="179" y="134"/>
                    <a:pt x="177" y="134"/>
                  </a:cubicBezTo>
                  <a:cubicBezTo>
                    <a:pt x="174" y="135"/>
                    <a:pt x="171" y="137"/>
                    <a:pt x="168" y="135"/>
                  </a:cubicBezTo>
                  <a:cubicBezTo>
                    <a:pt x="167" y="134"/>
                    <a:pt x="167" y="133"/>
                    <a:pt x="166" y="132"/>
                  </a:cubicBezTo>
                  <a:cubicBezTo>
                    <a:pt x="166" y="131"/>
                    <a:pt x="165" y="130"/>
                    <a:pt x="164" y="129"/>
                  </a:cubicBezTo>
                  <a:cubicBezTo>
                    <a:pt x="166" y="128"/>
                    <a:pt x="166" y="127"/>
                    <a:pt x="167" y="125"/>
                  </a:cubicBezTo>
                  <a:cubicBezTo>
                    <a:pt x="168" y="123"/>
                    <a:pt x="170" y="121"/>
                    <a:pt x="170" y="119"/>
                  </a:cubicBezTo>
                  <a:cubicBezTo>
                    <a:pt x="170" y="117"/>
                    <a:pt x="169" y="117"/>
                    <a:pt x="168" y="116"/>
                  </a:cubicBezTo>
                  <a:cubicBezTo>
                    <a:pt x="167" y="114"/>
                    <a:pt x="168" y="112"/>
                    <a:pt x="167" y="110"/>
                  </a:cubicBezTo>
                  <a:cubicBezTo>
                    <a:pt x="167" y="108"/>
                    <a:pt x="167" y="107"/>
                    <a:pt x="167" y="105"/>
                  </a:cubicBezTo>
                  <a:cubicBezTo>
                    <a:pt x="167" y="103"/>
                    <a:pt x="165" y="103"/>
                    <a:pt x="165" y="102"/>
                  </a:cubicBezTo>
                  <a:cubicBezTo>
                    <a:pt x="165" y="100"/>
                    <a:pt x="166" y="99"/>
                    <a:pt x="167" y="99"/>
                  </a:cubicBezTo>
                  <a:cubicBezTo>
                    <a:pt x="168" y="99"/>
                    <a:pt x="169" y="100"/>
                    <a:pt x="170" y="100"/>
                  </a:cubicBezTo>
                  <a:cubicBezTo>
                    <a:pt x="171" y="101"/>
                    <a:pt x="172" y="101"/>
                    <a:pt x="173" y="101"/>
                  </a:cubicBezTo>
                  <a:cubicBezTo>
                    <a:pt x="175" y="102"/>
                    <a:pt x="176" y="103"/>
                    <a:pt x="177" y="104"/>
                  </a:cubicBezTo>
                  <a:cubicBezTo>
                    <a:pt x="179" y="102"/>
                    <a:pt x="179" y="99"/>
                    <a:pt x="181" y="97"/>
                  </a:cubicBezTo>
                  <a:cubicBezTo>
                    <a:pt x="181" y="96"/>
                    <a:pt x="181" y="95"/>
                    <a:pt x="183" y="96"/>
                  </a:cubicBezTo>
                  <a:cubicBezTo>
                    <a:pt x="184" y="96"/>
                    <a:pt x="184" y="98"/>
                    <a:pt x="185" y="99"/>
                  </a:cubicBezTo>
                  <a:cubicBezTo>
                    <a:pt x="187" y="97"/>
                    <a:pt x="188" y="95"/>
                    <a:pt x="188" y="92"/>
                  </a:cubicBezTo>
                  <a:cubicBezTo>
                    <a:pt x="189" y="92"/>
                    <a:pt x="189" y="92"/>
                    <a:pt x="189" y="93"/>
                  </a:cubicBezTo>
                  <a:close/>
                  <a:moveTo>
                    <a:pt x="204" y="91"/>
                  </a:moveTo>
                  <a:cubicBezTo>
                    <a:pt x="204" y="100"/>
                    <a:pt x="204" y="100"/>
                    <a:pt x="204" y="100"/>
                  </a:cubicBezTo>
                  <a:cubicBezTo>
                    <a:pt x="204" y="103"/>
                    <a:pt x="204" y="106"/>
                    <a:pt x="204" y="109"/>
                  </a:cubicBezTo>
                  <a:cubicBezTo>
                    <a:pt x="204" y="108"/>
                    <a:pt x="203" y="107"/>
                    <a:pt x="203" y="106"/>
                  </a:cubicBezTo>
                  <a:cubicBezTo>
                    <a:pt x="202" y="104"/>
                    <a:pt x="201" y="102"/>
                    <a:pt x="200" y="100"/>
                  </a:cubicBezTo>
                  <a:cubicBezTo>
                    <a:pt x="200" y="100"/>
                    <a:pt x="199" y="99"/>
                    <a:pt x="199" y="98"/>
                  </a:cubicBezTo>
                  <a:cubicBezTo>
                    <a:pt x="198" y="97"/>
                    <a:pt x="197" y="97"/>
                    <a:pt x="196" y="96"/>
                  </a:cubicBezTo>
                  <a:cubicBezTo>
                    <a:pt x="195" y="95"/>
                    <a:pt x="193" y="95"/>
                    <a:pt x="192" y="94"/>
                  </a:cubicBezTo>
                  <a:cubicBezTo>
                    <a:pt x="191" y="93"/>
                    <a:pt x="191" y="92"/>
                    <a:pt x="190" y="92"/>
                  </a:cubicBezTo>
                  <a:cubicBezTo>
                    <a:pt x="190" y="92"/>
                    <a:pt x="190" y="92"/>
                    <a:pt x="190" y="91"/>
                  </a:cubicBezTo>
                  <a:cubicBezTo>
                    <a:pt x="194" y="91"/>
                    <a:pt x="200" y="93"/>
                    <a:pt x="204" y="91"/>
                  </a:cubicBezTo>
                  <a:close/>
                  <a:moveTo>
                    <a:pt x="207" y="97"/>
                  </a:moveTo>
                  <a:cubicBezTo>
                    <a:pt x="207" y="99"/>
                    <a:pt x="207" y="101"/>
                    <a:pt x="207" y="103"/>
                  </a:cubicBezTo>
                  <a:cubicBezTo>
                    <a:pt x="207" y="106"/>
                    <a:pt x="207" y="106"/>
                    <a:pt x="207" y="106"/>
                  </a:cubicBezTo>
                  <a:cubicBezTo>
                    <a:pt x="207" y="106"/>
                    <a:pt x="207" y="106"/>
                    <a:pt x="207" y="106"/>
                  </a:cubicBezTo>
                  <a:cubicBezTo>
                    <a:pt x="207" y="106"/>
                    <a:pt x="207" y="106"/>
                    <a:pt x="207" y="107"/>
                  </a:cubicBezTo>
                  <a:cubicBezTo>
                    <a:pt x="207" y="107"/>
                    <a:pt x="207" y="108"/>
                    <a:pt x="207" y="108"/>
                  </a:cubicBezTo>
                  <a:cubicBezTo>
                    <a:pt x="207" y="109"/>
                    <a:pt x="206" y="109"/>
                    <a:pt x="206" y="110"/>
                  </a:cubicBezTo>
                  <a:cubicBezTo>
                    <a:pt x="206" y="107"/>
                    <a:pt x="207" y="103"/>
                    <a:pt x="207" y="100"/>
                  </a:cubicBezTo>
                  <a:cubicBezTo>
                    <a:pt x="206" y="90"/>
                    <a:pt x="206" y="90"/>
                    <a:pt x="206" y="90"/>
                  </a:cubicBezTo>
                  <a:cubicBezTo>
                    <a:pt x="207" y="90"/>
                    <a:pt x="207" y="90"/>
                    <a:pt x="207" y="89"/>
                  </a:cubicBezTo>
                  <a:cubicBezTo>
                    <a:pt x="207" y="92"/>
                    <a:pt x="207" y="95"/>
                    <a:pt x="207" y="97"/>
                  </a:cubicBezTo>
                  <a:close/>
                  <a:moveTo>
                    <a:pt x="206" y="127"/>
                  </a:moveTo>
                  <a:cubicBezTo>
                    <a:pt x="206" y="127"/>
                    <a:pt x="206" y="127"/>
                    <a:pt x="207" y="127"/>
                  </a:cubicBezTo>
                  <a:cubicBezTo>
                    <a:pt x="207" y="127"/>
                    <a:pt x="207" y="128"/>
                    <a:pt x="207" y="128"/>
                  </a:cubicBezTo>
                  <a:cubicBezTo>
                    <a:pt x="207" y="129"/>
                    <a:pt x="206" y="130"/>
                    <a:pt x="206" y="131"/>
                  </a:cubicBezTo>
                  <a:cubicBezTo>
                    <a:pt x="206" y="131"/>
                    <a:pt x="206" y="131"/>
                    <a:pt x="206" y="131"/>
                  </a:cubicBezTo>
                  <a:cubicBezTo>
                    <a:pt x="206" y="129"/>
                    <a:pt x="206" y="128"/>
                    <a:pt x="206" y="127"/>
                  </a:cubicBezTo>
                  <a:close/>
                  <a:moveTo>
                    <a:pt x="259" y="66"/>
                  </a:moveTo>
                  <a:cubicBezTo>
                    <a:pt x="259" y="66"/>
                    <a:pt x="259" y="67"/>
                    <a:pt x="258" y="67"/>
                  </a:cubicBezTo>
                  <a:cubicBezTo>
                    <a:pt x="257" y="70"/>
                    <a:pt x="257" y="73"/>
                    <a:pt x="256" y="75"/>
                  </a:cubicBezTo>
                  <a:cubicBezTo>
                    <a:pt x="254" y="79"/>
                    <a:pt x="250" y="78"/>
                    <a:pt x="246" y="80"/>
                  </a:cubicBezTo>
                  <a:cubicBezTo>
                    <a:pt x="244" y="81"/>
                    <a:pt x="241" y="84"/>
                    <a:pt x="239" y="86"/>
                  </a:cubicBezTo>
                  <a:cubicBezTo>
                    <a:pt x="238" y="87"/>
                    <a:pt x="237" y="89"/>
                    <a:pt x="238" y="90"/>
                  </a:cubicBezTo>
                  <a:cubicBezTo>
                    <a:pt x="238" y="91"/>
                    <a:pt x="239" y="91"/>
                    <a:pt x="239" y="91"/>
                  </a:cubicBezTo>
                  <a:cubicBezTo>
                    <a:pt x="236" y="94"/>
                    <a:pt x="232" y="97"/>
                    <a:pt x="230" y="100"/>
                  </a:cubicBezTo>
                  <a:cubicBezTo>
                    <a:pt x="227" y="104"/>
                    <a:pt x="224" y="108"/>
                    <a:pt x="223" y="112"/>
                  </a:cubicBezTo>
                  <a:cubicBezTo>
                    <a:pt x="223" y="115"/>
                    <a:pt x="222" y="117"/>
                    <a:pt x="222" y="119"/>
                  </a:cubicBezTo>
                  <a:cubicBezTo>
                    <a:pt x="222" y="122"/>
                    <a:pt x="222" y="124"/>
                    <a:pt x="223" y="126"/>
                  </a:cubicBezTo>
                  <a:cubicBezTo>
                    <a:pt x="223" y="127"/>
                    <a:pt x="223" y="128"/>
                    <a:pt x="223" y="129"/>
                  </a:cubicBezTo>
                  <a:cubicBezTo>
                    <a:pt x="223" y="131"/>
                    <a:pt x="223" y="132"/>
                    <a:pt x="223" y="133"/>
                  </a:cubicBezTo>
                  <a:cubicBezTo>
                    <a:pt x="223" y="133"/>
                    <a:pt x="223" y="133"/>
                    <a:pt x="223" y="133"/>
                  </a:cubicBezTo>
                  <a:cubicBezTo>
                    <a:pt x="220" y="135"/>
                    <a:pt x="218" y="137"/>
                    <a:pt x="216" y="139"/>
                  </a:cubicBezTo>
                  <a:cubicBezTo>
                    <a:pt x="215" y="140"/>
                    <a:pt x="215" y="141"/>
                    <a:pt x="215" y="142"/>
                  </a:cubicBezTo>
                  <a:cubicBezTo>
                    <a:pt x="214" y="142"/>
                    <a:pt x="214" y="143"/>
                    <a:pt x="214" y="143"/>
                  </a:cubicBezTo>
                  <a:cubicBezTo>
                    <a:pt x="214" y="143"/>
                    <a:pt x="213" y="143"/>
                    <a:pt x="213" y="144"/>
                  </a:cubicBezTo>
                  <a:cubicBezTo>
                    <a:pt x="211" y="144"/>
                    <a:pt x="210" y="144"/>
                    <a:pt x="208" y="144"/>
                  </a:cubicBezTo>
                  <a:cubicBezTo>
                    <a:pt x="207" y="144"/>
                    <a:pt x="207" y="146"/>
                    <a:pt x="205" y="145"/>
                  </a:cubicBezTo>
                  <a:cubicBezTo>
                    <a:pt x="204" y="144"/>
                    <a:pt x="203" y="144"/>
                    <a:pt x="203" y="143"/>
                  </a:cubicBezTo>
                  <a:cubicBezTo>
                    <a:pt x="203" y="143"/>
                    <a:pt x="203" y="143"/>
                    <a:pt x="203" y="143"/>
                  </a:cubicBezTo>
                  <a:cubicBezTo>
                    <a:pt x="203" y="142"/>
                    <a:pt x="204" y="141"/>
                    <a:pt x="204" y="140"/>
                  </a:cubicBezTo>
                  <a:cubicBezTo>
                    <a:pt x="205" y="139"/>
                    <a:pt x="205" y="138"/>
                    <a:pt x="206" y="138"/>
                  </a:cubicBezTo>
                  <a:cubicBezTo>
                    <a:pt x="207" y="136"/>
                    <a:pt x="208" y="134"/>
                    <a:pt x="208" y="132"/>
                  </a:cubicBezTo>
                  <a:cubicBezTo>
                    <a:pt x="209" y="131"/>
                    <a:pt x="209" y="130"/>
                    <a:pt x="209" y="128"/>
                  </a:cubicBezTo>
                  <a:cubicBezTo>
                    <a:pt x="209" y="128"/>
                    <a:pt x="209" y="127"/>
                    <a:pt x="209" y="126"/>
                  </a:cubicBezTo>
                  <a:cubicBezTo>
                    <a:pt x="209" y="126"/>
                    <a:pt x="209" y="125"/>
                    <a:pt x="209" y="125"/>
                  </a:cubicBezTo>
                  <a:cubicBezTo>
                    <a:pt x="209" y="124"/>
                    <a:pt x="208" y="124"/>
                    <a:pt x="208" y="123"/>
                  </a:cubicBezTo>
                  <a:cubicBezTo>
                    <a:pt x="208" y="123"/>
                    <a:pt x="208" y="123"/>
                    <a:pt x="208" y="122"/>
                  </a:cubicBezTo>
                  <a:cubicBezTo>
                    <a:pt x="208" y="122"/>
                    <a:pt x="208" y="122"/>
                    <a:pt x="208" y="122"/>
                  </a:cubicBezTo>
                  <a:cubicBezTo>
                    <a:pt x="208" y="122"/>
                    <a:pt x="208" y="121"/>
                    <a:pt x="208" y="121"/>
                  </a:cubicBezTo>
                  <a:cubicBezTo>
                    <a:pt x="208" y="121"/>
                    <a:pt x="208" y="120"/>
                    <a:pt x="208" y="120"/>
                  </a:cubicBezTo>
                  <a:cubicBezTo>
                    <a:pt x="209" y="118"/>
                    <a:pt x="209" y="116"/>
                    <a:pt x="209" y="115"/>
                  </a:cubicBezTo>
                  <a:cubicBezTo>
                    <a:pt x="209" y="113"/>
                    <a:pt x="209" y="111"/>
                    <a:pt x="209" y="109"/>
                  </a:cubicBezTo>
                  <a:cubicBezTo>
                    <a:pt x="209" y="109"/>
                    <a:pt x="209" y="109"/>
                    <a:pt x="209" y="108"/>
                  </a:cubicBezTo>
                  <a:cubicBezTo>
                    <a:pt x="210" y="108"/>
                    <a:pt x="210" y="107"/>
                    <a:pt x="209" y="107"/>
                  </a:cubicBezTo>
                  <a:cubicBezTo>
                    <a:pt x="209" y="106"/>
                    <a:pt x="209" y="106"/>
                    <a:pt x="209" y="106"/>
                  </a:cubicBezTo>
                  <a:cubicBezTo>
                    <a:pt x="209" y="104"/>
                    <a:pt x="209" y="104"/>
                    <a:pt x="209" y="104"/>
                  </a:cubicBezTo>
                  <a:cubicBezTo>
                    <a:pt x="210" y="103"/>
                    <a:pt x="210" y="101"/>
                    <a:pt x="210" y="100"/>
                  </a:cubicBezTo>
                  <a:cubicBezTo>
                    <a:pt x="210" y="97"/>
                    <a:pt x="209" y="95"/>
                    <a:pt x="209" y="92"/>
                  </a:cubicBezTo>
                  <a:cubicBezTo>
                    <a:pt x="209" y="92"/>
                    <a:pt x="209" y="92"/>
                    <a:pt x="209" y="91"/>
                  </a:cubicBezTo>
                  <a:cubicBezTo>
                    <a:pt x="209" y="91"/>
                    <a:pt x="209" y="90"/>
                    <a:pt x="209" y="89"/>
                  </a:cubicBezTo>
                  <a:cubicBezTo>
                    <a:pt x="209" y="88"/>
                    <a:pt x="209" y="88"/>
                    <a:pt x="209" y="88"/>
                  </a:cubicBezTo>
                  <a:cubicBezTo>
                    <a:pt x="209" y="87"/>
                    <a:pt x="210" y="87"/>
                    <a:pt x="210" y="87"/>
                  </a:cubicBezTo>
                  <a:cubicBezTo>
                    <a:pt x="211" y="86"/>
                    <a:pt x="213" y="86"/>
                    <a:pt x="214" y="85"/>
                  </a:cubicBezTo>
                  <a:cubicBezTo>
                    <a:pt x="215" y="84"/>
                    <a:pt x="216" y="83"/>
                    <a:pt x="217" y="82"/>
                  </a:cubicBezTo>
                  <a:cubicBezTo>
                    <a:pt x="219" y="81"/>
                    <a:pt x="222" y="80"/>
                    <a:pt x="224" y="79"/>
                  </a:cubicBezTo>
                  <a:cubicBezTo>
                    <a:pt x="226" y="78"/>
                    <a:pt x="228" y="77"/>
                    <a:pt x="231" y="76"/>
                  </a:cubicBezTo>
                  <a:cubicBezTo>
                    <a:pt x="232" y="76"/>
                    <a:pt x="233" y="76"/>
                    <a:pt x="234" y="76"/>
                  </a:cubicBezTo>
                  <a:cubicBezTo>
                    <a:pt x="235" y="75"/>
                    <a:pt x="235" y="74"/>
                    <a:pt x="237" y="74"/>
                  </a:cubicBezTo>
                  <a:cubicBezTo>
                    <a:pt x="238" y="74"/>
                    <a:pt x="239" y="74"/>
                    <a:pt x="240" y="74"/>
                  </a:cubicBezTo>
                  <a:cubicBezTo>
                    <a:pt x="243" y="74"/>
                    <a:pt x="244" y="71"/>
                    <a:pt x="246" y="69"/>
                  </a:cubicBezTo>
                  <a:cubicBezTo>
                    <a:pt x="247" y="67"/>
                    <a:pt x="248" y="65"/>
                    <a:pt x="251" y="65"/>
                  </a:cubicBezTo>
                  <a:cubicBezTo>
                    <a:pt x="252" y="64"/>
                    <a:pt x="253" y="64"/>
                    <a:pt x="254" y="65"/>
                  </a:cubicBezTo>
                  <a:cubicBezTo>
                    <a:pt x="255" y="65"/>
                    <a:pt x="256" y="65"/>
                    <a:pt x="257" y="66"/>
                  </a:cubicBezTo>
                  <a:cubicBezTo>
                    <a:pt x="257" y="66"/>
                    <a:pt x="258" y="66"/>
                    <a:pt x="259" y="66"/>
                  </a:cubicBezTo>
                  <a:close/>
                  <a:moveTo>
                    <a:pt x="220" y="206"/>
                  </a:moveTo>
                  <a:cubicBezTo>
                    <a:pt x="220" y="204"/>
                    <a:pt x="220" y="202"/>
                    <a:pt x="220" y="200"/>
                  </a:cubicBezTo>
                  <a:cubicBezTo>
                    <a:pt x="220" y="200"/>
                    <a:pt x="220" y="200"/>
                    <a:pt x="220" y="200"/>
                  </a:cubicBezTo>
                  <a:cubicBezTo>
                    <a:pt x="221" y="200"/>
                    <a:pt x="222" y="201"/>
                    <a:pt x="224" y="202"/>
                  </a:cubicBezTo>
                  <a:cubicBezTo>
                    <a:pt x="228" y="204"/>
                    <a:pt x="233" y="206"/>
                    <a:pt x="236" y="203"/>
                  </a:cubicBezTo>
                  <a:cubicBezTo>
                    <a:pt x="236" y="210"/>
                    <a:pt x="235" y="217"/>
                    <a:pt x="235" y="223"/>
                  </a:cubicBezTo>
                  <a:cubicBezTo>
                    <a:pt x="234" y="223"/>
                    <a:pt x="233" y="222"/>
                    <a:pt x="232" y="221"/>
                  </a:cubicBezTo>
                  <a:cubicBezTo>
                    <a:pt x="232" y="223"/>
                    <a:pt x="232" y="225"/>
                    <a:pt x="232" y="226"/>
                  </a:cubicBezTo>
                  <a:cubicBezTo>
                    <a:pt x="231" y="226"/>
                    <a:pt x="230" y="226"/>
                    <a:pt x="229" y="225"/>
                  </a:cubicBezTo>
                  <a:cubicBezTo>
                    <a:pt x="229" y="225"/>
                    <a:pt x="229" y="225"/>
                    <a:pt x="229" y="225"/>
                  </a:cubicBezTo>
                  <a:cubicBezTo>
                    <a:pt x="228" y="224"/>
                    <a:pt x="227" y="224"/>
                    <a:pt x="226" y="223"/>
                  </a:cubicBezTo>
                  <a:cubicBezTo>
                    <a:pt x="224" y="220"/>
                    <a:pt x="223" y="218"/>
                    <a:pt x="221" y="215"/>
                  </a:cubicBezTo>
                  <a:cubicBezTo>
                    <a:pt x="221" y="214"/>
                    <a:pt x="221" y="213"/>
                    <a:pt x="220" y="212"/>
                  </a:cubicBezTo>
                  <a:cubicBezTo>
                    <a:pt x="220" y="212"/>
                    <a:pt x="220" y="212"/>
                    <a:pt x="220" y="212"/>
                  </a:cubicBezTo>
                  <a:cubicBezTo>
                    <a:pt x="220" y="211"/>
                    <a:pt x="220" y="211"/>
                    <a:pt x="220" y="211"/>
                  </a:cubicBezTo>
                  <a:cubicBezTo>
                    <a:pt x="220" y="209"/>
                    <a:pt x="220" y="208"/>
                    <a:pt x="220" y="206"/>
                  </a:cubicBezTo>
                  <a:close/>
                  <a:moveTo>
                    <a:pt x="239" y="197"/>
                  </a:moveTo>
                  <a:cubicBezTo>
                    <a:pt x="240" y="197"/>
                    <a:pt x="240" y="196"/>
                    <a:pt x="240" y="196"/>
                  </a:cubicBezTo>
                  <a:cubicBezTo>
                    <a:pt x="241" y="194"/>
                    <a:pt x="243" y="194"/>
                    <a:pt x="245" y="193"/>
                  </a:cubicBezTo>
                  <a:cubicBezTo>
                    <a:pt x="243" y="195"/>
                    <a:pt x="241" y="197"/>
                    <a:pt x="239" y="197"/>
                  </a:cubicBezTo>
                  <a:close/>
                  <a:moveTo>
                    <a:pt x="217" y="142"/>
                  </a:moveTo>
                  <a:cubicBezTo>
                    <a:pt x="217" y="141"/>
                    <a:pt x="218" y="141"/>
                    <a:pt x="218" y="141"/>
                  </a:cubicBezTo>
                  <a:cubicBezTo>
                    <a:pt x="219" y="139"/>
                    <a:pt x="221" y="137"/>
                    <a:pt x="223" y="136"/>
                  </a:cubicBezTo>
                  <a:cubicBezTo>
                    <a:pt x="223" y="137"/>
                    <a:pt x="222" y="138"/>
                    <a:pt x="222" y="139"/>
                  </a:cubicBezTo>
                  <a:cubicBezTo>
                    <a:pt x="222" y="140"/>
                    <a:pt x="221" y="141"/>
                    <a:pt x="220" y="142"/>
                  </a:cubicBezTo>
                  <a:cubicBezTo>
                    <a:pt x="220" y="142"/>
                    <a:pt x="220" y="142"/>
                    <a:pt x="220" y="142"/>
                  </a:cubicBezTo>
                  <a:cubicBezTo>
                    <a:pt x="219" y="142"/>
                    <a:pt x="218" y="142"/>
                    <a:pt x="217" y="142"/>
                  </a:cubicBezTo>
                  <a:close/>
                  <a:moveTo>
                    <a:pt x="219" y="221"/>
                  </a:moveTo>
                  <a:cubicBezTo>
                    <a:pt x="218" y="221"/>
                    <a:pt x="218" y="220"/>
                    <a:pt x="217" y="220"/>
                  </a:cubicBezTo>
                  <a:cubicBezTo>
                    <a:pt x="217" y="220"/>
                    <a:pt x="217" y="219"/>
                    <a:pt x="217" y="219"/>
                  </a:cubicBezTo>
                  <a:cubicBezTo>
                    <a:pt x="216" y="218"/>
                    <a:pt x="216" y="217"/>
                    <a:pt x="216" y="216"/>
                  </a:cubicBezTo>
                  <a:cubicBezTo>
                    <a:pt x="215" y="215"/>
                    <a:pt x="215" y="213"/>
                    <a:pt x="214" y="212"/>
                  </a:cubicBezTo>
                  <a:cubicBezTo>
                    <a:pt x="214" y="212"/>
                    <a:pt x="214" y="212"/>
                    <a:pt x="214" y="211"/>
                  </a:cubicBezTo>
                  <a:cubicBezTo>
                    <a:pt x="214" y="211"/>
                    <a:pt x="214" y="211"/>
                    <a:pt x="214" y="211"/>
                  </a:cubicBezTo>
                  <a:cubicBezTo>
                    <a:pt x="215" y="213"/>
                    <a:pt x="215" y="215"/>
                    <a:pt x="216" y="217"/>
                  </a:cubicBezTo>
                  <a:lnTo>
                    <a:pt x="219" y="221"/>
                  </a:lnTo>
                  <a:close/>
                  <a:moveTo>
                    <a:pt x="225" y="131"/>
                  </a:moveTo>
                  <a:cubicBezTo>
                    <a:pt x="225" y="131"/>
                    <a:pt x="225" y="130"/>
                    <a:pt x="225" y="129"/>
                  </a:cubicBezTo>
                  <a:cubicBezTo>
                    <a:pt x="225" y="128"/>
                    <a:pt x="225" y="127"/>
                    <a:pt x="225" y="126"/>
                  </a:cubicBezTo>
                  <a:cubicBezTo>
                    <a:pt x="225" y="124"/>
                    <a:pt x="225" y="122"/>
                    <a:pt x="225" y="119"/>
                  </a:cubicBezTo>
                  <a:cubicBezTo>
                    <a:pt x="225" y="117"/>
                    <a:pt x="225" y="115"/>
                    <a:pt x="225" y="113"/>
                  </a:cubicBezTo>
                  <a:cubicBezTo>
                    <a:pt x="226" y="109"/>
                    <a:pt x="228" y="105"/>
                    <a:pt x="231" y="101"/>
                  </a:cubicBezTo>
                  <a:cubicBezTo>
                    <a:pt x="232" y="100"/>
                    <a:pt x="233" y="99"/>
                    <a:pt x="234" y="98"/>
                  </a:cubicBezTo>
                  <a:cubicBezTo>
                    <a:pt x="234" y="99"/>
                    <a:pt x="234" y="99"/>
                    <a:pt x="233" y="99"/>
                  </a:cubicBezTo>
                  <a:cubicBezTo>
                    <a:pt x="233" y="101"/>
                    <a:pt x="233" y="103"/>
                    <a:pt x="234" y="104"/>
                  </a:cubicBezTo>
                  <a:cubicBezTo>
                    <a:pt x="235" y="106"/>
                    <a:pt x="236" y="105"/>
                    <a:pt x="235" y="108"/>
                  </a:cubicBezTo>
                  <a:cubicBezTo>
                    <a:pt x="234" y="109"/>
                    <a:pt x="234" y="109"/>
                    <a:pt x="233" y="111"/>
                  </a:cubicBezTo>
                  <a:cubicBezTo>
                    <a:pt x="233" y="113"/>
                    <a:pt x="234" y="116"/>
                    <a:pt x="235" y="117"/>
                  </a:cubicBezTo>
                  <a:cubicBezTo>
                    <a:pt x="236" y="120"/>
                    <a:pt x="239" y="120"/>
                    <a:pt x="241" y="119"/>
                  </a:cubicBezTo>
                  <a:cubicBezTo>
                    <a:pt x="240" y="120"/>
                    <a:pt x="239" y="121"/>
                    <a:pt x="238" y="122"/>
                  </a:cubicBezTo>
                  <a:cubicBezTo>
                    <a:pt x="237" y="123"/>
                    <a:pt x="236" y="123"/>
                    <a:pt x="236" y="124"/>
                  </a:cubicBezTo>
                  <a:cubicBezTo>
                    <a:pt x="235" y="124"/>
                    <a:pt x="235" y="124"/>
                    <a:pt x="235" y="124"/>
                  </a:cubicBezTo>
                  <a:cubicBezTo>
                    <a:pt x="233" y="125"/>
                    <a:pt x="231" y="125"/>
                    <a:pt x="229" y="127"/>
                  </a:cubicBezTo>
                  <a:cubicBezTo>
                    <a:pt x="229" y="127"/>
                    <a:pt x="229" y="127"/>
                    <a:pt x="228" y="128"/>
                  </a:cubicBezTo>
                  <a:cubicBezTo>
                    <a:pt x="228" y="128"/>
                    <a:pt x="228" y="129"/>
                    <a:pt x="227" y="129"/>
                  </a:cubicBezTo>
                  <a:cubicBezTo>
                    <a:pt x="227" y="130"/>
                    <a:pt x="227" y="130"/>
                    <a:pt x="227" y="130"/>
                  </a:cubicBezTo>
                  <a:lnTo>
                    <a:pt x="225" y="131"/>
                  </a:lnTo>
                  <a:close/>
                  <a:moveTo>
                    <a:pt x="225" y="134"/>
                  </a:moveTo>
                  <a:cubicBezTo>
                    <a:pt x="225" y="134"/>
                    <a:pt x="225" y="134"/>
                    <a:pt x="225" y="134"/>
                  </a:cubicBezTo>
                  <a:cubicBezTo>
                    <a:pt x="225" y="134"/>
                    <a:pt x="225" y="134"/>
                    <a:pt x="225" y="134"/>
                  </a:cubicBezTo>
                  <a:cubicBezTo>
                    <a:pt x="225" y="134"/>
                    <a:pt x="225" y="134"/>
                    <a:pt x="225" y="134"/>
                  </a:cubicBezTo>
                  <a:close/>
                  <a:moveTo>
                    <a:pt x="243" y="120"/>
                  </a:moveTo>
                  <a:cubicBezTo>
                    <a:pt x="243" y="120"/>
                    <a:pt x="244" y="120"/>
                    <a:pt x="244" y="119"/>
                  </a:cubicBezTo>
                  <a:cubicBezTo>
                    <a:pt x="245" y="119"/>
                    <a:pt x="245" y="119"/>
                    <a:pt x="245" y="120"/>
                  </a:cubicBezTo>
                  <a:cubicBezTo>
                    <a:pt x="245" y="120"/>
                    <a:pt x="245" y="120"/>
                    <a:pt x="245" y="120"/>
                  </a:cubicBezTo>
                  <a:cubicBezTo>
                    <a:pt x="244" y="120"/>
                    <a:pt x="243" y="120"/>
                    <a:pt x="242" y="121"/>
                  </a:cubicBezTo>
                  <a:cubicBezTo>
                    <a:pt x="242" y="121"/>
                    <a:pt x="243" y="120"/>
                    <a:pt x="243" y="120"/>
                  </a:cubicBezTo>
                  <a:close/>
                  <a:moveTo>
                    <a:pt x="261" y="161"/>
                  </a:moveTo>
                  <a:cubicBezTo>
                    <a:pt x="262" y="161"/>
                    <a:pt x="262" y="161"/>
                    <a:pt x="262" y="161"/>
                  </a:cubicBezTo>
                  <a:cubicBezTo>
                    <a:pt x="264" y="161"/>
                    <a:pt x="266" y="161"/>
                    <a:pt x="267" y="161"/>
                  </a:cubicBezTo>
                  <a:cubicBezTo>
                    <a:pt x="267" y="161"/>
                    <a:pt x="267" y="162"/>
                    <a:pt x="267" y="163"/>
                  </a:cubicBezTo>
                  <a:cubicBezTo>
                    <a:pt x="266" y="162"/>
                    <a:pt x="264" y="162"/>
                    <a:pt x="263" y="162"/>
                  </a:cubicBezTo>
                  <a:cubicBezTo>
                    <a:pt x="262" y="161"/>
                    <a:pt x="262" y="161"/>
                    <a:pt x="261" y="161"/>
                  </a:cubicBezTo>
                  <a:close/>
                  <a:moveTo>
                    <a:pt x="245" y="153"/>
                  </a:moveTo>
                  <a:cubicBezTo>
                    <a:pt x="244" y="148"/>
                    <a:pt x="242" y="144"/>
                    <a:pt x="238" y="142"/>
                  </a:cubicBezTo>
                  <a:cubicBezTo>
                    <a:pt x="236" y="141"/>
                    <a:pt x="233" y="142"/>
                    <a:pt x="231" y="143"/>
                  </a:cubicBezTo>
                  <a:cubicBezTo>
                    <a:pt x="229" y="144"/>
                    <a:pt x="228" y="147"/>
                    <a:pt x="227" y="148"/>
                  </a:cubicBezTo>
                  <a:cubicBezTo>
                    <a:pt x="225" y="150"/>
                    <a:pt x="224" y="147"/>
                    <a:pt x="222" y="144"/>
                  </a:cubicBezTo>
                  <a:cubicBezTo>
                    <a:pt x="223" y="144"/>
                    <a:pt x="223" y="143"/>
                    <a:pt x="223" y="143"/>
                  </a:cubicBezTo>
                  <a:cubicBezTo>
                    <a:pt x="224" y="142"/>
                    <a:pt x="225" y="140"/>
                    <a:pt x="226" y="139"/>
                  </a:cubicBezTo>
                  <a:cubicBezTo>
                    <a:pt x="226" y="138"/>
                    <a:pt x="227" y="137"/>
                    <a:pt x="227" y="136"/>
                  </a:cubicBezTo>
                  <a:cubicBezTo>
                    <a:pt x="228" y="135"/>
                    <a:pt x="228" y="134"/>
                    <a:pt x="228" y="133"/>
                  </a:cubicBezTo>
                  <a:cubicBezTo>
                    <a:pt x="228" y="132"/>
                    <a:pt x="229" y="132"/>
                    <a:pt x="229" y="132"/>
                  </a:cubicBezTo>
                  <a:cubicBezTo>
                    <a:pt x="230" y="131"/>
                    <a:pt x="230" y="131"/>
                    <a:pt x="230" y="131"/>
                  </a:cubicBezTo>
                  <a:cubicBezTo>
                    <a:pt x="231" y="130"/>
                    <a:pt x="232" y="130"/>
                    <a:pt x="233" y="129"/>
                  </a:cubicBezTo>
                  <a:cubicBezTo>
                    <a:pt x="233" y="128"/>
                    <a:pt x="234" y="128"/>
                    <a:pt x="235" y="127"/>
                  </a:cubicBezTo>
                  <a:cubicBezTo>
                    <a:pt x="235" y="127"/>
                    <a:pt x="236" y="126"/>
                    <a:pt x="236" y="126"/>
                  </a:cubicBezTo>
                  <a:cubicBezTo>
                    <a:pt x="237" y="125"/>
                    <a:pt x="238" y="125"/>
                    <a:pt x="239" y="125"/>
                  </a:cubicBezTo>
                  <a:cubicBezTo>
                    <a:pt x="240" y="124"/>
                    <a:pt x="240" y="124"/>
                    <a:pt x="241" y="123"/>
                  </a:cubicBezTo>
                  <a:cubicBezTo>
                    <a:pt x="243" y="123"/>
                    <a:pt x="244" y="122"/>
                    <a:pt x="246" y="121"/>
                  </a:cubicBezTo>
                  <a:cubicBezTo>
                    <a:pt x="247" y="125"/>
                    <a:pt x="251" y="130"/>
                    <a:pt x="253" y="130"/>
                  </a:cubicBezTo>
                  <a:cubicBezTo>
                    <a:pt x="257" y="131"/>
                    <a:pt x="262" y="129"/>
                    <a:pt x="266" y="130"/>
                  </a:cubicBezTo>
                  <a:cubicBezTo>
                    <a:pt x="265" y="133"/>
                    <a:pt x="265" y="135"/>
                    <a:pt x="263" y="137"/>
                  </a:cubicBezTo>
                  <a:cubicBezTo>
                    <a:pt x="262" y="139"/>
                    <a:pt x="260" y="140"/>
                    <a:pt x="261" y="142"/>
                  </a:cubicBezTo>
                  <a:cubicBezTo>
                    <a:pt x="261" y="142"/>
                    <a:pt x="262" y="142"/>
                    <a:pt x="262" y="142"/>
                  </a:cubicBezTo>
                  <a:cubicBezTo>
                    <a:pt x="263" y="145"/>
                    <a:pt x="264" y="146"/>
                    <a:pt x="266" y="148"/>
                  </a:cubicBezTo>
                  <a:cubicBezTo>
                    <a:pt x="267" y="148"/>
                    <a:pt x="267" y="149"/>
                    <a:pt x="268" y="150"/>
                  </a:cubicBezTo>
                  <a:cubicBezTo>
                    <a:pt x="269" y="151"/>
                    <a:pt x="270" y="151"/>
                    <a:pt x="271" y="152"/>
                  </a:cubicBezTo>
                  <a:cubicBezTo>
                    <a:pt x="272" y="155"/>
                    <a:pt x="270" y="156"/>
                    <a:pt x="269" y="158"/>
                  </a:cubicBezTo>
                  <a:cubicBezTo>
                    <a:pt x="269" y="159"/>
                    <a:pt x="268" y="159"/>
                    <a:pt x="268" y="159"/>
                  </a:cubicBezTo>
                  <a:cubicBezTo>
                    <a:pt x="266" y="159"/>
                    <a:pt x="264" y="159"/>
                    <a:pt x="262" y="159"/>
                  </a:cubicBezTo>
                  <a:cubicBezTo>
                    <a:pt x="261" y="159"/>
                    <a:pt x="259" y="159"/>
                    <a:pt x="257" y="159"/>
                  </a:cubicBezTo>
                  <a:cubicBezTo>
                    <a:pt x="257" y="159"/>
                    <a:pt x="256" y="159"/>
                    <a:pt x="255" y="159"/>
                  </a:cubicBezTo>
                  <a:cubicBezTo>
                    <a:pt x="254" y="158"/>
                    <a:pt x="251" y="156"/>
                    <a:pt x="250" y="156"/>
                  </a:cubicBezTo>
                  <a:cubicBezTo>
                    <a:pt x="245" y="155"/>
                    <a:pt x="244" y="159"/>
                    <a:pt x="245" y="153"/>
                  </a:cubicBezTo>
                  <a:close/>
                  <a:moveTo>
                    <a:pt x="217" y="261"/>
                  </a:moveTo>
                  <a:cubicBezTo>
                    <a:pt x="217" y="261"/>
                    <a:pt x="217" y="261"/>
                    <a:pt x="218" y="261"/>
                  </a:cubicBezTo>
                  <a:cubicBezTo>
                    <a:pt x="218" y="261"/>
                    <a:pt x="218" y="261"/>
                    <a:pt x="218" y="261"/>
                  </a:cubicBezTo>
                  <a:cubicBezTo>
                    <a:pt x="219" y="261"/>
                    <a:pt x="219" y="260"/>
                    <a:pt x="220" y="260"/>
                  </a:cubicBezTo>
                  <a:cubicBezTo>
                    <a:pt x="220" y="260"/>
                    <a:pt x="220" y="260"/>
                    <a:pt x="220" y="260"/>
                  </a:cubicBezTo>
                  <a:cubicBezTo>
                    <a:pt x="219" y="261"/>
                    <a:pt x="219" y="261"/>
                    <a:pt x="219" y="261"/>
                  </a:cubicBezTo>
                  <a:cubicBezTo>
                    <a:pt x="219" y="261"/>
                    <a:pt x="218" y="261"/>
                    <a:pt x="218" y="261"/>
                  </a:cubicBezTo>
                  <a:cubicBezTo>
                    <a:pt x="218" y="261"/>
                    <a:pt x="217" y="261"/>
                    <a:pt x="217" y="261"/>
                  </a:cubicBezTo>
                  <a:close/>
                  <a:moveTo>
                    <a:pt x="166" y="242"/>
                  </a:moveTo>
                  <a:cubicBezTo>
                    <a:pt x="167" y="240"/>
                    <a:pt x="167" y="239"/>
                    <a:pt x="167" y="237"/>
                  </a:cubicBezTo>
                  <a:cubicBezTo>
                    <a:pt x="167" y="236"/>
                    <a:pt x="167" y="236"/>
                    <a:pt x="168" y="234"/>
                  </a:cubicBezTo>
                  <a:cubicBezTo>
                    <a:pt x="168" y="234"/>
                    <a:pt x="168" y="233"/>
                    <a:pt x="168" y="233"/>
                  </a:cubicBezTo>
                  <a:cubicBezTo>
                    <a:pt x="168" y="232"/>
                    <a:pt x="168" y="232"/>
                    <a:pt x="168" y="232"/>
                  </a:cubicBezTo>
                  <a:cubicBezTo>
                    <a:pt x="168" y="231"/>
                    <a:pt x="168" y="231"/>
                    <a:pt x="168" y="231"/>
                  </a:cubicBezTo>
                  <a:cubicBezTo>
                    <a:pt x="168" y="230"/>
                    <a:pt x="168" y="230"/>
                    <a:pt x="168" y="229"/>
                  </a:cubicBezTo>
                  <a:cubicBezTo>
                    <a:pt x="168" y="229"/>
                    <a:pt x="168" y="229"/>
                    <a:pt x="168" y="229"/>
                  </a:cubicBezTo>
                  <a:cubicBezTo>
                    <a:pt x="168" y="229"/>
                    <a:pt x="168" y="229"/>
                    <a:pt x="168" y="229"/>
                  </a:cubicBezTo>
                  <a:cubicBezTo>
                    <a:pt x="168" y="229"/>
                    <a:pt x="168" y="229"/>
                    <a:pt x="168" y="229"/>
                  </a:cubicBezTo>
                  <a:cubicBezTo>
                    <a:pt x="168" y="229"/>
                    <a:pt x="169" y="228"/>
                    <a:pt x="169" y="227"/>
                  </a:cubicBezTo>
                  <a:cubicBezTo>
                    <a:pt x="169" y="227"/>
                    <a:pt x="170" y="226"/>
                    <a:pt x="170" y="225"/>
                  </a:cubicBezTo>
                  <a:cubicBezTo>
                    <a:pt x="170" y="225"/>
                    <a:pt x="170" y="225"/>
                    <a:pt x="170" y="225"/>
                  </a:cubicBezTo>
                  <a:cubicBezTo>
                    <a:pt x="170" y="224"/>
                    <a:pt x="170" y="224"/>
                    <a:pt x="170" y="224"/>
                  </a:cubicBezTo>
                  <a:cubicBezTo>
                    <a:pt x="171" y="224"/>
                    <a:pt x="171" y="224"/>
                    <a:pt x="171" y="224"/>
                  </a:cubicBezTo>
                  <a:cubicBezTo>
                    <a:pt x="171" y="223"/>
                    <a:pt x="171" y="222"/>
                    <a:pt x="171" y="221"/>
                  </a:cubicBezTo>
                  <a:cubicBezTo>
                    <a:pt x="172" y="218"/>
                    <a:pt x="174" y="214"/>
                    <a:pt x="175" y="210"/>
                  </a:cubicBezTo>
                  <a:cubicBezTo>
                    <a:pt x="176" y="207"/>
                    <a:pt x="176" y="203"/>
                    <a:pt x="176" y="199"/>
                  </a:cubicBezTo>
                  <a:cubicBezTo>
                    <a:pt x="176" y="199"/>
                    <a:pt x="176" y="198"/>
                    <a:pt x="176" y="198"/>
                  </a:cubicBezTo>
                  <a:cubicBezTo>
                    <a:pt x="176" y="198"/>
                    <a:pt x="176" y="198"/>
                    <a:pt x="176" y="198"/>
                  </a:cubicBezTo>
                  <a:cubicBezTo>
                    <a:pt x="180" y="198"/>
                    <a:pt x="183" y="198"/>
                    <a:pt x="186" y="200"/>
                  </a:cubicBezTo>
                  <a:cubicBezTo>
                    <a:pt x="189" y="202"/>
                    <a:pt x="192" y="205"/>
                    <a:pt x="195" y="203"/>
                  </a:cubicBezTo>
                  <a:cubicBezTo>
                    <a:pt x="198" y="202"/>
                    <a:pt x="199" y="200"/>
                    <a:pt x="203" y="200"/>
                  </a:cubicBezTo>
                  <a:cubicBezTo>
                    <a:pt x="205" y="200"/>
                    <a:pt x="207" y="200"/>
                    <a:pt x="209" y="199"/>
                  </a:cubicBezTo>
                  <a:cubicBezTo>
                    <a:pt x="209" y="201"/>
                    <a:pt x="209" y="202"/>
                    <a:pt x="209" y="203"/>
                  </a:cubicBezTo>
                  <a:cubicBezTo>
                    <a:pt x="209" y="205"/>
                    <a:pt x="209" y="205"/>
                    <a:pt x="209" y="205"/>
                  </a:cubicBezTo>
                  <a:cubicBezTo>
                    <a:pt x="209" y="206"/>
                    <a:pt x="209" y="206"/>
                    <a:pt x="209" y="207"/>
                  </a:cubicBezTo>
                  <a:cubicBezTo>
                    <a:pt x="209" y="208"/>
                    <a:pt x="209" y="209"/>
                    <a:pt x="210" y="210"/>
                  </a:cubicBezTo>
                  <a:cubicBezTo>
                    <a:pt x="210" y="211"/>
                    <a:pt x="210" y="212"/>
                    <a:pt x="210" y="213"/>
                  </a:cubicBezTo>
                  <a:cubicBezTo>
                    <a:pt x="210" y="213"/>
                    <a:pt x="210" y="213"/>
                    <a:pt x="210" y="213"/>
                  </a:cubicBezTo>
                  <a:cubicBezTo>
                    <a:pt x="210" y="215"/>
                    <a:pt x="210" y="215"/>
                    <a:pt x="210" y="215"/>
                  </a:cubicBezTo>
                  <a:cubicBezTo>
                    <a:pt x="210" y="215"/>
                    <a:pt x="211" y="215"/>
                    <a:pt x="211" y="216"/>
                  </a:cubicBezTo>
                  <a:cubicBezTo>
                    <a:pt x="211" y="216"/>
                    <a:pt x="211" y="216"/>
                    <a:pt x="211" y="217"/>
                  </a:cubicBezTo>
                  <a:cubicBezTo>
                    <a:pt x="211" y="218"/>
                    <a:pt x="212" y="220"/>
                    <a:pt x="213" y="221"/>
                  </a:cubicBezTo>
                  <a:cubicBezTo>
                    <a:pt x="214" y="222"/>
                    <a:pt x="214" y="223"/>
                    <a:pt x="214" y="224"/>
                  </a:cubicBezTo>
                  <a:cubicBezTo>
                    <a:pt x="215" y="225"/>
                    <a:pt x="216" y="226"/>
                    <a:pt x="217" y="227"/>
                  </a:cubicBezTo>
                  <a:cubicBezTo>
                    <a:pt x="217" y="228"/>
                    <a:pt x="218" y="229"/>
                    <a:pt x="219" y="230"/>
                  </a:cubicBezTo>
                  <a:cubicBezTo>
                    <a:pt x="220" y="230"/>
                    <a:pt x="221" y="231"/>
                    <a:pt x="222" y="232"/>
                  </a:cubicBezTo>
                  <a:cubicBezTo>
                    <a:pt x="223" y="232"/>
                    <a:pt x="224" y="233"/>
                    <a:pt x="225" y="233"/>
                  </a:cubicBezTo>
                  <a:cubicBezTo>
                    <a:pt x="225" y="234"/>
                    <a:pt x="226" y="234"/>
                    <a:pt x="226" y="235"/>
                  </a:cubicBezTo>
                  <a:cubicBezTo>
                    <a:pt x="226" y="235"/>
                    <a:pt x="226" y="236"/>
                    <a:pt x="226" y="237"/>
                  </a:cubicBezTo>
                  <a:cubicBezTo>
                    <a:pt x="226" y="238"/>
                    <a:pt x="226" y="239"/>
                    <a:pt x="226" y="239"/>
                  </a:cubicBezTo>
                  <a:cubicBezTo>
                    <a:pt x="226" y="241"/>
                    <a:pt x="225" y="242"/>
                    <a:pt x="224" y="243"/>
                  </a:cubicBezTo>
                  <a:cubicBezTo>
                    <a:pt x="224" y="244"/>
                    <a:pt x="223" y="244"/>
                    <a:pt x="223" y="245"/>
                  </a:cubicBezTo>
                  <a:cubicBezTo>
                    <a:pt x="222" y="245"/>
                    <a:pt x="222" y="245"/>
                    <a:pt x="222" y="245"/>
                  </a:cubicBezTo>
                  <a:cubicBezTo>
                    <a:pt x="221" y="246"/>
                    <a:pt x="221" y="246"/>
                    <a:pt x="221" y="246"/>
                  </a:cubicBezTo>
                  <a:cubicBezTo>
                    <a:pt x="219" y="248"/>
                    <a:pt x="218" y="249"/>
                    <a:pt x="217" y="250"/>
                  </a:cubicBezTo>
                  <a:cubicBezTo>
                    <a:pt x="217" y="251"/>
                    <a:pt x="216" y="251"/>
                    <a:pt x="216" y="251"/>
                  </a:cubicBezTo>
                  <a:cubicBezTo>
                    <a:pt x="216" y="251"/>
                    <a:pt x="216" y="251"/>
                    <a:pt x="216" y="252"/>
                  </a:cubicBezTo>
                  <a:cubicBezTo>
                    <a:pt x="215" y="252"/>
                    <a:pt x="214" y="252"/>
                    <a:pt x="213" y="252"/>
                  </a:cubicBezTo>
                  <a:cubicBezTo>
                    <a:pt x="212" y="253"/>
                    <a:pt x="211" y="253"/>
                    <a:pt x="211" y="253"/>
                  </a:cubicBezTo>
                  <a:cubicBezTo>
                    <a:pt x="210" y="254"/>
                    <a:pt x="210" y="254"/>
                    <a:pt x="210" y="254"/>
                  </a:cubicBezTo>
                  <a:cubicBezTo>
                    <a:pt x="208" y="255"/>
                    <a:pt x="206" y="256"/>
                    <a:pt x="204" y="256"/>
                  </a:cubicBezTo>
                  <a:cubicBezTo>
                    <a:pt x="204" y="257"/>
                    <a:pt x="203" y="257"/>
                    <a:pt x="202" y="257"/>
                  </a:cubicBezTo>
                  <a:cubicBezTo>
                    <a:pt x="201" y="258"/>
                    <a:pt x="200" y="258"/>
                    <a:pt x="198" y="259"/>
                  </a:cubicBezTo>
                  <a:cubicBezTo>
                    <a:pt x="197" y="259"/>
                    <a:pt x="195" y="260"/>
                    <a:pt x="194" y="261"/>
                  </a:cubicBezTo>
                  <a:cubicBezTo>
                    <a:pt x="194" y="261"/>
                    <a:pt x="193" y="261"/>
                    <a:pt x="193" y="261"/>
                  </a:cubicBezTo>
                  <a:cubicBezTo>
                    <a:pt x="193" y="262"/>
                    <a:pt x="193" y="262"/>
                    <a:pt x="193" y="262"/>
                  </a:cubicBezTo>
                  <a:cubicBezTo>
                    <a:pt x="192" y="262"/>
                    <a:pt x="192" y="262"/>
                    <a:pt x="192" y="262"/>
                  </a:cubicBezTo>
                  <a:cubicBezTo>
                    <a:pt x="190" y="263"/>
                    <a:pt x="190" y="263"/>
                    <a:pt x="190" y="263"/>
                  </a:cubicBezTo>
                  <a:cubicBezTo>
                    <a:pt x="190" y="264"/>
                    <a:pt x="190" y="264"/>
                    <a:pt x="189" y="264"/>
                  </a:cubicBezTo>
                  <a:cubicBezTo>
                    <a:pt x="189" y="264"/>
                    <a:pt x="189" y="264"/>
                    <a:pt x="189" y="265"/>
                  </a:cubicBezTo>
                  <a:cubicBezTo>
                    <a:pt x="188" y="265"/>
                    <a:pt x="188" y="265"/>
                    <a:pt x="188" y="265"/>
                  </a:cubicBezTo>
                  <a:cubicBezTo>
                    <a:pt x="188" y="265"/>
                    <a:pt x="188" y="265"/>
                    <a:pt x="188" y="265"/>
                  </a:cubicBezTo>
                  <a:cubicBezTo>
                    <a:pt x="188" y="265"/>
                    <a:pt x="188" y="265"/>
                    <a:pt x="187" y="265"/>
                  </a:cubicBezTo>
                  <a:cubicBezTo>
                    <a:pt x="187" y="266"/>
                    <a:pt x="186" y="266"/>
                    <a:pt x="186" y="266"/>
                  </a:cubicBezTo>
                  <a:cubicBezTo>
                    <a:pt x="185" y="267"/>
                    <a:pt x="184" y="268"/>
                    <a:pt x="183" y="269"/>
                  </a:cubicBezTo>
                  <a:cubicBezTo>
                    <a:pt x="183" y="269"/>
                    <a:pt x="182" y="269"/>
                    <a:pt x="182" y="269"/>
                  </a:cubicBezTo>
                  <a:cubicBezTo>
                    <a:pt x="181" y="269"/>
                    <a:pt x="180" y="270"/>
                    <a:pt x="179" y="270"/>
                  </a:cubicBezTo>
                  <a:cubicBezTo>
                    <a:pt x="179" y="271"/>
                    <a:pt x="178" y="271"/>
                    <a:pt x="178" y="272"/>
                  </a:cubicBezTo>
                  <a:cubicBezTo>
                    <a:pt x="178" y="272"/>
                    <a:pt x="177" y="272"/>
                    <a:pt x="177" y="272"/>
                  </a:cubicBezTo>
                  <a:cubicBezTo>
                    <a:pt x="177" y="273"/>
                    <a:pt x="177" y="273"/>
                    <a:pt x="177" y="273"/>
                  </a:cubicBezTo>
                  <a:cubicBezTo>
                    <a:pt x="175" y="275"/>
                    <a:pt x="174" y="277"/>
                    <a:pt x="174" y="279"/>
                  </a:cubicBezTo>
                  <a:cubicBezTo>
                    <a:pt x="173" y="279"/>
                    <a:pt x="173" y="280"/>
                    <a:pt x="173" y="280"/>
                  </a:cubicBezTo>
                  <a:cubicBezTo>
                    <a:pt x="173" y="281"/>
                    <a:pt x="173" y="281"/>
                    <a:pt x="173" y="281"/>
                  </a:cubicBezTo>
                  <a:cubicBezTo>
                    <a:pt x="172" y="278"/>
                    <a:pt x="171" y="275"/>
                    <a:pt x="170" y="272"/>
                  </a:cubicBezTo>
                  <a:cubicBezTo>
                    <a:pt x="169" y="270"/>
                    <a:pt x="169" y="270"/>
                    <a:pt x="169" y="270"/>
                  </a:cubicBezTo>
                  <a:cubicBezTo>
                    <a:pt x="169" y="269"/>
                    <a:pt x="169" y="269"/>
                    <a:pt x="169" y="269"/>
                  </a:cubicBezTo>
                  <a:cubicBezTo>
                    <a:pt x="168" y="268"/>
                    <a:pt x="168" y="268"/>
                    <a:pt x="168" y="268"/>
                  </a:cubicBezTo>
                  <a:cubicBezTo>
                    <a:pt x="168" y="267"/>
                    <a:pt x="168" y="267"/>
                    <a:pt x="168" y="267"/>
                  </a:cubicBezTo>
                  <a:cubicBezTo>
                    <a:pt x="168" y="266"/>
                    <a:pt x="168" y="265"/>
                    <a:pt x="167" y="264"/>
                  </a:cubicBezTo>
                  <a:cubicBezTo>
                    <a:pt x="167" y="262"/>
                    <a:pt x="167" y="260"/>
                    <a:pt x="167" y="259"/>
                  </a:cubicBezTo>
                  <a:cubicBezTo>
                    <a:pt x="167" y="258"/>
                    <a:pt x="167" y="257"/>
                    <a:pt x="167" y="256"/>
                  </a:cubicBezTo>
                  <a:cubicBezTo>
                    <a:pt x="167" y="255"/>
                    <a:pt x="167" y="254"/>
                    <a:pt x="167" y="253"/>
                  </a:cubicBezTo>
                  <a:cubicBezTo>
                    <a:pt x="167" y="249"/>
                    <a:pt x="166" y="245"/>
                    <a:pt x="166" y="242"/>
                  </a:cubicBezTo>
                  <a:close/>
                  <a:moveTo>
                    <a:pt x="158" y="217"/>
                  </a:moveTo>
                  <a:cubicBezTo>
                    <a:pt x="159" y="215"/>
                    <a:pt x="159" y="213"/>
                    <a:pt x="161" y="212"/>
                  </a:cubicBezTo>
                  <a:cubicBezTo>
                    <a:pt x="161" y="212"/>
                    <a:pt x="162" y="211"/>
                    <a:pt x="163" y="211"/>
                  </a:cubicBezTo>
                  <a:cubicBezTo>
                    <a:pt x="163" y="212"/>
                    <a:pt x="163" y="213"/>
                    <a:pt x="163" y="214"/>
                  </a:cubicBezTo>
                  <a:cubicBezTo>
                    <a:pt x="162" y="217"/>
                    <a:pt x="162" y="217"/>
                    <a:pt x="162" y="217"/>
                  </a:cubicBezTo>
                  <a:cubicBezTo>
                    <a:pt x="162" y="218"/>
                    <a:pt x="161" y="219"/>
                    <a:pt x="161" y="219"/>
                  </a:cubicBezTo>
                  <a:cubicBezTo>
                    <a:pt x="160" y="221"/>
                    <a:pt x="160" y="222"/>
                    <a:pt x="159" y="223"/>
                  </a:cubicBezTo>
                  <a:cubicBezTo>
                    <a:pt x="159" y="221"/>
                    <a:pt x="158" y="219"/>
                    <a:pt x="158" y="217"/>
                  </a:cubicBezTo>
                  <a:close/>
                  <a:moveTo>
                    <a:pt x="152" y="314"/>
                  </a:moveTo>
                  <a:cubicBezTo>
                    <a:pt x="152" y="315"/>
                    <a:pt x="152" y="315"/>
                    <a:pt x="152" y="315"/>
                  </a:cubicBezTo>
                  <a:cubicBezTo>
                    <a:pt x="153" y="315"/>
                    <a:pt x="153" y="316"/>
                    <a:pt x="153" y="316"/>
                  </a:cubicBezTo>
                  <a:cubicBezTo>
                    <a:pt x="153" y="317"/>
                    <a:pt x="154" y="318"/>
                    <a:pt x="154" y="320"/>
                  </a:cubicBezTo>
                  <a:cubicBezTo>
                    <a:pt x="156" y="326"/>
                    <a:pt x="156" y="326"/>
                    <a:pt x="156" y="326"/>
                  </a:cubicBezTo>
                  <a:cubicBezTo>
                    <a:pt x="156" y="328"/>
                    <a:pt x="157" y="330"/>
                    <a:pt x="157" y="332"/>
                  </a:cubicBezTo>
                  <a:cubicBezTo>
                    <a:pt x="157" y="333"/>
                    <a:pt x="157" y="333"/>
                    <a:pt x="157" y="334"/>
                  </a:cubicBezTo>
                  <a:cubicBezTo>
                    <a:pt x="157" y="335"/>
                    <a:pt x="157" y="335"/>
                    <a:pt x="157" y="335"/>
                  </a:cubicBezTo>
                  <a:cubicBezTo>
                    <a:pt x="157" y="335"/>
                    <a:pt x="157" y="335"/>
                    <a:pt x="157" y="335"/>
                  </a:cubicBezTo>
                  <a:cubicBezTo>
                    <a:pt x="157" y="333"/>
                    <a:pt x="157" y="333"/>
                    <a:pt x="157" y="333"/>
                  </a:cubicBezTo>
                  <a:cubicBezTo>
                    <a:pt x="156" y="333"/>
                    <a:pt x="156" y="333"/>
                    <a:pt x="156" y="332"/>
                  </a:cubicBezTo>
                  <a:cubicBezTo>
                    <a:pt x="156" y="331"/>
                    <a:pt x="155" y="330"/>
                    <a:pt x="155" y="329"/>
                  </a:cubicBezTo>
                  <a:cubicBezTo>
                    <a:pt x="155" y="326"/>
                    <a:pt x="154" y="323"/>
                    <a:pt x="153" y="320"/>
                  </a:cubicBezTo>
                  <a:cubicBezTo>
                    <a:pt x="153" y="318"/>
                    <a:pt x="152" y="316"/>
                    <a:pt x="152" y="314"/>
                  </a:cubicBezTo>
                  <a:close/>
                  <a:moveTo>
                    <a:pt x="151" y="177"/>
                  </a:moveTo>
                  <a:cubicBezTo>
                    <a:pt x="151" y="177"/>
                    <a:pt x="151" y="176"/>
                    <a:pt x="151" y="175"/>
                  </a:cubicBezTo>
                  <a:cubicBezTo>
                    <a:pt x="151" y="175"/>
                    <a:pt x="151" y="174"/>
                    <a:pt x="151" y="174"/>
                  </a:cubicBezTo>
                  <a:cubicBezTo>
                    <a:pt x="151" y="173"/>
                    <a:pt x="151" y="173"/>
                    <a:pt x="151" y="173"/>
                  </a:cubicBezTo>
                  <a:cubicBezTo>
                    <a:pt x="151" y="172"/>
                    <a:pt x="151" y="171"/>
                    <a:pt x="152" y="171"/>
                  </a:cubicBezTo>
                  <a:cubicBezTo>
                    <a:pt x="152" y="170"/>
                    <a:pt x="152" y="169"/>
                    <a:pt x="152" y="168"/>
                  </a:cubicBezTo>
                  <a:cubicBezTo>
                    <a:pt x="152" y="168"/>
                    <a:pt x="152" y="167"/>
                    <a:pt x="152" y="167"/>
                  </a:cubicBezTo>
                  <a:cubicBezTo>
                    <a:pt x="152" y="166"/>
                    <a:pt x="152" y="166"/>
                    <a:pt x="152" y="166"/>
                  </a:cubicBezTo>
                  <a:cubicBezTo>
                    <a:pt x="152" y="165"/>
                    <a:pt x="152" y="165"/>
                    <a:pt x="152" y="165"/>
                  </a:cubicBezTo>
                  <a:cubicBezTo>
                    <a:pt x="152" y="165"/>
                    <a:pt x="152" y="165"/>
                    <a:pt x="152" y="165"/>
                  </a:cubicBezTo>
                  <a:cubicBezTo>
                    <a:pt x="154" y="164"/>
                    <a:pt x="156" y="163"/>
                    <a:pt x="157" y="163"/>
                  </a:cubicBezTo>
                  <a:cubicBezTo>
                    <a:pt x="159" y="164"/>
                    <a:pt x="159" y="165"/>
                    <a:pt x="160" y="167"/>
                  </a:cubicBezTo>
                  <a:cubicBezTo>
                    <a:pt x="161" y="170"/>
                    <a:pt x="160" y="173"/>
                    <a:pt x="160" y="176"/>
                  </a:cubicBezTo>
                  <a:cubicBezTo>
                    <a:pt x="160" y="177"/>
                    <a:pt x="160" y="179"/>
                    <a:pt x="160" y="180"/>
                  </a:cubicBezTo>
                  <a:cubicBezTo>
                    <a:pt x="161" y="182"/>
                    <a:pt x="162" y="182"/>
                    <a:pt x="165" y="183"/>
                  </a:cubicBezTo>
                  <a:cubicBezTo>
                    <a:pt x="165" y="183"/>
                    <a:pt x="166" y="183"/>
                    <a:pt x="168" y="183"/>
                  </a:cubicBezTo>
                  <a:cubicBezTo>
                    <a:pt x="167" y="186"/>
                    <a:pt x="167" y="186"/>
                    <a:pt x="167" y="186"/>
                  </a:cubicBezTo>
                  <a:cubicBezTo>
                    <a:pt x="167" y="187"/>
                    <a:pt x="167" y="187"/>
                    <a:pt x="167" y="188"/>
                  </a:cubicBezTo>
                  <a:cubicBezTo>
                    <a:pt x="167" y="189"/>
                    <a:pt x="166" y="189"/>
                    <a:pt x="166" y="190"/>
                  </a:cubicBezTo>
                  <a:cubicBezTo>
                    <a:pt x="166" y="191"/>
                    <a:pt x="165" y="192"/>
                    <a:pt x="165" y="194"/>
                  </a:cubicBezTo>
                  <a:cubicBezTo>
                    <a:pt x="164" y="195"/>
                    <a:pt x="164" y="196"/>
                    <a:pt x="164" y="197"/>
                  </a:cubicBezTo>
                  <a:cubicBezTo>
                    <a:pt x="164" y="198"/>
                    <a:pt x="163" y="200"/>
                    <a:pt x="163" y="201"/>
                  </a:cubicBezTo>
                  <a:cubicBezTo>
                    <a:pt x="161" y="201"/>
                    <a:pt x="159" y="201"/>
                    <a:pt x="157" y="202"/>
                  </a:cubicBezTo>
                  <a:cubicBezTo>
                    <a:pt x="156" y="203"/>
                    <a:pt x="155" y="203"/>
                    <a:pt x="155" y="203"/>
                  </a:cubicBezTo>
                  <a:cubicBezTo>
                    <a:pt x="155" y="203"/>
                    <a:pt x="155" y="202"/>
                    <a:pt x="155" y="202"/>
                  </a:cubicBezTo>
                  <a:cubicBezTo>
                    <a:pt x="154" y="199"/>
                    <a:pt x="154" y="196"/>
                    <a:pt x="154" y="193"/>
                  </a:cubicBezTo>
                  <a:cubicBezTo>
                    <a:pt x="153" y="192"/>
                    <a:pt x="153" y="191"/>
                    <a:pt x="153" y="191"/>
                  </a:cubicBezTo>
                  <a:cubicBezTo>
                    <a:pt x="153" y="188"/>
                    <a:pt x="153" y="188"/>
                    <a:pt x="153" y="188"/>
                  </a:cubicBezTo>
                  <a:cubicBezTo>
                    <a:pt x="152" y="186"/>
                    <a:pt x="152" y="185"/>
                    <a:pt x="152" y="183"/>
                  </a:cubicBezTo>
                  <a:cubicBezTo>
                    <a:pt x="151" y="181"/>
                    <a:pt x="151" y="179"/>
                    <a:pt x="151" y="177"/>
                  </a:cubicBezTo>
                  <a:close/>
                  <a:moveTo>
                    <a:pt x="84" y="158"/>
                  </a:moveTo>
                  <a:cubicBezTo>
                    <a:pt x="85" y="158"/>
                    <a:pt x="86" y="158"/>
                    <a:pt x="87" y="158"/>
                  </a:cubicBezTo>
                  <a:cubicBezTo>
                    <a:pt x="88" y="158"/>
                    <a:pt x="90" y="158"/>
                    <a:pt x="91" y="158"/>
                  </a:cubicBezTo>
                  <a:cubicBezTo>
                    <a:pt x="91" y="158"/>
                    <a:pt x="91" y="159"/>
                    <a:pt x="91" y="159"/>
                  </a:cubicBezTo>
                  <a:cubicBezTo>
                    <a:pt x="91" y="159"/>
                    <a:pt x="90" y="159"/>
                    <a:pt x="90" y="159"/>
                  </a:cubicBezTo>
                  <a:cubicBezTo>
                    <a:pt x="90" y="159"/>
                    <a:pt x="89" y="159"/>
                    <a:pt x="89" y="159"/>
                  </a:cubicBezTo>
                  <a:cubicBezTo>
                    <a:pt x="88" y="159"/>
                    <a:pt x="87" y="159"/>
                    <a:pt x="86" y="159"/>
                  </a:cubicBezTo>
                  <a:cubicBezTo>
                    <a:pt x="84" y="159"/>
                    <a:pt x="84" y="159"/>
                    <a:pt x="84" y="159"/>
                  </a:cubicBezTo>
                  <a:cubicBezTo>
                    <a:pt x="84" y="159"/>
                    <a:pt x="84" y="159"/>
                    <a:pt x="84" y="159"/>
                  </a:cubicBezTo>
                  <a:cubicBezTo>
                    <a:pt x="84" y="159"/>
                    <a:pt x="84" y="159"/>
                    <a:pt x="84" y="159"/>
                  </a:cubicBezTo>
                  <a:cubicBezTo>
                    <a:pt x="84" y="159"/>
                    <a:pt x="84" y="159"/>
                    <a:pt x="84" y="158"/>
                  </a:cubicBezTo>
                  <a:close/>
                  <a:moveTo>
                    <a:pt x="120" y="171"/>
                  </a:moveTo>
                  <a:cubicBezTo>
                    <a:pt x="120" y="171"/>
                    <a:pt x="119" y="170"/>
                    <a:pt x="118" y="170"/>
                  </a:cubicBezTo>
                  <a:cubicBezTo>
                    <a:pt x="118" y="169"/>
                    <a:pt x="117" y="168"/>
                    <a:pt x="116" y="168"/>
                  </a:cubicBezTo>
                  <a:cubicBezTo>
                    <a:pt x="116" y="167"/>
                    <a:pt x="115" y="167"/>
                    <a:pt x="115" y="166"/>
                  </a:cubicBezTo>
                  <a:cubicBezTo>
                    <a:pt x="114" y="165"/>
                    <a:pt x="113" y="164"/>
                    <a:pt x="111" y="162"/>
                  </a:cubicBezTo>
                  <a:cubicBezTo>
                    <a:pt x="111" y="162"/>
                    <a:pt x="111" y="162"/>
                    <a:pt x="110" y="161"/>
                  </a:cubicBezTo>
                  <a:cubicBezTo>
                    <a:pt x="110" y="161"/>
                    <a:pt x="109" y="161"/>
                    <a:pt x="109" y="161"/>
                  </a:cubicBezTo>
                  <a:cubicBezTo>
                    <a:pt x="108" y="160"/>
                    <a:pt x="107" y="160"/>
                    <a:pt x="106" y="160"/>
                  </a:cubicBezTo>
                  <a:cubicBezTo>
                    <a:pt x="105" y="159"/>
                    <a:pt x="105" y="159"/>
                    <a:pt x="104" y="159"/>
                  </a:cubicBezTo>
                  <a:cubicBezTo>
                    <a:pt x="103" y="159"/>
                    <a:pt x="103" y="159"/>
                    <a:pt x="103" y="159"/>
                  </a:cubicBezTo>
                  <a:cubicBezTo>
                    <a:pt x="102" y="159"/>
                    <a:pt x="102" y="159"/>
                    <a:pt x="101" y="159"/>
                  </a:cubicBezTo>
                  <a:cubicBezTo>
                    <a:pt x="101" y="159"/>
                    <a:pt x="101" y="158"/>
                    <a:pt x="100" y="158"/>
                  </a:cubicBezTo>
                  <a:cubicBezTo>
                    <a:pt x="100" y="158"/>
                    <a:pt x="100" y="158"/>
                    <a:pt x="99" y="158"/>
                  </a:cubicBezTo>
                  <a:cubicBezTo>
                    <a:pt x="99" y="158"/>
                    <a:pt x="98" y="158"/>
                    <a:pt x="98" y="158"/>
                  </a:cubicBezTo>
                  <a:cubicBezTo>
                    <a:pt x="97" y="157"/>
                    <a:pt x="97" y="157"/>
                    <a:pt x="97" y="157"/>
                  </a:cubicBezTo>
                  <a:cubicBezTo>
                    <a:pt x="96" y="157"/>
                    <a:pt x="96" y="157"/>
                    <a:pt x="95" y="156"/>
                  </a:cubicBezTo>
                  <a:cubicBezTo>
                    <a:pt x="95" y="156"/>
                    <a:pt x="94" y="156"/>
                    <a:pt x="94" y="156"/>
                  </a:cubicBezTo>
                  <a:cubicBezTo>
                    <a:pt x="93" y="156"/>
                    <a:pt x="92" y="156"/>
                    <a:pt x="91" y="156"/>
                  </a:cubicBezTo>
                  <a:cubicBezTo>
                    <a:pt x="90" y="156"/>
                    <a:pt x="88" y="156"/>
                    <a:pt x="87" y="156"/>
                  </a:cubicBezTo>
                  <a:cubicBezTo>
                    <a:pt x="86" y="156"/>
                    <a:pt x="85" y="156"/>
                    <a:pt x="84" y="156"/>
                  </a:cubicBezTo>
                  <a:cubicBezTo>
                    <a:pt x="84" y="155"/>
                    <a:pt x="85" y="155"/>
                    <a:pt x="85" y="154"/>
                  </a:cubicBezTo>
                  <a:cubicBezTo>
                    <a:pt x="86" y="152"/>
                    <a:pt x="87" y="151"/>
                    <a:pt x="89" y="150"/>
                  </a:cubicBezTo>
                  <a:cubicBezTo>
                    <a:pt x="92" y="147"/>
                    <a:pt x="97" y="148"/>
                    <a:pt x="100" y="150"/>
                  </a:cubicBezTo>
                  <a:cubicBezTo>
                    <a:pt x="102" y="152"/>
                    <a:pt x="104" y="154"/>
                    <a:pt x="106" y="155"/>
                  </a:cubicBezTo>
                  <a:cubicBezTo>
                    <a:pt x="107" y="156"/>
                    <a:pt x="108" y="157"/>
                    <a:pt x="109" y="156"/>
                  </a:cubicBezTo>
                  <a:cubicBezTo>
                    <a:pt x="110" y="155"/>
                    <a:pt x="109" y="155"/>
                    <a:pt x="110" y="154"/>
                  </a:cubicBezTo>
                  <a:cubicBezTo>
                    <a:pt x="112" y="152"/>
                    <a:pt x="112" y="153"/>
                    <a:pt x="115" y="154"/>
                  </a:cubicBezTo>
                  <a:cubicBezTo>
                    <a:pt x="117" y="155"/>
                    <a:pt x="118" y="156"/>
                    <a:pt x="120" y="157"/>
                  </a:cubicBezTo>
                  <a:cubicBezTo>
                    <a:pt x="120" y="157"/>
                    <a:pt x="120" y="157"/>
                    <a:pt x="120" y="158"/>
                  </a:cubicBezTo>
                  <a:cubicBezTo>
                    <a:pt x="120" y="159"/>
                    <a:pt x="120" y="161"/>
                    <a:pt x="120" y="162"/>
                  </a:cubicBezTo>
                  <a:cubicBezTo>
                    <a:pt x="120" y="162"/>
                    <a:pt x="120" y="162"/>
                    <a:pt x="120" y="162"/>
                  </a:cubicBezTo>
                  <a:cubicBezTo>
                    <a:pt x="116" y="164"/>
                    <a:pt x="117" y="166"/>
                    <a:pt x="120" y="168"/>
                  </a:cubicBezTo>
                  <a:cubicBezTo>
                    <a:pt x="120" y="169"/>
                    <a:pt x="120" y="170"/>
                    <a:pt x="120" y="171"/>
                  </a:cubicBezTo>
                  <a:close/>
                  <a:moveTo>
                    <a:pt x="122" y="158"/>
                  </a:moveTo>
                  <a:cubicBezTo>
                    <a:pt x="122" y="159"/>
                    <a:pt x="122" y="160"/>
                    <a:pt x="121" y="161"/>
                  </a:cubicBezTo>
                  <a:cubicBezTo>
                    <a:pt x="121" y="160"/>
                    <a:pt x="121" y="159"/>
                    <a:pt x="121" y="158"/>
                  </a:cubicBezTo>
                  <a:cubicBezTo>
                    <a:pt x="121" y="157"/>
                    <a:pt x="121" y="157"/>
                    <a:pt x="121" y="157"/>
                  </a:cubicBezTo>
                  <a:cubicBezTo>
                    <a:pt x="122" y="158"/>
                    <a:pt x="122" y="158"/>
                    <a:pt x="122" y="158"/>
                  </a:cubicBezTo>
                  <a:close/>
                  <a:moveTo>
                    <a:pt x="126" y="178"/>
                  </a:moveTo>
                  <a:cubicBezTo>
                    <a:pt x="126" y="178"/>
                    <a:pt x="126" y="177"/>
                    <a:pt x="126" y="177"/>
                  </a:cubicBezTo>
                  <a:cubicBezTo>
                    <a:pt x="125" y="177"/>
                    <a:pt x="125" y="176"/>
                    <a:pt x="125" y="176"/>
                  </a:cubicBezTo>
                  <a:cubicBezTo>
                    <a:pt x="125" y="176"/>
                    <a:pt x="124" y="175"/>
                    <a:pt x="124" y="175"/>
                  </a:cubicBezTo>
                  <a:cubicBezTo>
                    <a:pt x="124" y="174"/>
                    <a:pt x="123" y="173"/>
                    <a:pt x="122" y="173"/>
                  </a:cubicBezTo>
                  <a:cubicBezTo>
                    <a:pt x="122" y="173"/>
                    <a:pt x="122" y="173"/>
                    <a:pt x="122" y="173"/>
                  </a:cubicBezTo>
                  <a:cubicBezTo>
                    <a:pt x="122" y="172"/>
                    <a:pt x="122" y="170"/>
                    <a:pt x="122" y="169"/>
                  </a:cubicBezTo>
                  <a:cubicBezTo>
                    <a:pt x="123" y="170"/>
                    <a:pt x="124" y="170"/>
                    <a:pt x="125" y="171"/>
                  </a:cubicBezTo>
                  <a:cubicBezTo>
                    <a:pt x="125" y="172"/>
                    <a:pt x="125" y="172"/>
                    <a:pt x="125" y="173"/>
                  </a:cubicBezTo>
                  <a:cubicBezTo>
                    <a:pt x="125" y="175"/>
                    <a:pt x="126" y="176"/>
                    <a:pt x="126" y="178"/>
                  </a:cubicBezTo>
                  <a:close/>
                  <a:moveTo>
                    <a:pt x="141" y="144"/>
                  </a:moveTo>
                  <a:cubicBezTo>
                    <a:pt x="140" y="145"/>
                    <a:pt x="140" y="145"/>
                    <a:pt x="139" y="145"/>
                  </a:cubicBezTo>
                  <a:cubicBezTo>
                    <a:pt x="139" y="145"/>
                    <a:pt x="139" y="145"/>
                    <a:pt x="138" y="145"/>
                  </a:cubicBezTo>
                  <a:cubicBezTo>
                    <a:pt x="138" y="143"/>
                    <a:pt x="137" y="142"/>
                    <a:pt x="136" y="141"/>
                  </a:cubicBezTo>
                  <a:cubicBezTo>
                    <a:pt x="138" y="141"/>
                    <a:pt x="140" y="143"/>
                    <a:pt x="141" y="144"/>
                  </a:cubicBezTo>
                  <a:close/>
                  <a:moveTo>
                    <a:pt x="142" y="200"/>
                  </a:moveTo>
                  <a:cubicBezTo>
                    <a:pt x="142" y="202"/>
                    <a:pt x="142" y="204"/>
                    <a:pt x="143" y="207"/>
                  </a:cubicBezTo>
                  <a:cubicBezTo>
                    <a:pt x="142" y="206"/>
                    <a:pt x="142" y="205"/>
                    <a:pt x="140" y="204"/>
                  </a:cubicBezTo>
                  <a:cubicBezTo>
                    <a:pt x="140" y="203"/>
                    <a:pt x="139" y="202"/>
                    <a:pt x="139" y="201"/>
                  </a:cubicBezTo>
                  <a:cubicBezTo>
                    <a:pt x="138" y="200"/>
                    <a:pt x="138" y="198"/>
                    <a:pt x="137" y="196"/>
                  </a:cubicBezTo>
                  <a:cubicBezTo>
                    <a:pt x="137" y="196"/>
                    <a:pt x="137" y="196"/>
                    <a:pt x="137" y="195"/>
                  </a:cubicBezTo>
                  <a:cubicBezTo>
                    <a:pt x="136" y="195"/>
                    <a:pt x="136" y="194"/>
                    <a:pt x="136" y="194"/>
                  </a:cubicBezTo>
                  <a:cubicBezTo>
                    <a:pt x="135" y="193"/>
                    <a:pt x="135" y="193"/>
                    <a:pt x="134" y="193"/>
                  </a:cubicBezTo>
                  <a:cubicBezTo>
                    <a:pt x="134" y="192"/>
                    <a:pt x="134" y="192"/>
                    <a:pt x="134" y="192"/>
                  </a:cubicBezTo>
                  <a:cubicBezTo>
                    <a:pt x="135" y="191"/>
                    <a:pt x="137" y="189"/>
                    <a:pt x="137" y="189"/>
                  </a:cubicBezTo>
                  <a:cubicBezTo>
                    <a:pt x="137" y="185"/>
                    <a:pt x="134" y="185"/>
                    <a:pt x="131" y="185"/>
                  </a:cubicBezTo>
                  <a:cubicBezTo>
                    <a:pt x="131" y="184"/>
                    <a:pt x="131" y="184"/>
                    <a:pt x="131" y="183"/>
                  </a:cubicBezTo>
                  <a:cubicBezTo>
                    <a:pt x="131" y="183"/>
                    <a:pt x="131" y="183"/>
                    <a:pt x="131" y="183"/>
                  </a:cubicBezTo>
                  <a:cubicBezTo>
                    <a:pt x="131" y="182"/>
                    <a:pt x="131" y="182"/>
                    <a:pt x="131" y="182"/>
                  </a:cubicBezTo>
                  <a:cubicBezTo>
                    <a:pt x="130" y="181"/>
                    <a:pt x="130" y="181"/>
                    <a:pt x="130" y="181"/>
                  </a:cubicBezTo>
                  <a:cubicBezTo>
                    <a:pt x="129" y="178"/>
                    <a:pt x="128" y="175"/>
                    <a:pt x="128" y="173"/>
                  </a:cubicBezTo>
                  <a:cubicBezTo>
                    <a:pt x="128" y="173"/>
                    <a:pt x="128" y="172"/>
                    <a:pt x="128" y="172"/>
                  </a:cubicBezTo>
                  <a:cubicBezTo>
                    <a:pt x="131" y="173"/>
                    <a:pt x="133" y="174"/>
                    <a:pt x="136" y="174"/>
                  </a:cubicBezTo>
                  <a:cubicBezTo>
                    <a:pt x="137" y="174"/>
                    <a:pt x="138" y="174"/>
                    <a:pt x="138" y="174"/>
                  </a:cubicBezTo>
                  <a:cubicBezTo>
                    <a:pt x="138" y="176"/>
                    <a:pt x="138" y="177"/>
                    <a:pt x="139" y="179"/>
                  </a:cubicBezTo>
                  <a:cubicBezTo>
                    <a:pt x="140" y="190"/>
                    <a:pt x="140" y="190"/>
                    <a:pt x="140" y="190"/>
                  </a:cubicBezTo>
                  <a:cubicBezTo>
                    <a:pt x="141" y="195"/>
                    <a:pt x="141" y="195"/>
                    <a:pt x="141" y="195"/>
                  </a:cubicBezTo>
                  <a:cubicBezTo>
                    <a:pt x="141" y="196"/>
                    <a:pt x="141" y="197"/>
                    <a:pt x="141" y="198"/>
                  </a:cubicBezTo>
                  <a:cubicBezTo>
                    <a:pt x="141" y="198"/>
                    <a:pt x="141" y="199"/>
                    <a:pt x="142" y="200"/>
                  </a:cubicBezTo>
                  <a:close/>
                  <a:moveTo>
                    <a:pt x="146" y="182"/>
                  </a:moveTo>
                  <a:cubicBezTo>
                    <a:pt x="146" y="185"/>
                    <a:pt x="145" y="187"/>
                    <a:pt x="145" y="190"/>
                  </a:cubicBezTo>
                  <a:cubicBezTo>
                    <a:pt x="145" y="191"/>
                    <a:pt x="145" y="193"/>
                    <a:pt x="145" y="195"/>
                  </a:cubicBezTo>
                  <a:cubicBezTo>
                    <a:pt x="145" y="195"/>
                    <a:pt x="145" y="195"/>
                    <a:pt x="145" y="195"/>
                  </a:cubicBezTo>
                  <a:cubicBezTo>
                    <a:pt x="145" y="195"/>
                    <a:pt x="145" y="195"/>
                    <a:pt x="145" y="194"/>
                  </a:cubicBezTo>
                  <a:cubicBezTo>
                    <a:pt x="144" y="189"/>
                    <a:pt x="144" y="189"/>
                    <a:pt x="144" y="189"/>
                  </a:cubicBezTo>
                  <a:cubicBezTo>
                    <a:pt x="142" y="179"/>
                    <a:pt x="142" y="179"/>
                    <a:pt x="142" y="179"/>
                  </a:cubicBezTo>
                  <a:cubicBezTo>
                    <a:pt x="142" y="177"/>
                    <a:pt x="142" y="175"/>
                    <a:pt x="142" y="173"/>
                  </a:cubicBezTo>
                  <a:cubicBezTo>
                    <a:pt x="143" y="172"/>
                    <a:pt x="143" y="172"/>
                    <a:pt x="144" y="171"/>
                  </a:cubicBezTo>
                  <a:cubicBezTo>
                    <a:pt x="144" y="171"/>
                    <a:pt x="145" y="170"/>
                    <a:pt x="145" y="170"/>
                  </a:cubicBezTo>
                  <a:cubicBezTo>
                    <a:pt x="145" y="171"/>
                    <a:pt x="145" y="171"/>
                    <a:pt x="145" y="171"/>
                  </a:cubicBezTo>
                  <a:cubicBezTo>
                    <a:pt x="145" y="174"/>
                    <a:pt x="145" y="177"/>
                    <a:pt x="146" y="180"/>
                  </a:cubicBezTo>
                  <a:cubicBezTo>
                    <a:pt x="146" y="181"/>
                    <a:pt x="146" y="182"/>
                    <a:pt x="146" y="182"/>
                  </a:cubicBezTo>
                  <a:close/>
                  <a:moveTo>
                    <a:pt x="148" y="234"/>
                  </a:moveTo>
                  <a:cubicBezTo>
                    <a:pt x="146" y="234"/>
                    <a:pt x="147" y="233"/>
                    <a:pt x="146" y="232"/>
                  </a:cubicBezTo>
                  <a:cubicBezTo>
                    <a:pt x="145" y="229"/>
                    <a:pt x="144" y="226"/>
                    <a:pt x="143" y="223"/>
                  </a:cubicBezTo>
                  <a:cubicBezTo>
                    <a:pt x="144" y="223"/>
                    <a:pt x="145" y="222"/>
                    <a:pt x="146" y="222"/>
                  </a:cubicBezTo>
                  <a:cubicBezTo>
                    <a:pt x="146" y="223"/>
                    <a:pt x="146" y="224"/>
                    <a:pt x="146" y="225"/>
                  </a:cubicBezTo>
                  <a:cubicBezTo>
                    <a:pt x="146" y="225"/>
                    <a:pt x="146" y="226"/>
                    <a:pt x="146" y="226"/>
                  </a:cubicBezTo>
                  <a:cubicBezTo>
                    <a:pt x="146" y="227"/>
                    <a:pt x="146" y="227"/>
                    <a:pt x="146" y="228"/>
                  </a:cubicBezTo>
                  <a:cubicBezTo>
                    <a:pt x="146" y="229"/>
                    <a:pt x="147" y="230"/>
                    <a:pt x="147" y="230"/>
                  </a:cubicBezTo>
                  <a:cubicBezTo>
                    <a:pt x="147" y="231"/>
                    <a:pt x="147" y="232"/>
                    <a:pt x="147" y="232"/>
                  </a:cubicBezTo>
                  <a:cubicBezTo>
                    <a:pt x="147" y="233"/>
                    <a:pt x="148" y="233"/>
                    <a:pt x="148" y="233"/>
                  </a:cubicBezTo>
                  <a:cubicBezTo>
                    <a:pt x="148" y="233"/>
                    <a:pt x="148" y="233"/>
                    <a:pt x="148" y="233"/>
                  </a:cubicBezTo>
                  <a:lnTo>
                    <a:pt x="148" y="234"/>
                  </a:lnTo>
                  <a:close/>
                  <a:moveTo>
                    <a:pt x="150" y="166"/>
                  </a:moveTo>
                  <a:cubicBezTo>
                    <a:pt x="150" y="166"/>
                    <a:pt x="150" y="166"/>
                    <a:pt x="150" y="166"/>
                  </a:cubicBezTo>
                  <a:cubicBezTo>
                    <a:pt x="150" y="166"/>
                    <a:pt x="150" y="166"/>
                    <a:pt x="150" y="166"/>
                  </a:cubicBezTo>
                  <a:cubicBezTo>
                    <a:pt x="150" y="166"/>
                    <a:pt x="150" y="166"/>
                    <a:pt x="150" y="166"/>
                  </a:cubicBezTo>
                  <a:cubicBezTo>
                    <a:pt x="150" y="166"/>
                    <a:pt x="150" y="166"/>
                    <a:pt x="150" y="166"/>
                  </a:cubicBezTo>
                  <a:close/>
                  <a:moveTo>
                    <a:pt x="150" y="205"/>
                  </a:moveTo>
                  <a:cubicBezTo>
                    <a:pt x="150" y="205"/>
                    <a:pt x="150" y="205"/>
                    <a:pt x="150" y="205"/>
                  </a:cubicBezTo>
                  <a:cubicBezTo>
                    <a:pt x="149" y="203"/>
                    <a:pt x="149" y="202"/>
                    <a:pt x="149" y="200"/>
                  </a:cubicBezTo>
                  <a:cubicBezTo>
                    <a:pt x="149" y="202"/>
                    <a:pt x="150" y="203"/>
                    <a:pt x="150" y="205"/>
                  </a:cubicBezTo>
                  <a:close/>
                  <a:moveTo>
                    <a:pt x="149" y="271"/>
                  </a:moveTo>
                  <a:cubicBezTo>
                    <a:pt x="148" y="270"/>
                    <a:pt x="148" y="270"/>
                    <a:pt x="147" y="269"/>
                  </a:cubicBezTo>
                  <a:cubicBezTo>
                    <a:pt x="146" y="269"/>
                    <a:pt x="146" y="268"/>
                    <a:pt x="145" y="268"/>
                  </a:cubicBezTo>
                  <a:cubicBezTo>
                    <a:pt x="144" y="267"/>
                    <a:pt x="144" y="267"/>
                    <a:pt x="144" y="267"/>
                  </a:cubicBezTo>
                  <a:cubicBezTo>
                    <a:pt x="143" y="266"/>
                    <a:pt x="143" y="266"/>
                    <a:pt x="143" y="266"/>
                  </a:cubicBezTo>
                  <a:cubicBezTo>
                    <a:pt x="142" y="265"/>
                    <a:pt x="142" y="265"/>
                    <a:pt x="142" y="265"/>
                  </a:cubicBezTo>
                  <a:cubicBezTo>
                    <a:pt x="141" y="264"/>
                    <a:pt x="139" y="264"/>
                    <a:pt x="138" y="263"/>
                  </a:cubicBezTo>
                  <a:cubicBezTo>
                    <a:pt x="137" y="262"/>
                    <a:pt x="136" y="262"/>
                    <a:pt x="135" y="261"/>
                  </a:cubicBezTo>
                  <a:cubicBezTo>
                    <a:pt x="134" y="261"/>
                    <a:pt x="133" y="260"/>
                    <a:pt x="132" y="259"/>
                  </a:cubicBezTo>
                  <a:cubicBezTo>
                    <a:pt x="130" y="257"/>
                    <a:pt x="129" y="255"/>
                    <a:pt x="128" y="253"/>
                  </a:cubicBezTo>
                  <a:cubicBezTo>
                    <a:pt x="127" y="250"/>
                    <a:pt x="126" y="248"/>
                    <a:pt x="125" y="245"/>
                  </a:cubicBezTo>
                  <a:cubicBezTo>
                    <a:pt x="123" y="241"/>
                    <a:pt x="122" y="237"/>
                    <a:pt x="121" y="233"/>
                  </a:cubicBezTo>
                  <a:cubicBezTo>
                    <a:pt x="121" y="231"/>
                    <a:pt x="120" y="229"/>
                    <a:pt x="120" y="227"/>
                  </a:cubicBezTo>
                  <a:cubicBezTo>
                    <a:pt x="120" y="227"/>
                    <a:pt x="120" y="226"/>
                    <a:pt x="119" y="226"/>
                  </a:cubicBezTo>
                  <a:cubicBezTo>
                    <a:pt x="119" y="226"/>
                    <a:pt x="119" y="226"/>
                    <a:pt x="119" y="226"/>
                  </a:cubicBezTo>
                  <a:cubicBezTo>
                    <a:pt x="119" y="224"/>
                    <a:pt x="119" y="223"/>
                    <a:pt x="118" y="222"/>
                  </a:cubicBezTo>
                  <a:cubicBezTo>
                    <a:pt x="118" y="221"/>
                    <a:pt x="118" y="221"/>
                    <a:pt x="118" y="220"/>
                  </a:cubicBezTo>
                  <a:cubicBezTo>
                    <a:pt x="118" y="220"/>
                    <a:pt x="118" y="220"/>
                    <a:pt x="119" y="220"/>
                  </a:cubicBezTo>
                  <a:cubicBezTo>
                    <a:pt x="121" y="219"/>
                    <a:pt x="124" y="220"/>
                    <a:pt x="127" y="219"/>
                  </a:cubicBezTo>
                  <a:cubicBezTo>
                    <a:pt x="127" y="218"/>
                    <a:pt x="126" y="217"/>
                    <a:pt x="126" y="216"/>
                  </a:cubicBezTo>
                  <a:cubicBezTo>
                    <a:pt x="128" y="216"/>
                    <a:pt x="129" y="218"/>
                    <a:pt x="130" y="220"/>
                  </a:cubicBezTo>
                  <a:cubicBezTo>
                    <a:pt x="131" y="220"/>
                    <a:pt x="131" y="220"/>
                    <a:pt x="131" y="220"/>
                  </a:cubicBezTo>
                  <a:cubicBezTo>
                    <a:pt x="131" y="221"/>
                    <a:pt x="131" y="221"/>
                    <a:pt x="131" y="221"/>
                  </a:cubicBezTo>
                  <a:cubicBezTo>
                    <a:pt x="131" y="222"/>
                    <a:pt x="131" y="222"/>
                    <a:pt x="131" y="222"/>
                  </a:cubicBezTo>
                  <a:cubicBezTo>
                    <a:pt x="131" y="223"/>
                    <a:pt x="132" y="223"/>
                    <a:pt x="132" y="224"/>
                  </a:cubicBezTo>
                  <a:cubicBezTo>
                    <a:pt x="132" y="225"/>
                    <a:pt x="132" y="227"/>
                    <a:pt x="133" y="228"/>
                  </a:cubicBezTo>
                  <a:cubicBezTo>
                    <a:pt x="133" y="229"/>
                    <a:pt x="133" y="229"/>
                    <a:pt x="133" y="230"/>
                  </a:cubicBezTo>
                  <a:cubicBezTo>
                    <a:pt x="134" y="230"/>
                    <a:pt x="134" y="231"/>
                    <a:pt x="134" y="231"/>
                  </a:cubicBezTo>
                  <a:cubicBezTo>
                    <a:pt x="134" y="232"/>
                    <a:pt x="134" y="232"/>
                    <a:pt x="134" y="232"/>
                  </a:cubicBezTo>
                  <a:cubicBezTo>
                    <a:pt x="135" y="233"/>
                    <a:pt x="136" y="234"/>
                    <a:pt x="136" y="236"/>
                  </a:cubicBezTo>
                  <a:cubicBezTo>
                    <a:pt x="138" y="238"/>
                    <a:pt x="139" y="240"/>
                    <a:pt x="140" y="243"/>
                  </a:cubicBezTo>
                  <a:cubicBezTo>
                    <a:pt x="141" y="244"/>
                    <a:pt x="142" y="245"/>
                    <a:pt x="143" y="246"/>
                  </a:cubicBezTo>
                  <a:cubicBezTo>
                    <a:pt x="143" y="247"/>
                    <a:pt x="144" y="248"/>
                    <a:pt x="144" y="249"/>
                  </a:cubicBezTo>
                  <a:cubicBezTo>
                    <a:pt x="145" y="250"/>
                    <a:pt x="145" y="250"/>
                    <a:pt x="145" y="251"/>
                  </a:cubicBezTo>
                  <a:cubicBezTo>
                    <a:pt x="145" y="251"/>
                    <a:pt x="145" y="252"/>
                    <a:pt x="146" y="253"/>
                  </a:cubicBezTo>
                  <a:cubicBezTo>
                    <a:pt x="146" y="254"/>
                    <a:pt x="147" y="255"/>
                    <a:pt x="147" y="256"/>
                  </a:cubicBezTo>
                  <a:cubicBezTo>
                    <a:pt x="147" y="257"/>
                    <a:pt x="147" y="257"/>
                    <a:pt x="147" y="258"/>
                  </a:cubicBezTo>
                  <a:cubicBezTo>
                    <a:pt x="147" y="259"/>
                    <a:pt x="148" y="259"/>
                    <a:pt x="148" y="260"/>
                  </a:cubicBezTo>
                  <a:cubicBezTo>
                    <a:pt x="148" y="262"/>
                    <a:pt x="149" y="263"/>
                    <a:pt x="149" y="264"/>
                  </a:cubicBezTo>
                  <a:cubicBezTo>
                    <a:pt x="149" y="265"/>
                    <a:pt x="150" y="266"/>
                    <a:pt x="150" y="268"/>
                  </a:cubicBezTo>
                  <a:cubicBezTo>
                    <a:pt x="150" y="268"/>
                    <a:pt x="150" y="269"/>
                    <a:pt x="150" y="269"/>
                  </a:cubicBezTo>
                  <a:cubicBezTo>
                    <a:pt x="150" y="270"/>
                    <a:pt x="150" y="270"/>
                    <a:pt x="150" y="270"/>
                  </a:cubicBezTo>
                  <a:cubicBezTo>
                    <a:pt x="150" y="271"/>
                    <a:pt x="150" y="271"/>
                    <a:pt x="150" y="271"/>
                  </a:cubicBezTo>
                  <a:cubicBezTo>
                    <a:pt x="150" y="273"/>
                    <a:pt x="150" y="275"/>
                    <a:pt x="151" y="277"/>
                  </a:cubicBezTo>
                  <a:cubicBezTo>
                    <a:pt x="150" y="277"/>
                    <a:pt x="150" y="277"/>
                    <a:pt x="150" y="277"/>
                  </a:cubicBezTo>
                  <a:cubicBezTo>
                    <a:pt x="150" y="276"/>
                    <a:pt x="150" y="276"/>
                    <a:pt x="150" y="276"/>
                  </a:cubicBezTo>
                  <a:cubicBezTo>
                    <a:pt x="150" y="276"/>
                    <a:pt x="150" y="276"/>
                    <a:pt x="150" y="276"/>
                  </a:cubicBezTo>
                  <a:cubicBezTo>
                    <a:pt x="150" y="276"/>
                    <a:pt x="150" y="275"/>
                    <a:pt x="150" y="274"/>
                  </a:cubicBezTo>
                  <a:cubicBezTo>
                    <a:pt x="150" y="274"/>
                    <a:pt x="150" y="274"/>
                    <a:pt x="150" y="273"/>
                  </a:cubicBezTo>
                  <a:cubicBezTo>
                    <a:pt x="150" y="273"/>
                    <a:pt x="149" y="272"/>
                    <a:pt x="149" y="271"/>
                  </a:cubicBezTo>
                  <a:close/>
                  <a:moveTo>
                    <a:pt x="137" y="268"/>
                  </a:moveTo>
                  <a:cubicBezTo>
                    <a:pt x="138" y="269"/>
                    <a:pt x="138" y="269"/>
                    <a:pt x="139" y="270"/>
                  </a:cubicBezTo>
                  <a:cubicBezTo>
                    <a:pt x="140" y="270"/>
                    <a:pt x="140" y="270"/>
                    <a:pt x="140" y="270"/>
                  </a:cubicBezTo>
                  <a:cubicBezTo>
                    <a:pt x="140" y="270"/>
                    <a:pt x="140" y="271"/>
                    <a:pt x="140" y="271"/>
                  </a:cubicBezTo>
                  <a:cubicBezTo>
                    <a:pt x="142" y="272"/>
                    <a:pt x="142" y="272"/>
                    <a:pt x="142" y="272"/>
                  </a:cubicBezTo>
                  <a:cubicBezTo>
                    <a:pt x="143" y="272"/>
                    <a:pt x="143" y="273"/>
                    <a:pt x="143" y="273"/>
                  </a:cubicBezTo>
                  <a:cubicBezTo>
                    <a:pt x="144" y="274"/>
                    <a:pt x="144" y="274"/>
                    <a:pt x="144" y="274"/>
                  </a:cubicBezTo>
                  <a:cubicBezTo>
                    <a:pt x="144" y="274"/>
                    <a:pt x="144" y="274"/>
                    <a:pt x="144" y="275"/>
                  </a:cubicBezTo>
                  <a:cubicBezTo>
                    <a:pt x="144" y="276"/>
                    <a:pt x="145" y="276"/>
                    <a:pt x="145" y="277"/>
                  </a:cubicBezTo>
                  <a:cubicBezTo>
                    <a:pt x="145" y="278"/>
                    <a:pt x="145" y="278"/>
                    <a:pt x="145" y="278"/>
                  </a:cubicBezTo>
                  <a:cubicBezTo>
                    <a:pt x="145" y="278"/>
                    <a:pt x="145" y="279"/>
                    <a:pt x="145" y="279"/>
                  </a:cubicBezTo>
                  <a:cubicBezTo>
                    <a:pt x="146" y="280"/>
                    <a:pt x="146" y="280"/>
                    <a:pt x="146" y="280"/>
                  </a:cubicBezTo>
                  <a:cubicBezTo>
                    <a:pt x="146" y="282"/>
                    <a:pt x="146" y="282"/>
                    <a:pt x="146" y="282"/>
                  </a:cubicBezTo>
                  <a:cubicBezTo>
                    <a:pt x="147" y="283"/>
                    <a:pt x="147" y="284"/>
                    <a:pt x="148" y="285"/>
                  </a:cubicBezTo>
                  <a:cubicBezTo>
                    <a:pt x="148" y="286"/>
                    <a:pt x="148" y="287"/>
                    <a:pt x="149" y="288"/>
                  </a:cubicBezTo>
                  <a:cubicBezTo>
                    <a:pt x="145" y="280"/>
                    <a:pt x="145" y="280"/>
                    <a:pt x="145" y="280"/>
                  </a:cubicBezTo>
                  <a:cubicBezTo>
                    <a:pt x="143" y="276"/>
                    <a:pt x="141" y="271"/>
                    <a:pt x="137" y="268"/>
                  </a:cubicBezTo>
                  <a:close/>
                  <a:moveTo>
                    <a:pt x="127" y="278"/>
                  </a:moveTo>
                  <a:cubicBezTo>
                    <a:pt x="132" y="283"/>
                    <a:pt x="136" y="288"/>
                    <a:pt x="139" y="293"/>
                  </a:cubicBezTo>
                  <a:cubicBezTo>
                    <a:pt x="140" y="294"/>
                    <a:pt x="141" y="295"/>
                    <a:pt x="142" y="296"/>
                  </a:cubicBezTo>
                  <a:cubicBezTo>
                    <a:pt x="142" y="296"/>
                    <a:pt x="142" y="297"/>
                    <a:pt x="142" y="297"/>
                  </a:cubicBezTo>
                  <a:cubicBezTo>
                    <a:pt x="141" y="296"/>
                    <a:pt x="140" y="295"/>
                    <a:pt x="139" y="294"/>
                  </a:cubicBezTo>
                  <a:cubicBezTo>
                    <a:pt x="137" y="292"/>
                    <a:pt x="137" y="292"/>
                    <a:pt x="137" y="292"/>
                  </a:cubicBezTo>
                  <a:cubicBezTo>
                    <a:pt x="136" y="292"/>
                    <a:pt x="136" y="291"/>
                    <a:pt x="135" y="291"/>
                  </a:cubicBezTo>
                  <a:cubicBezTo>
                    <a:pt x="134" y="290"/>
                    <a:pt x="133" y="288"/>
                    <a:pt x="133" y="287"/>
                  </a:cubicBezTo>
                  <a:cubicBezTo>
                    <a:pt x="132" y="286"/>
                    <a:pt x="131" y="284"/>
                    <a:pt x="130" y="283"/>
                  </a:cubicBezTo>
                  <a:cubicBezTo>
                    <a:pt x="130" y="282"/>
                    <a:pt x="129" y="281"/>
                    <a:pt x="129" y="280"/>
                  </a:cubicBezTo>
                  <a:cubicBezTo>
                    <a:pt x="128" y="280"/>
                    <a:pt x="128" y="279"/>
                    <a:pt x="127" y="278"/>
                  </a:cubicBezTo>
                  <a:close/>
                  <a:moveTo>
                    <a:pt x="97" y="263"/>
                  </a:moveTo>
                  <a:cubicBezTo>
                    <a:pt x="97" y="263"/>
                    <a:pt x="97" y="263"/>
                    <a:pt x="97" y="263"/>
                  </a:cubicBezTo>
                  <a:cubicBezTo>
                    <a:pt x="97" y="263"/>
                    <a:pt x="98" y="263"/>
                    <a:pt x="98" y="263"/>
                  </a:cubicBezTo>
                  <a:cubicBezTo>
                    <a:pt x="98" y="264"/>
                    <a:pt x="99" y="264"/>
                    <a:pt x="99" y="265"/>
                  </a:cubicBezTo>
                  <a:cubicBezTo>
                    <a:pt x="100" y="266"/>
                    <a:pt x="100" y="266"/>
                    <a:pt x="100" y="266"/>
                  </a:cubicBezTo>
                  <a:cubicBezTo>
                    <a:pt x="101" y="267"/>
                    <a:pt x="101" y="267"/>
                    <a:pt x="101" y="267"/>
                  </a:cubicBezTo>
                  <a:cubicBezTo>
                    <a:pt x="100" y="266"/>
                    <a:pt x="100" y="266"/>
                    <a:pt x="99" y="266"/>
                  </a:cubicBezTo>
                  <a:cubicBezTo>
                    <a:pt x="98" y="265"/>
                    <a:pt x="98" y="264"/>
                    <a:pt x="97" y="263"/>
                  </a:cubicBezTo>
                  <a:close/>
                  <a:moveTo>
                    <a:pt x="101" y="249"/>
                  </a:moveTo>
                  <a:cubicBezTo>
                    <a:pt x="100" y="248"/>
                    <a:pt x="98" y="247"/>
                    <a:pt x="96" y="246"/>
                  </a:cubicBezTo>
                  <a:cubicBezTo>
                    <a:pt x="96" y="245"/>
                    <a:pt x="96" y="244"/>
                    <a:pt x="97" y="243"/>
                  </a:cubicBezTo>
                  <a:cubicBezTo>
                    <a:pt x="99" y="242"/>
                    <a:pt x="102" y="244"/>
                    <a:pt x="104" y="243"/>
                  </a:cubicBezTo>
                  <a:cubicBezTo>
                    <a:pt x="106" y="242"/>
                    <a:pt x="105" y="241"/>
                    <a:pt x="106" y="239"/>
                  </a:cubicBezTo>
                  <a:cubicBezTo>
                    <a:pt x="109" y="238"/>
                    <a:pt x="112" y="238"/>
                    <a:pt x="114" y="235"/>
                  </a:cubicBezTo>
                  <a:cubicBezTo>
                    <a:pt x="115" y="235"/>
                    <a:pt x="116" y="234"/>
                    <a:pt x="116" y="233"/>
                  </a:cubicBezTo>
                  <a:cubicBezTo>
                    <a:pt x="116" y="233"/>
                    <a:pt x="116" y="234"/>
                    <a:pt x="116" y="234"/>
                  </a:cubicBezTo>
                  <a:cubicBezTo>
                    <a:pt x="117" y="234"/>
                    <a:pt x="117" y="235"/>
                    <a:pt x="117" y="235"/>
                  </a:cubicBezTo>
                  <a:cubicBezTo>
                    <a:pt x="117" y="236"/>
                    <a:pt x="117" y="236"/>
                    <a:pt x="117" y="237"/>
                  </a:cubicBezTo>
                  <a:cubicBezTo>
                    <a:pt x="117" y="237"/>
                    <a:pt x="117" y="238"/>
                    <a:pt x="117" y="238"/>
                  </a:cubicBezTo>
                  <a:cubicBezTo>
                    <a:pt x="117" y="239"/>
                    <a:pt x="117" y="239"/>
                    <a:pt x="117" y="239"/>
                  </a:cubicBezTo>
                  <a:cubicBezTo>
                    <a:pt x="117" y="240"/>
                    <a:pt x="117" y="240"/>
                    <a:pt x="117" y="240"/>
                  </a:cubicBezTo>
                  <a:cubicBezTo>
                    <a:pt x="117" y="240"/>
                    <a:pt x="117" y="240"/>
                    <a:pt x="117" y="240"/>
                  </a:cubicBezTo>
                  <a:cubicBezTo>
                    <a:pt x="117" y="243"/>
                    <a:pt x="118" y="245"/>
                    <a:pt x="119" y="247"/>
                  </a:cubicBezTo>
                  <a:cubicBezTo>
                    <a:pt x="119" y="249"/>
                    <a:pt x="120" y="251"/>
                    <a:pt x="121" y="253"/>
                  </a:cubicBezTo>
                  <a:cubicBezTo>
                    <a:pt x="121" y="254"/>
                    <a:pt x="121" y="254"/>
                    <a:pt x="121" y="254"/>
                  </a:cubicBezTo>
                  <a:cubicBezTo>
                    <a:pt x="122" y="257"/>
                    <a:pt x="123" y="259"/>
                    <a:pt x="124" y="261"/>
                  </a:cubicBezTo>
                  <a:cubicBezTo>
                    <a:pt x="125" y="263"/>
                    <a:pt x="126" y="265"/>
                    <a:pt x="128" y="267"/>
                  </a:cubicBezTo>
                  <a:cubicBezTo>
                    <a:pt x="130" y="269"/>
                    <a:pt x="132" y="270"/>
                    <a:pt x="133" y="271"/>
                  </a:cubicBezTo>
                  <a:cubicBezTo>
                    <a:pt x="134" y="272"/>
                    <a:pt x="135" y="274"/>
                    <a:pt x="136" y="276"/>
                  </a:cubicBezTo>
                  <a:cubicBezTo>
                    <a:pt x="137" y="278"/>
                    <a:pt x="137" y="280"/>
                    <a:pt x="138" y="282"/>
                  </a:cubicBezTo>
                  <a:cubicBezTo>
                    <a:pt x="138" y="283"/>
                    <a:pt x="138" y="284"/>
                    <a:pt x="139" y="285"/>
                  </a:cubicBezTo>
                  <a:cubicBezTo>
                    <a:pt x="136" y="282"/>
                    <a:pt x="132" y="278"/>
                    <a:pt x="128" y="275"/>
                  </a:cubicBezTo>
                  <a:cubicBezTo>
                    <a:pt x="128" y="274"/>
                    <a:pt x="128" y="274"/>
                    <a:pt x="128" y="274"/>
                  </a:cubicBezTo>
                  <a:cubicBezTo>
                    <a:pt x="128" y="274"/>
                    <a:pt x="127" y="274"/>
                    <a:pt x="127" y="274"/>
                  </a:cubicBezTo>
                  <a:cubicBezTo>
                    <a:pt x="127" y="274"/>
                    <a:pt x="126" y="273"/>
                    <a:pt x="126" y="273"/>
                  </a:cubicBezTo>
                  <a:cubicBezTo>
                    <a:pt x="125" y="273"/>
                    <a:pt x="124" y="272"/>
                    <a:pt x="123" y="272"/>
                  </a:cubicBezTo>
                  <a:cubicBezTo>
                    <a:pt x="121" y="272"/>
                    <a:pt x="119" y="272"/>
                    <a:pt x="118" y="272"/>
                  </a:cubicBezTo>
                  <a:cubicBezTo>
                    <a:pt x="116" y="272"/>
                    <a:pt x="114" y="272"/>
                    <a:pt x="113" y="272"/>
                  </a:cubicBezTo>
                  <a:cubicBezTo>
                    <a:pt x="113" y="272"/>
                    <a:pt x="113" y="272"/>
                    <a:pt x="112" y="272"/>
                  </a:cubicBezTo>
                  <a:cubicBezTo>
                    <a:pt x="112" y="272"/>
                    <a:pt x="111" y="272"/>
                    <a:pt x="110" y="272"/>
                  </a:cubicBezTo>
                  <a:cubicBezTo>
                    <a:pt x="109" y="272"/>
                    <a:pt x="108" y="271"/>
                    <a:pt x="108" y="271"/>
                  </a:cubicBezTo>
                  <a:cubicBezTo>
                    <a:pt x="106" y="270"/>
                    <a:pt x="105" y="269"/>
                    <a:pt x="104" y="268"/>
                  </a:cubicBezTo>
                  <a:cubicBezTo>
                    <a:pt x="102" y="266"/>
                    <a:pt x="102" y="266"/>
                    <a:pt x="102" y="266"/>
                  </a:cubicBezTo>
                  <a:cubicBezTo>
                    <a:pt x="101" y="265"/>
                    <a:pt x="101" y="265"/>
                    <a:pt x="101" y="265"/>
                  </a:cubicBezTo>
                  <a:cubicBezTo>
                    <a:pt x="101" y="265"/>
                    <a:pt x="101" y="265"/>
                    <a:pt x="101" y="264"/>
                  </a:cubicBezTo>
                  <a:cubicBezTo>
                    <a:pt x="100" y="264"/>
                    <a:pt x="100" y="263"/>
                    <a:pt x="99" y="262"/>
                  </a:cubicBezTo>
                  <a:cubicBezTo>
                    <a:pt x="98" y="262"/>
                    <a:pt x="98" y="262"/>
                    <a:pt x="97" y="262"/>
                  </a:cubicBezTo>
                  <a:cubicBezTo>
                    <a:pt x="97" y="262"/>
                    <a:pt x="96" y="262"/>
                    <a:pt x="96" y="261"/>
                  </a:cubicBezTo>
                  <a:cubicBezTo>
                    <a:pt x="96" y="261"/>
                    <a:pt x="96" y="261"/>
                    <a:pt x="96" y="260"/>
                  </a:cubicBezTo>
                  <a:cubicBezTo>
                    <a:pt x="96" y="258"/>
                    <a:pt x="98" y="257"/>
                    <a:pt x="99" y="255"/>
                  </a:cubicBezTo>
                  <a:cubicBezTo>
                    <a:pt x="102" y="253"/>
                    <a:pt x="104" y="252"/>
                    <a:pt x="101" y="249"/>
                  </a:cubicBezTo>
                  <a:close/>
                  <a:moveTo>
                    <a:pt x="114" y="228"/>
                  </a:moveTo>
                  <a:cubicBezTo>
                    <a:pt x="114" y="228"/>
                    <a:pt x="115" y="227"/>
                    <a:pt x="115" y="227"/>
                  </a:cubicBezTo>
                  <a:cubicBezTo>
                    <a:pt x="115" y="227"/>
                    <a:pt x="115" y="227"/>
                    <a:pt x="115" y="227"/>
                  </a:cubicBezTo>
                  <a:cubicBezTo>
                    <a:pt x="115" y="229"/>
                    <a:pt x="115" y="229"/>
                    <a:pt x="115" y="229"/>
                  </a:cubicBezTo>
                  <a:cubicBezTo>
                    <a:pt x="115" y="229"/>
                    <a:pt x="115" y="230"/>
                    <a:pt x="115" y="230"/>
                  </a:cubicBezTo>
                  <a:cubicBezTo>
                    <a:pt x="115" y="230"/>
                    <a:pt x="114" y="229"/>
                    <a:pt x="114" y="228"/>
                  </a:cubicBezTo>
                  <a:close/>
                  <a:moveTo>
                    <a:pt x="112" y="223"/>
                  </a:moveTo>
                  <a:cubicBezTo>
                    <a:pt x="112" y="222"/>
                    <a:pt x="112" y="222"/>
                    <a:pt x="112" y="222"/>
                  </a:cubicBezTo>
                  <a:cubicBezTo>
                    <a:pt x="113" y="222"/>
                    <a:pt x="113" y="222"/>
                    <a:pt x="113" y="222"/>
                  </a:cubicBezTo>
                  <a:cubicBezTo>
                    <a:pt x="113" y="222"/>
                    <a:pt x="112" y="223"/>
                    <a:pt x="112" y="223"/>
                  </a:cubicBezTo>
                  <a:close/>
                  <a:moveTo>
                    <a:pt x="80" y="166"/>
                  </a:moveTo>
                  <a:cubicBezTo>
                    <a:pt x="80" y="163"/>
                    <a:pt x="81" y="162"/>
                    <a:pt x="82" y="161"/>
                  </a:cubicBezTo>
                  <a:cubicBezTo>
                    <a:pt x="83" y="161"/>
                    <a:pt x="83" y="161"/>
                    <a:pt x="84" y="161"/>
                  </a:cubicBezTo>
                  <a:cubicBezTo>
                    <a:pt x="86" y="161"/>
                    <a:pt x="86" y="161"/>
                    <a:pt x="86" y="161"/>
                  </a:cubicBezTo>
                  <a:cubicBezTo>
                    <a:pt x="87" y="161"/>
                    <a:pt x="88" y="161"/>
                    <a:pt x="89" y="161"/>
                  </a:cubicBezTo>
                  <a:cubicBezTo>
                    <a:pt x="89" y="161"/>
                    <a:pt x="90" y="161"/>
                    <a:pt x="90" y="161"/>
                  </a:cubicBezTo>
                  <a:cubicBezTo>
                    <a:pt x="91" y="161"/>
                    <a:pt x="91" y="161"/>
                    <a:pt x="91" y="161"/>
                  </a:cubicBezTo>
                  <a:cubicBezTo>
                    <a:pt x="91" y="161"/>
                    <a:pt x="92" y="161"/>
                    <a:pt x="92" y="161"/>
                  </a:cubicBezTo>
                  <a:cubicBezTo>
                    <a:pt x="93" y="160"/>
                    <a:pt x="93" y="160"/>
                    <a:pt x="94" y="160"/>
                  </a:cubicBezTo>
                  <a:cubicBezTo>
                    <a:pt x="94" y="160"/>
                    <a:pt x="95" y="160"/>
                    <a:pt x="96" y="160"/>
                  </a:cubicBezTo>
                  <a:cubicBezTo>
                    <a:pt x="96" y="160"/>
                    <a:pt x="97" y="160"/>
                    <a:pt x="97" y="160"/>
                  </a:cubicBezTo>
                  <a:cubicBezTo>
                    <a:pt x="97" y="160"/>
                    <a:pt x="97" y="160"/>
                    <a:pt x="98" y="160"/>
                  </a:cubicBezTo>
                  <a:cubicBezTo>
                    <a:pt x="98" y="160"/>
                    <a:pt x="98" y="161"/>
                    <a:pt x="99" y="161"/>
                  </a:cubicBezTo>
                  <a:cubicBezTo>
                    <a:pt x="99" y="161"/>
                    <a:pt x="99" y="161"/>
                    <a:pt x="99" y="161"/>
                  </a:cubicBezTo>
                  <a:cubicBezTo>
                    <a:pt x="99" y="161"/>
                    <a:pt x="100" y="161"/>
                    <a:pt x="100" y="161"/>
                  </a:cubicBezTo>
                  <a:cubicBezTo>
                    <a:pt x="101" y="162"/>
                    <a:pt x="102" y="163"/>
                    <a:pt x="104" y="164"/>
                  </a:cubicBezTo>
                  <a:cubicBezTo>
                    <a:pt x="108" y="166"/>
                    <a:pt x="108" y="166"/>
                    <a:pt x="108" y="166"/>
                  </a:cubicBezTo>
                  <a:cubicBezTo>
                    <a:pt x="109" y="167"/>
                    <a:pt x="110" y="168"/>
                    <a:pt x="111" y="169"/>
                  </a:cubicBezTo>
                  <a:cubicBezTo>
                    <a:pt x="114" y="171"/>
                    <a:pt x="116" y="173"/>
                    <a:pt x="118" y="175"/>
                  </a:cubicBezTo>
                  <a:cubicBezTo>
                    <a:pt x="119" y="176"/>
                    <a:pt x="120" y="178"/>
                    <a:pt x="121" y="179"/>
                  </a:cubicBezTo>
                  <a:cubicBezTo>
                    <a:pt x="121" y="180"/>
                    <a:pt x="122" y="181"/>
                    <a:pt x="122" y="181"/>
                  </a:cubicBezTo>
                  <a:cubicBezTo>
                    <a:pt x="122" y="181"/>
                    <a:pt x="122" y="182"/>
                    <a:pt x="122" y="182"/>
                  </a:cubicBezTo>
                  <a:cubicBezTo>
                    <a:pt x="123" y="183"/>
                    <a:pt x="123" y="184"/>
                    <a:pt x="124" y="185"/>
                  </a:cubicBezTo>
                  <a:cubicBezTo>
                    <a:pt x="122" y="185"/>
                    <a:pt x="120" y="185"/>
                    <a:pt x="119" y="185"/>
                  </a:cubicBezTo>
                  <a:cubicBezTo>
                    <a:pt x="117" y="185"/>
                    <a:pt x="115" y="186"/>
                    <a:pt x="113" y="186"/>
                  </a:cubicBezTo>
                  <a:cubicBezTo>
                    <a:pt x="111" y="186"/>
                    <a:pt x="108" y="182"/>
                    <a:pt x="108" y="181"/>
                  </a:cubicBezTo>
                  <a:cubicBezTo>
                    <a:pt x="108" y="179"/>
                    <a:pt x="109" y="178"/>
                    <a:pt x="109" y="176"/>
                  </a:cubicBezTo>
                  <a:cubicBezTo>
                    <a:pt x="110" y="172"/>
                    <a:pt x="108" y="169"/>
                    <a:pt x="104" y="168"/>
                  </a:cubicBezTo>
                  <a:cubicBezTo>
                    <a:pt x="99" y="167"/>
                    <a:pt x="96" y="166"/>
                    <a:pt x="92" y="169"/>
                  </a:cubicBezTo>
                  <a:cubicBezTo>
                    <a:pt x="89" y="170"/>
                    <a:pt x="84" y="174"/>
                    <a:pt x="81" y="172"/>
                  </a:cubicBezTo>
                  <a:cubicBezTo>
                    <a:pt x="79" y="171"/>
                    <a:pt x="80" y="167"/>
                    <a:pt x="80"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dirty="0">
                <a:solidFill>
                  <a:prstClr val="black"/>
                </a:solidFill>
                <a:latin typeface="Calibri" panose="020F0502020204030204"/>
              </a:endParaRPr>
            </a:p>
          </p:txBody>
        </p:sp>
      </p:grpSp>
      <p:sp>
        <p:nvSpPr>
          <p:cNvPr id="188" name="Freeform: Shape 187"/>
          <p:cNvSpPr/>
          <p:nvPr/>
        </p:nvSpPr>
        <p:spPr bwMode="auto">
          <a:xfrm>
            <a:off x="1524000" y="5368926"/>
            <a:ext cx="9144000" cy="631825"/>
          </a:xfrm>
          <a:custGeom>
            <a:avLst/>
            <a:gdLst>
              <a:gd name="connsiteX0" fmla="*/ 281874 w 12192001"/>
              <a:gd name="connsiteY0" fmla="*/ 272 h 842706"/>
              <a:gd name="connsiteX1" fmla="*/ 578419 w 12192001"/>
              <a:gd name="connsiteY1" fmla="*/ 44986 h 842706"/>
              <a:gd name="connsiteX2" fmla="*/ 1323048 w 12192001"/>
              <a:gd name="connsiteY2" fmla="*/ 370586 h 842706"/>
              <a:gd name="connsiteX3" fmla="*/ 2079884 w 12192001"/>
              <a:gd name="connsiteY3" fmla="*/ 69406 h 842706"/>
              <a:gd name="connsiteX4" fmla="*/ 3011688 w 12192001"/>
              <a:gd name="connsiteY4" fmla="*/ 219996 h 842706"/>
              <a:gd name="connsiteX5" fmla="*/ 4089976 w 12192001"/>
              <a:gd name="connsiteY5" fmla="*/ 289186 h 842706"/>
              <a:gd name="connsiteX6" fmla="*/ 5233368 w 12192001"/>
              <a:gd name="connsiteY6" fmla="*/ 57196 h 842706"/>
              <a:gd name="connsiteX7" fmla="*/ 5896617 w 12192001"/>
              <a:gd name="connsiteY7" fmla="*/ 285116 h 842706"/>
              <a:gd name="connsiteX8" fmla="*/ 6580211 w 12192001"/>
              <a:gd name="connsiteY8" fmla="*/ 350236 h 842706"/>
              <a:gd name="connsiteX9" fmla="*/ 7064424 w 12192001"/>
              <a:gd name="connsiteY9" fmla="*/ 81616 h 842706"/>
              <a:gd name="connsiteX10" fmla="*/ 7878226 w 12192001"/>
              <a:gd name="connsiteY10" fmla="*/ 134526 h 842706"/>
              <a:gd name="connsiteX11" fmla="*/ 8643200 w 12192001"/>
              <a:gd name="connsiteY11" fmla="*/ 460126 h 842706"/>
              <a:gd name="connsiteX12" fmla="*/ 9355277 w 12192001"/>
              <a:gd name="connsiteY12" fmla="*/ 431636 h 842706"/>
              <a:gd name="connsiteX13" fmla="*/ 10063285 w 12192001"/>
              <a:gd name="connsiteY13" fmla="*/ 163016 h 842706"/>
              <a:gd name="connsiteX14" fmla="*/ 11418266 w 12192001"/>
              <a:gd name="connsiteY14" fmla="*/ 533386 h 842706"/>
              <a:gd name="connsiteX15" fmla="*/ 12158047 w 12192001"/>
              <a:gd name="connsiteY15" fmla="*/ 251825 h 842706"/>
              <a:gd name="connsiteX16" fmla="*/ 12192001 w 12192001"/>
              <a:gd name="connsiteY16" fmla="*/ 245804 h 842706"/>
              <a:gd name="connsiteX17" fmla="*/ 12192001 w 12192001"/>
              <a:gd name="connsiteY17" fmla="*/ 842706 h 842706"/>
              <a:gd name="connsiteX18" fmla="*/ 0 w 12192001"/>
              <a:gd name="connsiteY18" fmla="*/ 842706 h 842706"/>
              <a:gd name="connsiteX19" fmla="*/ 0 w 12192001"/>
              <a:gd name="connsiteY19" fmla="*/ 47133 h 842706"/>
              <a:gd name="connsiteX20" fmla="*/ 82270 w 12192001"/>
              <a:gd name="connsiteY20" fmla="*/ 25153 h 842706"/>
              <a:gd name="connsiteX21" fmla="*/ 281874 w 12192001"/>
              <a:gd name="connsiteY21" fmla="*/ 272 h 84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1" h="842706">
                <a:moveTo>
                  <a:pt x="281874" y="272"/>
                </a:moveTo>
                <a:cubicBezTo>
                  <a:pt x="382153" y="-2137"/>
                  <a:pt x="482288" y="11409"/>
                  <a:pt x="578419" y="44986"/>
                </a:cubicBezTo>
                <a:cubicBezTo>
                  <a:pt x="834767" y="134526"/>
                  <a:pt x="1050424" y="366516"/>
                  <a:pt x="1323048" y="370586"/>
                </a:cubicBezTo>
                <a:cubicBezTo>
                  <a:pt x="1595672" y="370586"/>
                  <a:pt x="1815399" y="146736"/>
                  <a:pt x="2079884" y="69406"/>
                </a:cubicBezTo>
                <a:cubicBezTo>
                  <a:pt x="2385060" y="-20134"/>
                  <a:pt x="2710581" y="106036"/>
                  <a:pt x="3011688" y="219996"/>
                </a:cubicBezTo>
                <a:cubicBezTo>
                  <a:pt x="3390106" y="362446"/>
                  <a:pt x="3699351" y="407216"/>
                  <a:pt x="4089976" y="289186"/>
                </a:cubicBezTo>
                <a:cubicBezTo>
                  <a:pt x="4460256" y="175226"/>
                  <a:pt x="4834606" y="216"/>
                  <a:pt x="5233368" y="57196"/>
                </a:cubicBezTo>
                <a:cubicBezTo>
                  <a:pt x="5465302" y="89756"/>
                  <a:pt x="5676891" y="203716"/>
                  <a:pt x="5896617" y="285116"/>
                </a:cubicBezTo>
                <a:cubicBezTo>
                  <a:pt x="6112275" y="370586"/>
                  <a:pt x="6356415" y="427566"/>
                  <a:pt x="6580211" y="350236"/>
                </a:cubicBezTo>
                <a:cubicBezTo>
                  <a:pt x="6755179" y="289186"/>
                  <a:pt x="6893525" y="154876"/>
                  <a:pt x="7064424" y="81616"/>
                </a:cubicBezTo>
                <a:cubicBezTo>
                  <a:pt x="7324840" y="-24204"/>
                  <a:pt x="7617809" y="32776"/>
                  <a:pt x="7878226" y="134526"/>
                </a:cubicBezTo>
                <a:cubicBezTo>
                  <a:pt x="8134573" y="236276"/>
                  <a:pt x="8378714" y="382796"/>
                  <a:pt x="8643200" y="460126"/>
                </a:cubicBezTo>
                <a:cubicBezTo>
                  <a:pt x="8887341" y="533386"/>
                  <a:pt x="9123343" y="529316"/>
                  <a:pt x="9355277" y="431636"/>
                </a:cubicBezTo>
                <a:cubicBezTo>
                  <a:pt x="9587211" y="329886"/>
                  <a:pt x="9802868" y="179296"/>
                  <a:pt x="10063285" y="163016"/>
                </a:cubicBezTo>
                <a:cubicBezTo>
                  <a:pt x="10539359" y="130456"/>
                  <a:pt x="10946260" y="586296"/>
                  <a:pt x="11418266" y="533386"/>
                </a:cubicBezTo>
                <a:cubicBezTo>
                  <a:pt x="11681735" y="501335"/>
                  <a:pt x="11904703" y="316595"/>
                  <a:pt x="12158047" y="251825"/>
                </a:cubicBezTo>
                <a:lnTo>
                  <a:pt x="12192001" y="245804"/>
                </a:lnTo>
                <a:lnTo>
                  <a:pt x="12192001" y="842706"/>
                </a:lnTo>
                <a:lnTo>
                  <a:pt x="0" y="842706"/>
                </a:lnTo>
                <a:lnTo>
                  <a:pt x="0" y="47133"/>
                </a:lnTo>
                <a:lnTo>
                  <a:pt x="82270" y="25153"/>
                </a:lnTo>
                <a:cubicBezTo>
                  <a:pt x="148105" y="10574"/>
                  <a:pt x="215021" y="1878"/>
                  <a:pt x="281874" y="272"/>
                </a:cubicBezTo>
                <a:close/>
              </a:path>
            </a:pathLst>
          </a:custGeom>
          <a:solidFill>
            <a:srgbClr val="7A821C">
              <a:alpha val="84000"/>
            </a:srgbClr>
          </a:solidFill>
          <a:ln>
            <a:noFill/>
          </a:ln>
        </p:spPr>
        <p:txBody>
          <a:bodyPr lIns="68580" tIns="34290" rIns="68580" bIns="34290"/>
          <a:lstStyle/>
          <a:p>
            <a:pPr defTabSz="685800">
              <a:defRPr/>
            </a:pPr>
            <a:endParaRPr lang="en-US" sz="1350">
              <a:solidFill>
                <a:prstClr val="black"/>
              </a:solidFill>
              <a:latin typeface="Calibri" panose="020F0502020204030204"/>
            </a:endParaRPr>
          </a:p>
        </p:txBody>
      </p:sp>
      <p:sp>
        <p:nvSpPr>
          <p:cNvPr id="186" name="Freeform: Shape 185"/>
          <p:cNvSpPr/>
          <p:nvPr/>
        </p:nvSpPr>
        <p:spPr bwMode="auto">
          <a:xfrm>
            <a:off x="1524000" y="5676900"/>
            <a:ext cx="9144000" cy="323850"/>
          </a:xfrm>
          <a:custGeom>
            <a:avLst/>
            <a:gdLst>
              <a:gd name="connsiteX0" fmla="*/ 8249265 w 12192001"/>
              <a:gd name="connsiteY0" fmla="*/ 2578 h 431278"/>
              <a:gd name="connsiteX1" fmla="*/ 8887665 w 12192001"/>
              <a:gd name="connsiteY1" fmla="*/ 59738 h 431278"/>
              <a:gd name="connsiteX2" fmla="*/ 10088163 w 12192001"/>
              <a:gd name="connsiteY2" fmla="*/ 231219 h 431278"/>
              <a:gd name="connsiteX3" fmla="*/ 11203201 w 12192001"/>
              <a:gd name="connsiteY3" fmla="*/ 214887 h 431278"/>
              <a:gd name="connsiteX4" fmla="*/ 12016398 w 12192001"/>
              <a:gd name="connsiteY4" fmla="*/ 90296 h 431278"/>
              <a:gd name="connsiteX5" fmla="*/ 12192001 w 12192001"/>
              <a:gd name="connsiteY5" fmla="*/ 79349 h 431278"/>
              <a:gd name="connsiteX6" fmla="*/ 12192001 w 12192001"/>
              <a:gd name="connsiteY6" fmla="*/ 431278 h 431278"/>
              <a:gd name="connsiteX7" fmla="*/ 0 w 12192001"/>
              <a:gd name="connsiteY7" fmla="*/ 431278 h 431278"/>
              <a:gd name="connsiteX8" fmla="*/ 0 w 12192001"/>
              <a:gd name="connsiteY8" fmla="*/ 10858 h 431278"/>
              <a:gd name="connsiteX9" fmla="*/ 168988 w 12192001"/>
              <a:gd name="connsiteY9" fmla="*/ 8128 h 431278"/>
              <a:gd name="connsiteX10" fmla="*/ 1261454 w 12192001"/>
              <a:gd name="connsiteY10" fmla="*/ 100567 h 431278"/>
              <a:gd name="connsiteX11" fmla="*/ 2954359 w 12192001"/>
              <a:gd name="connsiteY11" fmla="*/ 141396 h 431278"/>
              <a:gd name="connsiteX12" fmla="*/ 4744931 w 12192001"/>
              <a:gd name="connsiteY12" fmla="*/ 18910 h 431278"/>
              <a:gd name="connsiteX13" fmla="*/ 5782650 w 12192001"/>
              <a:gd name="connsiteY13" fmla="*/ 137313 h 431278"/>
              <a:gd name="connsiteX14" fmla="*/ 6852923 w 12192001"/>
              <a:gd name="connsiteY14" fmla="*/ 169976 h 431278"/>
              <a:gd name="connsiteX15" fmla="*/ 7613917 w 12192001"/>
              <a:gd name="connsiteY15" fmla="*/ 31158 h 431278"/>
              <a:gd name="connsiteX16" fmla="*/ 8249265 w 12192001"/>
              <a:gd name="connsiteY16" fmla="*/ 2578 h 43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431278">
                <a:moveTo>
                  <a:pt x="8249265" y="2578"/>
                </a:moveTo>
                <a:cubicBezTo>
                  <a:pt x="8466474" y="9723"/>
                  <a:pt x="8684191" y="31158"/>
                  <a:pt x="8887665" y="59738"/>
                </a:cubicBezTo>
                <a:cubicBezTo>
                  <a:pt x="9290544" y="112816"/>
                  <a:pt x="9669006" y="186307"/>
                  <a:pt x="10088163" y="231219"/>
                </a:cubicBezTo>
                <a:cubicBezTo>
                  <a:pt x="10466625" y="267964"/>
                  <a:pt x="10836947" y="263882"/>
                  <a:pt x="11203201" y="214887"/>
                </a:cubicBezTo>
                <a:cubicBezTo>
                  <a:pt x="11474839" y="175079"/>
                  <a:pt x="11732742" y="119195"/>
                  <a:pt x="12016398" y="90296"/>
                </a:cubicBezTo>
                <a:lnTo>
                  <a:pt x="12192001" y="79349"/>
                </a:lnTo>
                <a:lnTo>
                  <a:pt x="12192001" y="431278"/>
                </a:lnTo>
                <a:lnTo>
                  <a:pt x="0" y="431278"/>
                </a:lnTo>
                <a:lnTo>
                  <a:pt x="0" y="10858"/>
                </a:lnTo>
                <a:lnTo>
                  <a:pt x="168988" y="8128"/>
                </a:lnTo>
                <a:cubicBezTo>
                  <a:pt x="536577" y="10233"/>
                  <a:pt x="910461" y="57697"/>
                  <a:pt x="1261454" y="100567"/>
                </a:cubicBezTo>
                <a:cubicBezTo>
                  <a:pt x="1855598" y="178141"/>
                  <a:pt x="2343936" y="202639"/>
                  <a:pt x="2954359" y="141396"/>
                </a:cubicBezTo>
                <a:cubicBezTo>
                  <a:pt x="3536296" y="80153"/>
                  <a:pt x="4122300" y="-13753"/>
                  <a:pt x="4744931" y="18910"/>
                </a:cubicBezTo>
                <a:cubicBezTo>
                  <a:pt x="5107116" y="35241"/>
                  <a:pt x="5436744" y="92401"/>
                  <a:pt x="5782650" y="137313"/>
                </a:cubicBezTo>
                <a:cubicBezTo>
                  <a:pt x="6124486" y="182224"/>
                  <a:pt x="6507017" y="210804"/>
                  <a:pt x="6852923" y="169976"/>
                </a:cubicBezTo>
                <a:cubicBezTo>
                  <a:pt x="7125579" y="141396"/>
                  <a:pt x="7345331" y="67904"/>
                  <a:pt x="7613917" y="31158"/>
                </a:cubicBezTo>
                <a:cubicBezTo>
                  <a:pt x="7815357" y="2578"/>
                  <a:pt x="8032057" y="-4567"/>
                  <a:pt x="8249265" y="2578"/>
                </a:cubicBezTo>
                <a:close/>
              </a:path>
            </a:pathLst>
          </a:custGeom>
          <a:solidFill>
            <a:srgbClr val="CFDA51">
              <a:alpha val="64000"/>
            </a:srgbClr>
          </a:solidFill>
          <a:ln>
            <a:noFill/>
          </a:ln>
        </p:spPr>
        <p:txBody>
          <a:bodyPr lIns="68580" tIns="34290" rIns="68580" bIns="34290"/>
          <a:lstStyle/>
          <a:p>
            <a:pPr defTabSz="685800">
              <a:defRPr/>
            </a:pPr>
            <a:endParaRPr lang="en-US" sz="1350">
              <a:solidFill>
                <a:prstClr val="black"/>
              </a:solidFill>
              <a:latin typeface="Calibri" panose="020F0502020204030204"/>
            </a:endParaRPr>
          </a:p>
        </p:txBody>
      </p:sp>
      <p:sp>
        <p:nvSpPr>
          <p:cNvPr id="2" name="Hình chữ nhật: Góc Tròn 1"/>
          <p:cNvSpPr/>
          <p:nvPr/>
        </p:nvSpPr>
        <p:spPr>
          <a:xfrm>
            <a:off x="3939219" y="1182688"/>
            <a:ext cx="7916862" cy="4200525"/>
          </a:xfrm>
          <a:prstGeom prst="roundRect">
            <a:avLst/>
          </a:prstGeom>
          <a:solidFill>
            <a:schemeClr val="bg1">
              <a:alpha val="8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dirty="0">
              <a:solidFill>
                <a:prstClr val="white"/>
              </a:solidFill>
              <a:latin typeface="Calibri" panose="020F0502020204030204"/>
            </a:endParaRPr>
          </a:p>
        </p:txBody>
      </p:sp>
      <p:grpSp>
        <p:nvGrpSpPr>
          <p:cNvPr id="430" name="Group 429"/>
          <p:cNvGrpSpPr/>
          <p:nvPr/>
        </p:nvGrpSpPr>
        <p:grpSpPr bwMode="auto">
          <a:xfrm>
            <a:off x="1524001" y="788989"/>
            <a:ext cx="2513013" cy="1006475"/>
            <a:chOff x="0" y="5232400"/>
            <a:chExt cx="3349625" cy="1341438"/>
          </a:xfrm>
        </p:grpSpPr>
        <p:sp>
          <p:nvSpPr>
            <p:cNvPr id="429" name="Freeform: Shape 428"/>
            <p:cNvSpPr/>
            <p:nvPr/>
          </p:nvSpPr>
          <p:spPr bwMode="auto">
            <a:xfrm flipH="1">
              <a:off x="0" y="5509573"/>
              <a:ext cx="3159185" cy="622055"/>
            </a:xfrm>
            <a:custGeom>
              <a:avLst/>
              <a:gdLst>
                <a:gd name="connsiteX0" fmla="*/ 3158198 w 3158198"/>
                <a:gd name="connsiteY0" fmla="*/ 0 h 621533"/>
                <a:gd name="connsiteX1" fmla="*/ 3129724 w 3158198"/>
                <a:gd name="connsiteY1" fmla="*/ 6647 h 621533"/>
                <a:gd name="connsiteX2" fmla="*/ 2827584 w 3158198"/>
                <a:gd name="connsiteY2" fmla="*/ 104238 h 621533"/>
                <a:gd name="connsiteX3" fmla="*/ 2416220 w 3158198"/>
                <a:gd name="connsiteY3" fmla="*/ 229610 h 621533"/>
                <a:gd name="connsiteX4" fmla="*/ 1922583 w 3158198"/>
                <a:gd name="connsiteY4" fmla="*/ 309392 h 621533"/>
                <a:gd name="connsiteX5" fmla="*/ 1369370 w 3158198"/>
                <a:gd name="connsiteY5" fmla="*/ 266651 h 621533"/>
                <a:gd name="connsiteX6" fmla="*/ 1182129 w 3158198"/>
                <a:gd name="connsiteY6" fmla="*/ 246706 h 621533"/>
                <a:gd name="connsiteX7" fmla="*/ 1533916 w 3158198"/>
                <a:gd name="connsiteY7" fmla="*/ 360680 h 621533"/>
                <a:gd name="connsiteX8" fmla="*/ 1298445 w 3158198"/>
                <a:gd name="connsiteY8" fmla="*/ 554436 h 621533"/>
                <a:gd name="connsiteX9" fmla="*/ 929636 w 3158198"/>
                <a:gd name="connsiteY9" fmla="*/ 528792 h 621533"/>
                <a:gd name="connsiteX10" fmla="*/ 393445 w 3158198"/>
                <a:gd name="connsiteY10" fmla="*/ 392023 h 621533"/>
                <a:gd name="connsiteX11" fmla="*/ 356564 w 3158198"/>
                <a:gd name="connsiteY11" fmla="*/ 389174 h 621533"/>
                <a:gd name="connsiteX12" fmla="*/ 7614 w 3158198"/>
                <a:gd name="connsiteY12" fmla="*/ 346433 h 621533"/>
                <a:gd name="connsiteX13" fmla="*/ 248758 w 3158198"/>
                <a:gd name="connsiteY13" fmla="*/ 400571 h 621533"/>
                <a:gd name="connsiteX14" fmla="*/ 818994 w 3158198"/>
                <a:gd name="connsiteY14" fmla="*/ 548738 h 621533"/>
                <a:gd name="connsiteX15" fmla="*/ 864386 w 3158198"/>
                <a:gd name="connsiteY15" fmla="*/ 565834 h 621533"/>
                <a:gd name="connsiteX16" fmla="*/ 1224684 w 3158198"/>
                <a:gd name="connsiteY16" fmla="*/ 617122 h 621533"/>
                <a:gd name="connsiteX17" fmla="*/ 1420436 w 3158198"/>
                <a:gd name="connsiteY17" fmla="*/ 562985 h 621533"/>
                <a:gd name="connsiteX18" fmla="*/ 1579308 w 3158198"/>
                <a:gd name="connsiteY18" fmla="*/ 414818 h 621533"/>
                <a:gd name="connsiteX19" fmla="*/ 1741016 w 3158198"/>
                <a:gd name="connsiteY19" fmla="*/ 377776 h 621533"/>
                <a:gd name="connsiteX20" fmla="*/ 2036063 w 3158198"/>
                <a:gd name="connsiteY20" fmla="*/ 394872 h 621533"/>
                <a:gd name="connsiteX21" fmla="*/ 2589276 w 3158198"/>
                <a:gd name="connsiteY21" fmla="*/ 303693 h 621533"/>
                <a:gd name="connsiteX22" fmla="*/ 2742474 w 3158198"/>
                <a:gd name="connsiteY22" fmla="*/ 295145 h 621533"/>
                <a:gd name="connsiteX23" fmla="*/ 3087967 w 3158198"/>
                <a:gd name="connsiteY23" fmla="*/ 148492 h 621533"/>
                <a:gd name="connsiteX24" fmla="*/ 3158198 w 3158198"/>
                <a:gd name="connsiteY24" fmla="*/ 122357 h 62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58198" h="621533">
                  <a:moveTo>
                    <a:pt x="3158198" y="0"/>
                  </a:moveTo>
                  <a:lnTo>
                    <a:pt x="3129724" y="6647"/>
                  </a:lnTo>
                  <a:cubicBezTo>
                    <a:pt x="3042486" y="28730"/>
                    <a:pt x="2929716" y="61497"/>
                    <a:pt x="2827584" y="104238"/>
                  </a:cubicBezTo>
                  <a:cubicBezTo>
                    <a:pt x="2623320" y="189719"/>
                    <a:pt x="2657364" y="192568"/>
                    <a:pt x="2416220" y="229610"/>
                  </a:cubicBezTo>
                  <a:cubicBezTo>
                    <a:pt x="2177913" y="266651"/>
                    <a:pt x="2124010" y="309392"/>
                    <a:pt x="1922583" y="309392"/>
                  </a:cubicBezTo>
                  <a:cubicBezTo>
                    <a:pt x="1718320" y="312241"/>
                    <a:pt x="1627536" y="363529"/>
                    <a:pt x="1369370" y="266651"/>
                  </a:cubicBezTo>
                  <a:cubicBezTo>
                    <a:pt x="1275749" y="232459"/>
                    <a:pt x="1099856" y="209664"/>
                    <a:pt x="1182129" y="246706"/>
                  </a:cubicBezTo>
                  <a:cubicBezTo>
                    <a:pt x="1264401" y="280898"/>
                    <a:pt x="1533916" y="360680"/>
                    <a:pt x="1533916" y="360680"/>
                  </a:cubicBezTo>
                  <a:cubicBezTo>
                    <a:pt x="1533916" y="360680"/>
                    <a:pt x="1411925" y="531642"/>
                    <a:pt x="1298445" y="554436"/>
                  </a:cubicBezTo>
                  <a:cubicBezTo>
                    <a:pt x="1187803" y="577231"/>
                    <a:pt x="1071486" y="568683"/>
                    <a:pt x="929636" y="528792"/>
                  </a:cubicBezTo>
                  <a:cubicBezTo>
                    <a:pt x="810483" y="497449"/>
                    <a:pt x="407630" y="400571"/>
                    <a:pt x="393445" y="392023"/>
                  </a:cubicBezTo>
                  <a:cubicBezTo>
                    <a:pt x="376423" y="383475"/>
                    <a:pt x="356564" y="389174"/>
                    <a:pt x="356564" y="389174"/>
                  </a:cubicBezTo>
                  <a:cubicBezTo>
                    <a:pt x="356564" y="389174"/>
                    <a:pt x="55843" y="335036"/>
                    <a:pt x="7614" y="346433"/>
                  </a:cubicBezTo>
                  <a:cubicBezTo>
                    <a:pt x="-40615" y="357831"/>
                    <a:pt x="152301" y="383475"/>
                    <a:pt x="248758" y="400571"/>
                  </a:cubicBezTo>
                  <a:cubicBezTo>
                    <a:pt x="348053" y="420517"/>
                    <a:pt x="685655" y="500299"/>
                    <a:pt x="818994" y="548738"/>
                  </a:cubicBezTo>
                  <a:cubicBezTo>
                    <a:pt x="864386" y="565834"/>
                    <a:pt x="864386" y="565834"/>
                    <a:pt x="864386" y="565834"/>
                  </a:cubicBezTo>
                  <a:cubicBezTo>
                    <a:pt x="864386" y="565834"/>
                    <a:pt x="1125389" y="617122"/>
                    <a:pt x="1224684" y="617122"/>
                  </a:cubicBezTo>
                  <a:cubicBezTo>
                    <a:pt x="1326815" y="619972"/>
                    <a:pt x="1309793" y="639917"/>
                    <a:pt x="1420436" y="562985"/>
                  </a:cubicBezTo>
                  <a:cubicBezTo>
                    <a:pt x="1485687" y="517395"/>
                    <a:pt x="1533916" y="468956"/>
                    <a:pt x="1579308" y="414818"/>
                  </a:cubicBezTo>
                  <a:cubicBezTo>
                    <a:pt x="1616188" y="374927"/>
                    <a:pt x="1684276" y="374927"/>
                    <a:pt x="1741016" y="377776"/>
                  </a:cubicBezTo>
                  <a:cubicBezTo>
                    <a:pt x="1831800" y="386324"/>
                    <a:pt x="1973649" y="397722"/>
                    <a:pt x="2036063" y="394872"/>
                  </a:cubicBezTo>
                  <a:cubicBezTo>
                    <a:pt x="2138195" y="392023"/>
                    <a:pt x="2509841" y="300844"/>
                    <a:pt x="2589276" y="303693"/>
                  </a:cubicBezTo>
                  <a:cubicBezTo>
                    <a:pt x="2665875" y="306542"/>
                    <a:pt x="2680060" y="326488"/>
                    <a:pt x="2742474" y="295145"/>
                  </a:cubicBezTo>
                  <a:cubicBezTo>
                    <a:pt x="2791412" y="269500"/>
                    <a:pt x="2958440" y="198979"/>
                    <a:pt x="3087967" y="148492"/>
                  </a:cubicBezTo>
                  <a:lnTo>
                    <a:pt x="3158198" y="122357"/>
                  </a:ln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28" name="Freeform 6"/>
            <p:cNvSpPr/>
            <p:nvPr/>
          </p:nvSpPr>
          <p:spPr bwMode="auto">
            <a:xfrm flipH="1">
              <a:off x="1521403" y="6271273"/>
              <a:ext cx="156584" cy="302565"/>
            </a:xfrm>
            <a:custGeom>
              <a:avLst/>
              <a:gdLst>
                <a:gd name="T0" fmla="*/ 35 w 55"/>
                <a:gd name="T1" fmla="*/ 90 h 106"/>
                <a:gd name="T2" fmla="*/ 34 w 55"/>
                <a:gd name="T3" fmla="*/ 90 h 106"/>
                <a:gd name="T4" fmla="*/ 33 w 55"/>
                <a:gd name="T5" fmla="*/ 92 h 106"/>
                <a:gd name="T6" fmla="*/ 7 w 55"/>
                <a:gd name="T7" fmla="*/ 104 h 106"/>
                <a:gd name="T8" fmla="*/ 3 w 55"/>
                <a:gd name="T9" fmla="*/ 102 h 106"/>
                <a:gd name="T10" fmla="*/ 7 w 55"/>
                <a:gd name="T11" fmla="*/ 89 h 106"/>
                <a:gd name="T12" fmla="*/ 7 w 55"/>
                <a:gd name="T13" fmla="*/ 87 h 106"/>
                <a:gd name="T14" fmla="*/ 7 w 55"/>
                <a:gd name="T15" fmla="*/ 87 h 106"/>
                <a:gd name="T16" fmla="*/ 7 w 55"/>
                <a:gd name="T17" fmla="*/ 87 h 106"/>
                <a:gd name="T18" fmla="*/ 8 w 55"/>
                <a:gd name="T19" fmla="*/ 86 h 106"/>
                <a:gd name="T20" fmla="*/ 12 w 55"/>
                <a:gd name="T21" fmla="*/ 76 h 106"/>
                <a:gd name="T22" fmla="*/ 20 w 55"/>
                <a:gd name="T23" fmla="*/ 44 h 106"/>
                <a:gd name="T24" fmla="*/ 23 w 55"/>
                <a:gd name="T25" fmla="*/ 12 h 106"/>
                <a:gd name="T26" fmla="*/ 24 w 55"/>
                <a:gd name="T27" fmla="*/ 6 h 106"/>
                <a:gd name="T28" fmla="*/ 33 w 55"/>
                <a:gd name="T29" fmla="*/ 0 h 106"/>
                <a:gd name="T30" fmla="*/ 41 w 55"/>
                <a:gd name="T31" fmla="*/ 11 h 106"/>
                <a:gd name="T32" fmla="*/ 49 w 55"/>
                <a:gd name="T33" fmla="*/ 67 h 106"/>
                <a:gd name="T34" fmla="*/ 35 w 55"/>
                <a:gd name="T35"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106">
                  <a:moveTo>
                    <a:pt x="35" y="90"/>
                  </a:moveTo>
                  <a:cubicBezTo>
                    <a:pt x="34" y="90"/>
                    <a:pt x="34" y="90"/>
                    <a:pt x="34" y="90"/>
                  </a:cubicBezTo>
                  <a:cubicBezTo>
                    <a:pt x="34" y="91"/>
                    <a:pt x="33" y="91"/>
                    <a:pt x="33" y="92"/>
                  </a:cubicBezTo>
                  <a:cubicBezTo>
                    <a:pt x="24" y="102"/>
                    <a:pt x="9" y="106"/>
                    <a:pt x="7" y="104"/>
                  </a:cubicBezTo>
                  <a:cubicBezTo>
                    <a:pt x="3" y="104"/>
                    <a:pt x="5" y="103"/>
                    <a:pt x="3" y="102"/>
                  </a:cubicBezTo>
                  <a:cubicBezTo>
                    <a:pt x="1" y="102"/>
                    <a:pt x="0" y="100"/>
                    <a:pt x="7" y="89"/>
                  </a:cubicBezTo>
                  <a:cubicBezTo>
                    <a:pt x="7" y="88"/>
                    <a:pt x="7" y="88"/>
                    <a:pt x="7" y="87"/>
                  </a:cubicBezTo>
                  <a:cubicBezTo>
                    <a:pt x="7" y="87"/>
                    <a:pt x="7" y="87"/>
                    <a:pt x="7" y="87"/>
                  </a:cubicBezTo>
                  <a:cubicBezTo>
                    <a:pt x="7" y="87"/>
                    <a:pt x="7" y="87"/>
                    <a:pt x="7" y="87"/>
                  </a:cubicBezTo>
                  <a:cubicBezTo>
                    <a:pt x="8" y="87"/>
                    <a:pt x="8" y="87"/>
                    <a:pt x="8" y="86"/>
                  </a:cubicBezTo>
                  <a:cubicBezTo>
                    <a:pt x="9" y="83"/>
                    <a:pt x="11" y="79"/>
                    <a:pt x="12" y="76"/>
                  </a:cubicBezTo>
                  <a:cubicBezTo>
                    <a:pt x="16" y="65"/>
                    <a:pt x="19" y="52"/>
                    <a:pt x="20" y="44"/>
                  </a:cubicBezTo>
                  <a:cubicBezTo>
                    <a:pt x="21" y="37"/>
                    <a:pt x="22" y="21"/>
                    <a:pt x="23" y="12"/>
                  </a:cubicBezTo>
                  <a:cubicBezTo>
                    <a:pt x="24" y="9"/>
                    <a:pt x="24" y="6"/>
                    <a:pt x="24" y="6"/>
                  </a:cubicBezTo>
                  <a:cubicBezTo>
                    <a:pt x="33" y="0"/>
                    <a:pt x="33" y="0"/>
                    <a:pt x="33" y="0"/>
                  </a:cubicBezTo>
                  <a:cubicBezTo>
                    <a:pt x="36" y="4"/>
                    <a:pt x="39" y="7"/>
                    <a:pt x="41" y="11"/>
                  </a:cubicBezTo>
                  <a:cubicBezTo>
                    <a:pt x="55" y="34"/>
                    <a:pt x="55" y="53"/>
                    <a:pt x="49" y="67"/>
                  </a:cubicBezTo>
                  <a:cubicBezTo>
                    <a:pt x="45" y="77"/>
                    <a:pt x="40" y="84"/>
                    <a:pt x="35" y="90"/>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29" name="Freeform 7"/>
            <p:cNvSpPr>
              <a:spLocks noEditPoints="1"/>
            </p:cNvSpPr>
            <p:nvPr/>
          </p:nvSpPr>
          <p:spPr bwMode="auto">
            <a:xfrm flipH="1">
              <a:off x="1529867" y="6309358"/>
              <a:ext cx="114264" cy="177730"/>
            </a:xfrm>
            <a:custGeom>
              <a:avLst/>
              <a:gdLst>
                <a:gd name="T0" fmla="*/ 7 w 40"/>
                <a:gd name="T1" fmla="*/ 43 h 63"/>
                <a:gd name="T2" fmla="*/ 5 w 40"/>
                <a:gd name="T3" fmla="*/ 47 h 63"/>
                <a:gd name="T4" fmla="*/ 0 w 40"/>
                <a:gd name="T5" fmla="*/ 63 h 63"/>
                <a:gd name="T6" fmla="*/ 7 w 40"/>
                <a:gd name="T7" fmla="*/ 43 h 63"/>
                <a:gd name="T8" fmla="*/ 39 w 40"/>
                <a:gd name="T9" fmla="*/ 38 h 63"/>
                <a:gd name="T10" fmla="*/ 37 w 40"/>
                <a:gd name="T11" fmla="*/ 54 h 63"/>
                <a:gd name="T12" fmla="*/ 40 w 40"/>
                <a:gd name="T13" fmla="*/ 41 h 63"/>
                <a:gd name="T14" fmla="*/ 39 w 40"/>
                <a:gd name="T15" fmla="*/ 38 h 63"/>
                <a:gd name="T16" fmla="*/ 22 w 40"/>
                <a:gd name="T17" fmla="*/ 0 h 63"/>
                <a:gd name="T18" fmla="*/ 21 w 40"/>
                <a:gd name="T19" fmla="*/ 3 h 63"/>
                <a:gd name="T20" fmla="*/ 18 w 40"/>
                <a:gd name="T21" fmla="*/ 22 h 63"/>
                <a:gd name="T22" fmla="*/ 21 w 40"/>
                <a:gd name="T23" fmla="*/ 28 h 63"/>
                <a:gd name="T24" fmla="*/ 12 w 40"/>
                <a:gd name="T25" fmla="*/ 59 h 63"/>
                <a:gd name="T26" fmla="*/ 24 w 40"/>
                <a:gd name="T27" fmla="*/ 34 h 63"/>
                <a:gd name="T28" fmla="*/ 29 w 40"/>
                <a:gd name="T29" fmla="*/ 19 h 63"/>
                <a:gd name="T30" fmla="*/ 31 w 40"/>
                <a:gd name="T31" fmla="*/ 22 h 63"/>
                <a:gd name="T32" fmla="*/ 27 w 40"/>
                <a:gd name="T33" fmla="*/ 52 h 63"/>
                <a:gd name="T34" fmla="*/ 37 w 40"/>
                <a:gd name="T35" fmla="*/ 31 h 63"/>
                <a:gd name="T36" fmla="*/ 35 w 40"/>
                <a:gd name="T37" fmla="*/ 26 h 63"/>
                <a:gd name="T38" fmla="*/ 35 w 40"/>
                <a:gd name="T39" fmla="*/ 26 h 63"/>
                <a:gd name="T40" fmla="*/ 22 w 40"/>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63">
                  <a:moveTo>
                    <a:pt x="7" y="43"/>
                  </a:moveTo>
                  <a:cubicBezTo>
                    <a:pt x="6" y="44"/>
                    <a:pt x="6" y="46"/>
                    <a:pt x="5" y="47"/>
                  </a:cubicBezTo>
                  <a:cubicBezTo>
                    <a:pt x="3" y="52"/>
                    <a:pt x="2" y="58"/>
                    <a:pt x="0" y="63"/>
                  </a:cubicBezTo>
                  <a:cubicBezTo>
                    <a:pt x="4" y="59"/>
                    <a:pt x="6" y="52"/>
                    <a:pt x="7" y="43"/>
                  </a:cubicBezTo>
                  <a:moveTo>
                    <a:pt x="39" y="38"/>
                  </a:moveTo>
                  <a:cubicBezTo>
                    <a:pt x="39" y="43"/>
                    <a:pt x="38" y="50"/>
                    <a:pt x="37" y="54"/>
                  </a:cubicBezTo>
                  <a:cubicBezTo>
                    <a:pt x="39" y="50"/>
                    <a:pt x="40" y="46"/>
                    <a:pt x="40" y="41"/>
                  </a:cubicBezTo>
                  <a:cubicBezTo>
                    <a:pt x="40" y="40"/>
                    <a:pt x="40" y="39"/>
                    <a:pt x="39" y="38"/>
                  </a:cubicBezTo>
                  <a:moveTo>
                    <a:pt x="22" y="0"/>
                  </a:moveTo>
                  <a:cubicBezTo>
                    <a:pt x="22" y="1"/>
                    <a:pt x="22" y="2"/>
                    <a:pt x="21" y="3"/>
                  </a:cubicBezTo>
                  <a:cubicBezTo>
                    <a:pt x="21" y="9"/>
                    <a:pt x="20" y="16"/>
                    <a:pt x="18" y="22"/>
                  </a:cubicBezTo>
                  <a:cubicBezTo>
                    <a:pt x="19" y="23"/>
                    <a:pt x="20" y="25"/>
                    <a:pt x="21" y="28"/>
                  </a:cubicBezTo>
                  <a:cubicBezTo>
                    <a:pt x="22" y="36"/>
                    <a:pt x="12" y="59"/>
                    <a:pt x="12" y="59"/>
                  </a:cubicBezTo>
                  <a:cubicBezTo>
                    <a:pt x="12" y="59"/>
                    <a:pt x="21" y="46"/>
                    <a:pt x="24" y="34"/>
                  </a:cubicBezTo>
                  <a:cubicBezTo>
                    <a:pt x="27" y="24"/>
                    <a:pt x="28" y="19"/>
                    <a:pt x="29" y="19"/>
                  </a:cubicBezTo>
                  <a:cubicBezTo>
                    <a:pt x="30" y="19"/>
                    <a:pt x="31" y="20"/>
                    <a:pt x="31" y="22"/>
                  </a:cubicBezTo>
                  <a:cubicBezTo>
                    <a:pt x="35" y="27"/>
                    <a:pt x="33" y="40"/>
                    <a:pt x="27" y="52"/>
                  </a:cubicBezTo>
                  <a:cubicBezTo>
                    <a:pt x="33" y="48"/>
                    <a:pt x="35" y="36"/>
                    <a:pt x="37" y="31"/>
                  </a:cubicBezTo>
                  <a:cubicBezTo>
                    <a:pt x="36" y="29"/>
                    <a:pt x="35" y="28"/>
                    <a:pt x="35" y="26"/>
                  </a:cubicBezTo>
                  <a:cubicBezTo>
                    <a:pt x="35" y="26"/>
                    <a:pt x="35" y="26"/>
                    <a:pt x="35" y="26"/>
                  </a:cubicBezTo>
                  <a:cubicBezTo>
                    <a:pt x="31" y="16"/>
                    <a:pt x="29" y="8"/>
                    <a:pt x="22"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30" name="Freeform 8"/>
            <p:cNvSpPr/>
            <p:nvPr/>
          </p:nvSpPr>
          <p:spPr bwMode="auto">
            <a:xfrm flipH="1">
              <a:off x="1561606" y="6271273"/>
              <a:ext cx="241224" cy="239090"/>
            </a:xfrm>
            <a:custGeom>
              <a:avLst/>
              <a:gdLst>
                <a:gd name="T0" fmla="*/ 49 w 85"/>
                <a:gd name="T1" fmla="*/ 73 h 84"/>
                <a:gd name="T2" fmla="*/ 40 w 85"/>
                <a:gd name="T3" fmla="*/ 79 h 84"/>
                <a:gd name="T4" fmla="*/ 22 w 85"/>
                <a:gd name="T5" fmla="*/ 84 h 84"/>
                <a:gd name="T6" fmla="*/ 22 w 85"/>
                <a:gd name="T7" fmla="*/ 84 h 84"/>
                <a:gd name="T8" fmla="*/ 10 w 85"/>
                <a:gd name="T9" fmla="*/ 82 h 84"/>
                <a:gd name="T10" fmla="*/ 8 w 85"/>
                <a:gd name="T11" fmla="*/ 77 h 84"/>
                <a:gd name="T12" fmla="*/ 7 w 85"/>
                <a:gd name="T13" fmla="*/ 73 h 84"/>
                <a:gd name="T14" fmla="*/ 4 w 85"/>
                <a:gd name="T15" fmla="*/ 71 h 84"/>
                <a:gd name="T16" fmla="*/ 0 w 85"/>
                <a:gd name="T17" fmla="*/ 68 h 84"/>
                <a:gd name="T18" fmla="*/ 2 w 85"/>
                <a:gd name="T19" fmla="*/ 52 h 84"/>
                <a:gd name="T20" fmla="*/ 2 w 85"/>
                <a:gd name="T21" fmla="*/ 52 h 84"/>
                <a:gd name="T22" fmla="*/ 4 w 85"/>
                <a:gd name="T23" fmla="*/ 46 h 84"/>
                <a:gd name="T24" fmla="*/ 11 w 85"/>
                <a:gd name="T25" fmla="*/ 31 h 84"/>
                <a:gd name="T26" fmla="*/ 11 w 85"/>
                <a:gd name="T27" fmla="*/ 31 h 84"/>
                <a:gd name="T28" fmla="*/ 13 w 85"/>
                <a:gd name="T29" fmla="*/ 28 h 84"/>
                <a:gd name="T30" fmla="*/ 13 w 85"/>
                <a:gd name="T31" fmla="*/ 28 h 84"/>
                <a:gd name="T32" fmla="*/ 37 w 85"/>
                <a:gd name="T33" fmla="*/ 8 h 84"/>
                <a:gd name="T34" fmla="*/ 74 w 85"/>
                <a:gd name="T35" fmla="*/ 0 h 84"/>
                <a:gd name="T36" fmla="*/ 49 w 85"/>
                <a:gd name="T37"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84">
                  <a:moveTo>
                    <a:pt x="49" y="73"/>
                  </a:moveTo>
                  <a:cubicBezTo>
                    <a:pt x="46" y="76"/>
                    <a:pt x="43" y="78"/>
                    <a:pt x="40" y="79"/>
                  </a:cubicBezTo>
                  <a:cubicBezTo>
                    <a:pt x="33" y="83"/>
                    <a:pt x="27" y="84"/>
                    <a:pt x="22" y="84"/>
                  </a:cubicBezTo>
                  <a:cubicBezTo>
                    <a:pt x="22" y="84"/>
                    <a:pt x="22" y="84"/>
                    <a:pt x="22" y="84"/>
                  </a:cubicBezTo>
                  <a:cubicBezTo>
                    <a:pt x="17" y="84"/>
                    <a:pt x="13" y="83"/>
                    <a:pt x="10" y="82"/>
                  </a:cubicBezTo>
                  <a:cubicBezTo>
                    <a:pt x="8" y="81"/>
                    <a:pt x="7" y="79"/>
                    <a:pt x="8" y="77"/>
                  </a:cubicBezTo>
                  <a:cubicBezTo>
                    <a:pt x="8" y="76"/>
                    <a:pt x="8" y="74"/>
                    <a:pt x="7" y="73"/>
                  </a:cubicBezTo>
                  <a:cubicBezTo>
                    <a:pt x="7" y="72"/>
                    <a:pt x="5" y="71"/>
                    <a:pt x="4" y="71"/>
                  </a:cubicBezTo>
                  <a:cubicBezTo>
                    <a:pt x="2" y="71"/>
                    <a:pt x="1" y="70"/>
                    <a:pt x="0" y="68"/>
                  </a:cubicBezTo>
                  <a:cubicBezTo>
                    <a:pt x="0" y="65"/>
                    <a:pt x="0" y="59"/>
                    <a:pt x="2" y="52"/>
                  </a:cubicBezTo>
                  <a:cubicBezTo>
                    <a:pt x="2" y="52"/>
                    <a:pt x="2" y="52"/>
                    <a:pt x="2" y="52"/>
                  </a:cubicBezTo>
                  <a:cubicBezTo>
                    <a:pt x="2" y="50"/>
                    <a:pt x="3" y="48"/>
                    <a:pt x="4" y="46"/>
                  </a:cubicBezTo>
                  <a:cubicBezTo>
                    <a:pt x="5" y="41"/>
                    <a:pt x="8" y="36"/>
                    <a:pt x="11" y="31"/>
                  </a:cubicBezTo>
                  <a:cubicBezTo>
                    <a:pt x="11" y="31"/>
                    <a:pt x="11" y="31"/>
                    <a:pt x="11" y="31"/>
                  </a:cubicBezTo>
                  <a:cubicBezTo>
                    <a:pt x="12" y="30"/>
                    <a:pt x="12" y="29"/>
                    <a:pt x="13" y="28"/>
                  </a:cubicBezTo>
                  <a:cubicBezTo>
                    <a:pt x="13" y="28"/>
                    <a:pt x="13" y="28"/>
                    <a:pt x="13" y="28"/>
                  </a:cubicBezTo>
                  <a:cubicBezTo>
                    <a:pt x="19" y="20"/>
                    <a:pt x="27" y="13"/>
                    <a:pt x="37" y="8"/>
                  </a:cubicBezTo>
                  <a:cubicBezTo>
                    <a:pt x="54" y="0"/>
                    <a:pt x="74" y="0"/>
                    <a:pt x="74" y="0"/>
                  </a:cubicBezTo>
                  <a:cubicBezTo>
                    <a:pt x="85" y="24"/>
                    <a:pt x="66" y="58"/>
                    <a:pt x="49" y="73"/>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31" name="Freeform 9"/>
            <p:cNvSpPr/>
            <p:nvPr/>
          </p:nvSpPr>
          <p:spPr bwMode="auto">
            <a:xfrm flipH="1">
              <a:off x="1739350" y="6322053"/>
              <a:ext cx="31741" cy="38085"/>
            </a:xfrm>
            <a:custGeom>
              <a:avLst/>
              <a:gdLst>
                <a:gd name="T0" fmla="*/ 11 w 11"/>
                <a:gd name="T1" fmla="*/ 0 h 13"/>
                <a:gd name="T2" fmla="*/ 2 w 11"/>
                <a:gd name="T3" fmla="*/ 10 h 13"/>
                <a:gd name="T4" fmla="*/ 2 w 11"/>
                <a:gd name="T5" fmla="*/ 10 h 13"/>
                <a:gd name="T6" fmla="*/ 0 w 11"/>
                <a:gd name="T7" fmla="*/ 13 h 13"/>
                <a:gd name="T8" fmla="*/ 0 w 11"/>
                <a:gd name="T9" fmla="*/ 13 h 13"/>
                <a:gd name="T10" fmla="*/ 0 w 11"/>
                <a:gd name="T11" fmla="*/ 13 h 13"/>
                <a:gd name="T12" fmla="*/ 0 w 11"/>
                <a:gd name="T13" fmla="*/ 13 h 13"/>
                <a:gd name="T14" fmla="*/ 0 w 11"/>
                <a:gd name="T15" fmla="*/ 13 h 13"/>
                <a:gd name="T16" fmla="*/ 2 w 11"/>
                <a:gd name="T17" fmla="*/ 10 h 13"/>
                <a:gd name="T18" fmla="*/ 2 w 11"/>
                <a:gd name="T19" fmla="*/ 10 h 13"/>
                <a:gd name="T20" fmla="*/ 11 w 11"/>
                <a:gd name="T21" fmla="*/ 0 h 13"/>
                <a:gd name="T22" fmla="*/ 11 w 11"/>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11" y="0"/>
                  </a:moveTo>
                  <a:cubicBezTo>
                    <a:pt x="7" y="3"/>
                    <a:pt x="4" y="6"/>
                    <a:pt x="2" y="10"/>
                  </a:cubicBezTo>
                  <a:cubicBezTo>
                    <a:pt x="2" y="10"/>
                    <a:pt x="2" y="10"/>
                    <a:pt x="2" y="10"/>
                  </a:cubicBezTo>
                  <a:cubicBezTo>
                    <a:pt x="1" y="11"/>
                    <a:pt x="1" y="12"/>
                    <a:pt x="0" y="13"/>
                  </a:cubicBezTo>
                  <a:cubicBezTo>
                    <a:pt x="0" y="13"/>
                    <a:pt x="0" y="13"/>
                    <a:pt x="0" y="13"/>
                  </a:cubicBezTo>
                  <a:cubicBezTo>
                    <a:pt x="0" y="13"/>
                    <a:pt x="0" y="13"/>
                    <a:pt x="0" y="13"/>
                  </a:cubicBezTo>
                  <a:cubicBezTo>
                    <a:pt x="0" y="13"/>
                    <a:pt x="0" y="13"/>
                    <a:pt x="0" y="13"/>
                  </a:cubicBezTo>
                  <a:cubicBezTo>
                    <a:pt x="0" y="13"/>
                    <a:pt x="0" y="13"/>
                    <a:pt x="0" y="13"/>
                  </a:cubicBezTo>
                  <a:cubicBezTo>
                    <a:pt x="1" y="12"/>
                    <a:pt x="1" y="11"/>
                    <a:pt x="2" y="10"/>
                  </a:cubicBezTo>
                  <a:cubicBezTo>
                    <a:pt x="2" y="10"/>
                    <a:pt x="2" y="10"/>
                    <a:pt x="2" y="10"/>
                  </a:cubicBezTo>
                  <a:cubicBezTo>
                    <a:pt x="4" y="6"/>
                    <a:pt x="7" y="3"/>
                    <a:pt x="11" y="0"/>
                  </a:cubicBezTo>
                  <a:cubicBezTo>
                    <a:pt x="11" y="0"/>
                    <a:pt x="11" y="0"/>
                    <a:pt x="11" y="0"/>
                  </a:cubicBezTo>
                </a:path>
              </a:pathLst>
            </a:custGeom>
            <a:solidFill>
              <a:srgbClr val="FDEFF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32" name="Freeform 10"/>
            <p:cNvSpPr>
              <a:spLocks noEditPoints="1"/>
            </p:cNvSpPr>
            <p:nvPr/>
          </p:nvSpPr>
          <p:spPr bwMode="auto">
            <a:xfrm flipH="1">
              <a:off x="1584883" y="6275505"/>
              <a:ext cx="198904" cy="205236"/>
            </a:xfrm>
            <a:custGeom>
              <a:avLst/>
              <a:gdLst>
                <a:gd name="T0" fmla="*/ 37 w 70"/>
                <a:gd name="T1" fmla="*/ 51 h 72"/>
                <a:gd name="T2" fmla="*/ 39 w 70"/>
                <a:gd name="T3" fmla="*/ 51 h 72"/>
                <a:gd name="T4" fmla="*/ 34 w 70"/>
                <a:gd name="T5" fmla="*/ 35 h 72"/>
                <a:gd name="T6" fmla="*/ 39 w 70"/>
                <a:gd name="T7" fmla="*/ 32 h 72"/>
                <a:gd name="T8" fmla="*/ 26 w 70"/>
                <a:gd name="T9" fmla="*/ 29 h 72"/>
                <a:gd name="T10" fmla="*/ 28 w 70"/>
                <a:gd name="T11" fmla="*/ 30 h 72"/>
                <a:gd name="T12" fmla="*/ 26 w 70"/>
                <a:gd name="T13" fmla="*/ 29 h 72"/>
                <a:gd name="T14" fmla="*/ 42 w 70"/>
                <a:gd name="T15" fmla="*/ 24 h 72"/>
                <a:gd name="T16" fmla="*/ 39 w 70"/>
                <a:gd name="T17" fmla="*/ 31 h 72"/>
                <a:gd name="T18" fmla="*/ 49 w 70"/>
                <a:gd name="T19" fmla="*/ 20 h 72"/>
                <a:gd name="T20" fmla="*/ 38 w 70"/>
                <a:gd name="T21" fmla="*/ 19 h 72"/>
                <a:gd name="T22" fmla="*/ 36 w 70"/>
                <a:gd name="T23" fmla="*/ 19 h 72"/>
                <a:gd name="T24" fmla="*/ 28 w 70"/>
                <a:gd name="T25" fmla="*/ 28 h 72"/>
                <a:gd name="T26" fmla="*/ 41 w 70"/>
                <a:gd name="T27" fmla="*/ 19 h 72"/>
                <a:gd name="T28" fmla="*/ 16 w 70"/>
                <a:gd name="T29" fmla="*/ 17 h 72"/>
                <a:gd name="T30" fmla="*/ 6 w 70"/>
                <a:gd name="T31" fmla="*/ 27 h 72"/>
                <a:gd name="T32" fmla="*/ 4 w 70"/>
                <a:gd name="T33" fmla="*/ 30 h 72"/>
                <a:gd name="T34" fmla="*/ 4 w 70"/>
                <a:gd name="T35" fmla="*/ 30 h 72"/>
                <a:gd name="T36" fmla="*/ 21 w 70"/>
                <a:gd name="T37" fmla="*/ 16 h 72"/>
                <a:gd name="T38" fmla="*/ 47 w 70"/>
                <a:gd name="T39" fmla="*/ 17 h 72"/>
                <a:gd name="T40" fmla="*/ 54 w 70"/>
                <a:gd name="T41" fmla="*/ 15 h 72"/>
                <a:gd name="T42" fmla="*/ 62 w 70"/>
                <a:gd name="T43" fmla="*/ 36 h 72"/>
                <a:gd name="T44" fmla="*/ 42 w 70"/>
                <a:gd name="T45" fmla="*/ 72 h 72"/>
                <a:gd name="T46" fmla="*/ 69 w 70"/>
                <a:gd name="T47" fmla="*/ 10 h 72"/>
                <a:gd name="T48" fmla="*/ 51 w 70"/>
                <a:gd name="T49" fmla="*/ 35 h 72"/>
                <a:gd name="T50" fmla="*/ 42 w 70"/>
                <a:gd name="T51" fmla="*/ 49 h 72"/>
                <a:gd name="T52" fmla="*/ 63 w 70"/>
                <a:gd name="T53" fmla="*/ 29 h 72"/>
                <a:gd name="T54" fmla="*/ 70 w 70"/>
                <a:gd name="T55" fmla="*/ 10 h 72"/>
                <a:gd name="T56" fmla="*/ 65 w 70"/>
                <a:gd name="T57" fmla="*/ 6 h 72"/>
                <a:gd name="T58" fmla="*/ 54 w 70"/>
                <a:gd name="T59" fmla="*/ 16 h 72"/>
                <a:gd name="T60" fmla="*/ 56 w 70"/>
                <a:gd name="T61" fmla="*/ 25 h 72"/>
                <a:gd name="T62" fmla="*/ 65 w 70"/>
                <a:gd name="T63" fmla="*/ 6 h 72"/>
                <a:gd name="T64" fmla="*/ 59 w 70"/>
                <a:gd name="T65" fmla="*/ 10 h 72"/>
                <a:gd name="T66" fmla="*/ 63 w 70"/>
                <a:gd name="T67" fmla="*/ 4 h 72"/>
                <a:gd name="T68" fmla="*/ 55 w 70"/>
                <a:gd name="T69" fmla="*/ 3 h 72"/>
                <a:gd name="T70" fmla="*/ 41 w 70"/>
                <a:gd name="T71" fmla="*/ 14 h 72"/>
                <a:gd name="T72" fmla="*/ 60 w 70"/>
                <a:gd name="T73" fmla="*/ 0 h 72"/>
                <a:gd name="T74" fmla="*/ 40 w 70"/>
                <a:gd name="T75" fmla="*/ 15 h 72"/>
                <a:gd name="T76" fmla="*/ 42 w 70"/>
                <a:gd name="T77" fmla="*/ 18 h 72"/>
                <a:gd name="T78" fmla="*/ 49 w 70"/>
                <a:gd name="T79" fmla="*/ 14 h 72"/>
                <a:gd name="T80" fmla="*/ 56 w 70"/>
                <a:gd name="T81" fmla="*/ 13 h 72"/>
                <a:gd name="T82" fmla="*/ 60 w 70"/>
                <a:gd name="T8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 h="72">
                  <a:moveTo>
                    <a:pt x="39" y="51"/>
                  </a:moveTo>
                  <a:cubicBezTo>
                    <a:pt x="39" y="51"/>
                    <a:pt x="38" y="51"/>
                    <a:pt x="37" y="51"/>
                  </a:cubicBezTo>
                  <a:cubicBezTo>
                    <a:pt x="36" y="53"/>
                    <a:pt x="35" y="54"/>
                    <a:pt x="35" y="54"/>
                  </a:cubicBezTo>
                  <a:cubicBezTo>
                    <a:pt x="35" y="54"/>
                    <a:pt x="37" y="53"/>
                    <a:pt x="39" y="51"/>
                  </a:cubicBezTo>
                  <a:moveTo>
                    <a:pt x="36" y="32"/>
                  </a:moveTo>
                  <a:cubicBezTo>
                    <a:pt x="35" y="33"/>
                    <a:pt x="34" y="34"/>
                    <a:pt x="34" y="35"/>
                  </a:cubicBezTo>
                  <a:cubicBezTo>
                    <a:pt x="34" y="36"/>
                    <a:pt x="34" y="37"/>
                    <a:pt x="34" y="37"/>
                  </a:cubicBezTo>
                  <a:cubicBezTo>
                    <a:pt x="34" y="37"/>
                    <a:pt x="36" y="35"/>
                    <a:pt x="39" y="32"/>
                  </a:cubicBezTo>
                  <a:cubicBezTo>
                    <a:pt x="38" y="32"/>
                    <a:pt x="37" y="32"/>
                    <a:pt x="36" y="32"/>
                  </a:cubicBezTo>
                  <a:moveTo>
                    <a:pt x="26" y="29"/>
                  </a:moveTo>
                  <a:cubicBezTo>
                    <a:pt x="23" y="34"/>
                    <a:pt x="21" y="37"/>
                    <a:pt x="21" y="37"/>
                  </a:cubicBezTo>
                  <a:cubicBezTo>
                    <a:pt x="21" y="37"/>
                    <a:pt x="24" y="34"/>
                    <a:pt x="28" y="30"/>
                  </a:cubicBezTo>
                  <a:cubicBezTo>
                    <a:pt x="27" y="30"/>
                    <a:pt x="27" y="30"/>
                    <a:pt x="27" y="29"/>
                  </a:cubicBezTo>
                  <a:cubicBezTo>
                    <a:pt x="27" y="29"/>
                    <a:pt x="27" y="29"/>
                    <a:pt x="26" y="29"/>
                  </a:cubicBezTo>
                  <a:moveTo>
                    <a:pt x="49" y="20"/>
                  </a:moveTo>
                  <a:cubicBezTo>
                    <a:pt x="47" y="22"/>
                    <a:pt x="44" y="23"/>
                    <a:pt x="42" y="24"/>
                  </a:cubicBezTo>
                  <a:cubicBezTo>
                    <a:pt x="40" y="26"/>
                    <a:pt x="38" y="29"/>
                    <a:pt x="36" y="31"/>
                  </a:cubicBezTo>
                  <a:cubicBezTo>
                    <a:pt x="37" y="31"/>
                    <a:pt x="38" y="31"/>
                    <a:pt x="39" y="31"/>
                  </a:cubicBezTo>
                  <a:cubicBezTo>
                    <a:pt x="39" y="31"/>
                    <a:pt x="39" y="31"/>
                    <a:pt x="39" y="31"/>
                  </a:cubicBezTo>
                  <a:cubicBezTo>
                    <a:pt x="42" y="28"/>
                    <a:pt x="46" y="24"/>
                    <a:pt x="49" y="20"/>
                  </a:cubicBezTo>
                  <a:moveTo>
                    <a:pt x="41" y="19"/>
                  </a:moveTo>
                  <a:cubicBezTo>
                    <a:pt x="40" y="19"/>
                    <a:pt x="39" y="19"/>
                    <a:pt x="38" y="19"/>
                  </a:cubicBezTo>
                  <a:cubicBezTo>
                    <a:pt x="38" y="19"/>
                    <a:pt x="37" y="19"/>
                    <a:pt x="37" y="19"/>
                  </a:cubicBezTo>
                  <a:cubicBezTo>
                    <a:pt x="37" y="19"/>
                    <a:pt x="36" y="19"/>
                    <a:pt x="36" y="19"/>
                  </a:cubicBezTo>
                  <a:cubicBezTo>
                    <a:pt x="33" y="22"/>
                    <a:pt x="30" y="25"/>
                    <a:pt x="27" y="28"/>
                  </a:cubicBezTo>
                  <a:cubicBezTo>
                    <a:pt x="28" y="28"/>
                    <a:pt x="28" y="28"/>
                    <a:pt x="28" y="28"/>
                  </a:cubicBezTo>
                  <a:cubicBezTo>
                    <a:pt x="29" y="28"/>
                    <a:pt x="29" y="28"/>
                    <a:pt x="30" y="28"/>
                  </a:cubicBezTo>
                  <a:cubicBezTo>
                    <a:pt x="33" y="25"/>
                    <a:pt x="37" y="21"/>
                    <a:pt x="41" y="19"/>
                  </a:cubicBezTo>
                  <a:moveTo>
                    <a:pt x="21" y="16"/>
                  </a:moveTo>
                  <a:cubicBezTo>
                    <a:pt x="19" y="17"/>
                    <a:pt x="17" y="17"/>
                    <a:pt x="16" y="17"/>
                  </a:cubicBezTo>
                  <a:cubicBezTo>
                    <a:pt x="15" y="17"/>
                    <a:pt x="15" y="17"/>
                    <a:pt x="15" y="17"/>
                  </a:cubicBezTo>
                  <a:cubicBezTo>
                    <a:pt x="11" y="20"/>
                    <a:pt x="8" y="23"/>
                    <a:pt x="6" y="27"/>
                  </a:cubicBezTo>
                  <a:cubicBezTo>
                    <a:pt x="6" y="27"/>
                    <a:pt x="6" y="27"/>
                    <a:pt x="6" y="27"/>
                  </a:cubicBezTo>
                  <a:cubicBezTo>
                    <a:pt x="5" y="28"/>
                    <a:pt x="5" y="29"/>
                    <a:pt x="4" y="30"/>
                  </a:cubicBezTo>
                  <a:cubicBezTo>
                    <a:pt x="4" y="30"/>
                    <a:pt x="4" y="30"/>
                    <a:pt x="4" y="30"/>
                  </a:cubicBezTo>
                  <a:cubicBezTo>
                    <a:pt x="4" y="30"/>
                    <a:pt x="4" y="30"/>
                    <a:pt x="4" y="30"/>
                  </a:cubicBezTo>
                  <a:cubicBezTo>
                    <a:pt x="3" y="31"/>
                    <a:pt x="0" y="37"/>
                    <a:pt x="0" y="38"/>
                  </a:cubicBezTo>
                  <a:cubicBezTo>
                    <a:pt x="3" y="34"/>
                    <a:pt x="11" y="24"/>
                    <a:pt x="21" y="16"/>
                  </a:cubicBezTo>
                  <a:moveTo>
                    <a:pt x="54" y="15"/>
                  </a:moveTo>
                  <a:cubicBezTo>
                    <a:pt x="52" y="16"/>
                    <a:pt x="50" y="17"/>
                    <a:pt x="47" y="17"/>
                  </a:cubicBezTo>
                  <a:cubicBezTo>
                    <a:pt x="46" y="19"/>
                    <a:pt x="45" y="21"/>
                    <a:pt x="43" y="23"/>
                  </a:cubicBezTo>
                  <a:cubicBezTo>
                    <a:pt x="46" y="21"/>
                    <a:pt x="50" y="19"/>
                    <a:pt x="54" y="15"/>
                  </a:cubicBezTo>
                  <a:moveTo>
                    <a:pt x="70" y="15"/>
                  </a:moveTo>
                  <a:cubicBezTo>
                    <a:pt x="69" y="21"/>
                    <a:pt x="66" y="29"/>
                    <a:pt x="62" y="36"/>
                  </a:cubicBezTo>
                  <a:cubicBezTo>
                    <a:pt x="60" y="41"/>
                    <a:pt x="57" y="48"/>
                    <a:pt x="55" y="52"/>
                  </a:cubicBezTo>
                  <a:cubicBezTo>
                    <a:pt x="47" y="65"/>
                    <a:pt x="47" y="66"/>
                    <a:pt x="42" y="72"/>
                  </a:cubicBezTo>
                  <a:cubicBezTo>
                    <a:pt x="56" y="60"/>
                    <a:pt x="70" y="36"/>
                    <a:pt x="70" y="15"/>
                  </a:cubicBezTo>
                  <a:moveTo>
                    <a:pt x="69" y="10"/>
                  </a:moveTo>
                  <a:cubicBezTo>
                    <a:pt x="67" y="14"/>
                    <a:pt x="63" y="21"/>
                    <a:pt x="56" y="26"/>
                  </a:cubicBezTo>
                  <a:cubicBezTo>
                    <a:pt x="55" y="29"/>
                    <a:pt x="53" y="32"/>
                    <a:pt x="51" y="35"/>
                  </a:cubicBezTo>
                  <a:cubicBezTo>
                    <a:pt x="48" y="40"/>
                    <a:pt x="42" y="46"/>
                    <a:pt x="39" y="50"/>
                  </a:cubicBezTo>
                  <a:cubicBezTo>
                    <a:pt x="40" y="49"/>
                    <a:pt x="41" y="49"/>
                    <a:pt x="42" y="49"/>
                  </a:cubicBezTo>
                  <a:cubicBezTo>
                    <a:pt x="49" y="45"/>
                    <a:pt x="57" y="38"/>
                    <a:pt x="61" y="32"/>
                  </a:cubicBezTo>
                  <a:cubicBezTo>
                    <a:pt x="62" y="30"/>
                    <a:pt x="62" y="29"/>
                    <a:pt x="63" y="29"/>
                  </a:cubicBezTo>
                  <a:cubicBezTo>
                    <a:pt x="63" y="29"/>
                    <a:pt x="63" y="30"/>
                    <a:pt x="62" y="33"/>
                  </a:cubicBezTo>
                  <a:cubicBezTo>
                    <a:pt x="67" y="25"/>
                    <a:pt x="69" y="16"/>
                    <a:pt x="70" y="10"/>
                  </a:cubicBezTo>
                  <a:cubicBezTo>
                    <a:pt x="70" y="10"/>
                    <a:pt x="69" y="10"/>
                    <a:pt x="69" y="10"/>
                  </a:cubicBezTo>
                  <a:moveTo>
                    <a:pt x="65" y="6"/>
                  </a:moveTo>
                  <a:cubicBezTo>
                    <a:pt x="63" y="9"/>
                    <a:pt x="60" y="11"/>
                    <a:pt x="57" y="13"/>
                  </a:cubicBezTo>
                  <a:cubicBezTo>
                    <a:pt x="56" y="14"/>
                    <a:pt x="55" y="15"/>
                    <a:pt x="54" y="16"/>
                  </a:cubicBezTo>
                  <a:cubicBezTo>
                    <a:pt x="54" y="16"/>
                    <a:pt x="54" y="16"/>
                    <a:pt x="55" y="16"/>
                  </a:cubicBezTo>
                  <a:cubicBezTo>
                    <a:pt x="57" y="16"/>
                    <a:pt x="57" y="20"/>
                    <a:pt x="56" y="25"/>
                  </a:cubicBezTo>
                  <a:cubicBezTo>
                    <a:pt x="63" y="20"/>
                    <a:pt x="67" y="13"/>
                    <a:pt x="68" y="9"/>
                  </a:cubicBezTo>
                  <a:cubicBezTo>
                    <a:pt x="67" y="8"/>
                    <a:pt x="66" y="7"/>
                    <a:pt x="65" y="6"/>
                  </a:cubicBezTo>
                  <a:moveTo>
                    <a:pt x="63" y="4"/>
                  </a:moveTo>
                  <a:cubicBezTo>
                    <a:pt x="62" y="5"/>
                    <a:pt x="61" y="8"/>
                    <a:pt x="59" y="10"/>
                  </a:cubicBezTo>
                  <a:cubicBezTo>
                    <a:pt x="61" y="8"/>
                    <a:pt x="63" y="7"/>
                    <a:pt x="64" y="5"/>
                  </a:cubicBezTo>
                  <a:cubicBezTo>
                    <a:pt x="63" y="5"/>
                    <a:pt x="63" y="4"/>
                    <a:pt x="63" y="4"/>
                  </a:cubicBezTo>
                  <a:moveTo>
                    <a:pt x="59" y="0"/>
                  </a:moveTo>
                  <a:cubicBezTo>
                    <a:pt x="55" y="3"/>
                    <a:pt x="55" y="3"/>
                    <a:pt x="55" y="3"/>
                  </a:cubicBezTo>
                  <a:cubicBezTo>
                    <a:pt x="51" y="6"/>
                    <a:pt x="46" y="9"/>
                    <a:pt x="42" y="11"/>
                  </a:cubicBezTo>
                  <a:cubicBezTo>
                    <a:pt x="42" y="12"/>
                    <a:pt x="41" y="13"/>
                    <a:pt x="41" y="14"/>
                  </a:cubicBezTo>
                  <a:cubicBezTo>
                    <a:pt x="48" y="10"/>
                    <a:pt x="55" y="5"/>
                    <a:pt x="59" y="0"/>
                  </a:cubicBezTo>
                  <a:moveTo>
                    <a:pt x="60" y="0"/>
                  </a:moveTo>
                  <a:cubicBezTo>
                    <a:pt x="56" y="5"/>
                    <a:pt x="48" y="11"/>
                    <a:pt x="42" y="14"/>
                  </a:cubicBezTo>
                  <a:cubicBezTo>
                    <a:pt x="41" y="14"/>
                    <a:pt x="41" y="15"/>
                    <a:pt x="40" y="15"/>
                  </a:cubicBezTo>
                  <a:cubicBezTo>
                    <a:pt x="39" y="16"/>
                    <a:pt x="38" y="17"/>
                    <a:pt x="37" y="18"/>
                  </a:cubicBezTo>
                  <a:cubicBezTo>
                    <a:pt x="39" y="18"/>
                    <a:pt x="40" y="18"/>
                    <a:pt x="42" y="18"/>
                  </a:cubicBezTo>
                  <a:cubicBezTo>
                    <a:pt x="45" y="15"/>
                    <a:pt x="47" y="14"/>
                    <a:pt x="49" y="14"/>
                  </a:cubicBezTo>
                  <a:cubicBezTo>
                    <a:pt x="49" y="14"/>
                    <a:pt x="49" y="14"/>
                    <a:pt x="49" y="14"/>
                  </a:cubicBezTo>
                  <a:cubicBezTo>
                    <a:pt x="50" y="14"/>
                    <a:pt x="49" y="15"/>
                    <a:pt x="48" y="16"/>
                  </a:cubicBezTo>
                  <a:cubicBezTo>
                    <a:pt x="51" y="15"/>
                    <a:pt x="53" y="14"/>
                    <a:pt x="56" y="13"/>
                  </a:cubicBezTo>
                  <a:cubicBezTo>
                    <a:pt x="58" y="9"/>
                    <a:pt x="60" y="5"/>
                    <a:pt x="61" y="2"/>
                  </a:cubicBezTo>
                  <a:cubicBezTo>
                    <a:pt x="61" y="2"/>
                    <a:pt x="61" y="1"/>
                    <a:pt x="60"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33" name="Freeform 11"/>
            <p:cNvSpPr/>
            <p:nvPr/>
          </p:nvSpPr>
          <p:spPr bwMode="auto">
            <a:xfrm flipH="1">
              <a:off x="1601811" y="6150671"/>
              <a:ext cx="283544" cy="177730"/>
            </a:xfrm>
            <a:custGeom>
              <a:avLst/>
              <a:gdLst>
                <a:gd name="T0" fmla="*/ 100 w 100"/>
                <a:gd name="T1" fmla="*/ 40 h 63"/>
                <a:gd name="T2" fmla="*/ 91 w 100"/>
                <a:gd name="T3" fmla="*/ 47 h 63"/>
                <a:gd name="T4" fmla="*/ 42 w 100"/>
                <a:gd name="T5" fmla="*/ 60 h 63"/>
                <a:gd name="T6" fmla="*/ 42 w 100"/>
                <a:gd name="T7" fmla="*/ 60 h 63"/>
                <a:gd name="T8" fmla="*/ 38 w 100"/>
                <a:gd name="T9" fmla="*/ 59 h 63"/>
                <a:gd name="T10" fmla="*/ 26 w 100"/>
                <a:gd name="T11" fmla="*/ 55 h 63"/>
                <a:gd name="T12" fmla="*/ 8 w 100"/>
                <a:gd name="T13" fmla="*/ 43 h 63"/>
                <a:gd name="T14" fmla="*/ 8 w 100"/>
                <a:gd name="T15" fmla="*/ 43 h 63"/>
                <a:gd name="T16" fmla="*/ 6 w 100"/>
                <a:gd name="T17" fmla="*/ 41 h 63"/>
                <a:gd name="T18" fmla="*/ 6 w 100"/>
                <a:gd name="T19" fmla="*/ 40 h 63"/>
                <a:gd name="T20" fmla="*/ 2 w 100"/>
                <a:gd name="T21" fmla="*/ 29 h 63"/>
                <a:gd name="T22" fmla="*/ 3 w 100"/>
                <a:gd name="T23" fmla="*/ 28 h 63"/>
                <a:gd name="T24" fmla="*/ 5 w 100"/>
                <a:gd name="T25" fmla="*/ 17 h 63"/>
                <a:gd name="T26" fmla="*/ 5 w 100"/>
                <a:gd name="T27" fmla="*/ 17 h 63"/>
                <a:gd name="T28" fmla="*/ 9 w 100"/>
                <a:gd name="T29" fmla="*/ 13 h 63"/>
                <a:gd name="T30" fmla="*/ 15 w 100"/>
                <a:gd name="T31" fmla="*/ 8 h 63"/>
                <a:gd name="T32" fmla="*/ 43 w 100"/>
                <a:gd name="T33" fmla="*/ 0 h 63"/>
                <a:gd name="T34" fmla="*/ 43 w 100"/>
                <a:gd name="T35" fmla="*/ 0 h 63"/>
                <a:gd name="T36" fmla="*/ 61 w 100"/>
                <a:gd name="T37" fmla="*/ 3 h 63"/>
                <a:gd name="T38" fmla="*/ 89 w 100"/>
                <a:gd name="T39" fmla="*/ 25 h 63"/>
                <a:gd name="T40" fmla="*/ 100 w 100"/>
                <a:gd name="T41"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63">
                  <a:moveTo>
                    <a:pt x="100" y="40"/>
                  </a:moveTo>
                  <a:cubicBezTo>
                    <a:pt x="91" y="47"/>
                    <a:pt x="91" y="47"/>
                    <a:pt x="91" y="47"/>
                  </a:cubicBezTo>
                  <a:cubicBezTo>
                    <a:pt x="77" y="58"/>
                    <a:pt x="59" y="63"/>
                    <a:pt x="42" y="60"/>
                  </a:cubicBezTo>
                  <a:cubicBezTo>
                    <a:pt x="42" y="60"/>
                    <a:pt x="42" y="60"/>
                    <a:pt x="42" y="60"/>
                  </a:cubicBezTo>
                  <a:cubicBezTo>
                    <a:pt x="41" y="60"/>
                    <a:pt x="39" y="59"/>
                    <a:pt x="38" y="59"/>
                  </a:cubicBezTo>
                  <a:cubicBezTo>
                    <a:pt x="34" y="58"/>
                    <a:pt x="30" y="57"/>
                    <a:pt x="26" y="55"/>
                  </a:cubicBezTo>
                  <a:cubicBezTo>
                    <a:pt x="18" y="51"/>
                    <a:pt x="12" y="47"/>
                    <a:pt x="8" y="43"/>
                  </a:cubicBezTo>
                  <a:cubicBezTo>
                    <a:pt x="8" y="43"/>
                    <a:pt x="8" y="43"/>
                    <a:pt x="8" y="43"/>
                  </a:cubicBezTo>
                  <a:cubicBezTo>
                    <a:pt x="7" y="42"/>
                    <a:pt x="7" y="42"/>
                    <a:pt x="6" y="41"/>
                  </a:cubicBezTo>
                  <a:cubicBezTo>
                    <a:pt x="6" y="40"/>
                    <a:pt x="6" y="40"/>
                    <a:pt x="6" y="40"/>
                  </a:cubicBezTo>
                  <a:cubicBezTo>
                    <a:pt x="1" y="35"/>
                    <a:pt x="0" y="30"/>
                    <a:pt x="2" y="29"/>
                  </a:cubicBezTo>
                  <a:cubicBezTo>
                    <a:pt x="3" y="29"/>
                    <a:pt x="3" y="28"/>
                    <a:pt x="3" y="28"/>
                  </a:cubicBezTo>
                  <a:cubicBezTo>
                    <a:pt x="6" y="25"/>
                    <a:pt x="2" y="22"/>
                    <a:pt x="5" y="17"/>
                  </a:cubicBezTo>
                  <a:cubicBezTo>
                    <a:pt x="5" y="17"/>
                    <a:pt x="5" y="17"/>
                    <a:pt x="5" y="17"/>
                  </a:cubicBezTo>
                  <a:cubicBezTo>
                    <a:pt x="6" y="16"/>
                    <a:pt x="7" y="15"/>
                    <a:pt x="9" y="13"/>
                  </a:cubicBezTo>
                  <a:cubicBezTo>
                    <a:pt x="11" y="12"/>
                    <a:pt x="13" y="10"/>
                    <a:pt x="15" y="8"/>
                  </a:cubicBezTo>
                  <a:cubicBezTo>
                    <a:pt x="25" y="2"/>
                    <a:pt x="35" y="0"/>
                    <a:pt x="43" y="0"/>
                  </a:cubicBezTo>
                  <a:cubicBezTo>
                    <a:pt x="43" y="0"/>
                    <a:pt x="43" y="0"/>
                    <a:pt x="43" y="0"/>
                  </a:cubicBezTo>
                  <a:cubicBezTo>
                    <a:pt x="50" y="0"/>
                    <a:pt x="56" y="1"/>
                    <a:pt x="61" y="3"/>
                  </a:cubicBezTo>
                  <a:cubicBezTo>
                    <a:pt x="73" y="7"/>
                    <a:pt x="83" y="15"/>
                    <a:pt x="89" y="25"/>
                  </a:cubicBezTo>
                  <a:cubicBezTo>
                    <a:pt x="100" y="40"/>
                    <a:pt x="100" y="40"/>
                    <a:pt x="100" y="40"/>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34" name="Freeform 12"/>
            <p:cNvSpPr>
              <a:spLocks noEditPoints="1"/>
            </p:cNvSpPr>
            <p:nvPr/>
          </p:nvSpPr>
          <p:spPr bwMode="auto">
            <a:xfrm flipH="1">
              <a:off x="1612390" y="6150671"/>
              <a:ext cx="177744" cy="171382"/>
            </a:xfrm>
            <a:custGeom>
              <a:avLst/>
              <a:gdLst>
                <a:gd name="T0" fmla="*/ 28 w 62"/>
                <a:gd name="T1" fmla="*/ 56 h 61"/>
                <a:gd name="T2" fmla="*/ 26 w 62"/>
                <a:gd name="T3" fmla="*/ 57 h 61"/>
                <a:gd name="T4" fmla="*/ 12 w 62"/>
                <a:gd name="T5" fmla="*/ 58 h 61"/>
                <a:gd name="T6" fmla="*/ 8 w 62"/>
                <a:gd name="T7" fmla="*/ 60 h 61"/>
                <a:gd name="T8" fmla="*/ 18 w 62"/>
                <a:gd name="T9" fmla="*/ 61 h 61"/>
                <a:gd name="T10" fmla="*/ 40 w 62"/>
                <a:gd name="T11" fmla="*/ 52 h 61"/>
                <a:gd name="T12" fmla="*/ 22 w 62"/>
                <a:gd name="T13" fmla="*/ 45 h 61"/>
                <a:gd name="T14" fmla="*/ 36 w 62"/>
                <a:gd name="T15" fmla="*/ 42 h 61"/>
                <a:gd name="T16" fmla="*/ 53 w 62"/>
                <a:gd name="T17" fmla="*/ 42 h 61"/>
                <a:gd name="T18" fmla="*/ 49 w 62"/>
                <a:gd name="T19" fmla="*/ 46 h 61"/>
                <a:gd name="T20" fmla="*/ 38 w 62"/>
                <a:gd name="T21" fmla="*/ 57 h 61"/>
                <a:gd name="T22" fmla="*/ 61 w 62"/>
                <a:gd name="T23" fmla="*/ 44 h 61"/>
                <a:gd name="T24" fmla="*/ 59 w 62"/>
                <a:gd name="T25" fmla="*/ 40 h 61"/>
                <a:gd name="T26" fmla="*/ 46 w 62"/>
                <a:gd name="T27" fmla="*/ 38 h 61"/>
                <a:gd name="T28" fmla="*/ 38 w 62"/>
                <a:gd name="T29" fmla="*/ 42 h 61"/>
                <a:gd name="T30" fmla="*/ 38 w 62"/>
                <a:gd name="T31" fmla="*/ 45 h 61"/>
                <a:gd name="T32" fmla="*/ 59 w 62"/>
                <a:gd name="T33" fmla="*/ 39 h 61"/>
                <a:gd name="T34" fmla="*/ 27 w 62"/>
                <a:gd name="T35" fmla="*/ 32 h 61"/>
                <a:gd name="T36" fmla="*/ 26 w 62"/>
                <a:gd name="T37" fmla="*/ 33 h 61"/>
                <a:gd name="T38" fmla="*/ 33 w 62"/>
                <a:gd name="T39" fmla="*/ 31 h 61"/>
                <a:gd name="T40" fmla="*/ 27 w 62"/>
                <a:gd name="T41" fmla="*/ 33 h 61"/>
                <a:gd name="T42" fmla="*/ 54 w 62"/>
                <a:gd name="T43" fmla="*/ 34 h 61"/>
                <a:gd name="T44" fmla="*/ 46 w 62"/>
                <a:gd name="T45" fmla="*/ 33 h 61"/>
                <a:gd name="T46" fmla="*/ 26 w 62"/>
                <a:gd name="T47" fmla="*/ 31 h 61"/>
                <a:gd name="T48" fmla="*/ 22 w 62"/>
                <a:gd name="T49" fmla="*/ 32 h 61"/>
                <a:gd name="T50" fmla="*/ 26 w 62"/>
                <a:gd name="T51" fmla="*/ 31 h 61"/>
                <a:gd name="T52" fmla="*/ 40 w 62"/>
                <a:gd name="T53" fmla="*/ 28 h 61"/>
                <a:gd name="T54" fmla="*/ 56 w 62"/>
                <a:gd name="T55" fmla="*/ 33 h 61"/>
                <a:gd name="T56" fmla="*/ 53 w 62"/>
                <a:gd name="T57" fmla="*/ 29 h 61"/>
                <a:gd name="T58" fmla="*/ 50 w 62"/>
                <a:gd name="T59" fmla="*/ 28 h 61"/>
                <a:gd name="T60" fmla="*/ 9 w 62"/>
                <a:gd name="T61" fmla="*/ 15 h 61"/>
                <a:gd name="T62" fmla="*/ 45 w 62"/>
                <a:gd name="T63" fmla="*/ 27 h 61"/>
                <a:gd name="T64" fmla="*/ 9 w 62"/>
                <a:gd name="T65" fmla="*/ 15 h 61"/>
                <a:gd name="T66" fmla="*/ 9 w 62"/>
                <a:gd name="T67" fmla="*/ 0 h 61"/>
                <a:gd name="T68" fmla="*/ 9 w 62"/>
                <a:gd name="T69" fmla="*/ 0 h 61"/>
                <a:gd name="T70" fmla="*/ 45 w 62"/>
                <a:gd name="T71" fmla="*/ 16 h 61"/>
                <a:gd name="T72" fmla="*/ 27 w 62"/>
                <a:gd name="T7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1">
                  <a:moveTo>
                    <a:pt x="40" y="52"/>
                  </a:moveTo>
                  <a:cubicBezTo>
                    <a:pt x="37" y="54"/>
                    <a:pt x="33" y="55"/>
                    <a:pt x="28" y="56"/>
                  </a:cubicBezTo>
                  <a:cubicBezTo>
                    <a:pt x="28" y="56"/>
                    <a:pt x="28" y="56"/>
                    <a:pt x="28" y="56"/>
                  </a:cubicBezTo>
                  <a:cubicBezTo>
                    <a:pt x="27" y="57"/>
                    <a:pt x="27" y="57"/>
                    <a:pt x="26" y="57"/>
                  </a:cubicBezTo>
                  <a:cubicBezTo>
                    <a:pt x="26" y="57"/>
                    <a:pt x="25" y="57"/>
                    <a:pt x="25" y="57"/>
                  </a:cubicBezTo>
                  <a:cubicBezTo>
                    <a:pt x="21" y="57"/>
                    <a:pt x="17" y="58"/>
                    <a:pt x="12" y="58"/>
                  </a:cubicBezTo>
                  <a:cubicBezTo>
                    <a:pt x="8" y="58"/>
                    <a:pt x="4" y="57"/>
                    <a:pt x="0" y="57"/>
                  </a:cubicBezTo>
                  <a:cubicBezTo>
                    <a:pt x="0" y="58"/>
                    <a:pt x="7" y="60"/>
                    <a:pt x="8" y="60"/>
                  </a:cubicBezTo>
                  <a:cubicBezTo>
                    <a:pt x="8" y="60"/>
                    <a:pt x="8" y="60"/>
                    <a:pt x="8" y="60"/>
                  </a:cubicBezTo>
                  <a:cubicBezTo>
                    <a:pt x="11" y="60"/>
                    <a:pt x="14" y="61"/>
                    <a:pt x="18" y="61"/>
                  </a:cubicBezTo>
                  <a:cubicBezTo>
                    <a:pt x="24" y="61"/>
                    <a:pt x="31" y="60"/>
                    <a:pt x="37" y="58"/>
                  </a:cubicBezTo>
                  <a:cubicBezTo>
                    <a:pt x="38" y="56"/>
                    <a:pt x="39" y="54"/>
                    <a:pt x="40" y="52"/>
                  </a:cubicBezTo>
                  <a:moveTo>
                    <a:pt x="36" y="42"/>
                  </a:moveTo>
                  <a:cubicBezTo>
                    <a:pt x="30" y="44"/>
                    <a:pt x="22" y="45"/>
                    <a:pt x="22" y="45"/>
                  </a:cubicBezTo>
                  <a:cubicBezTo>
                    <a:pt x="22" y="45"/>
                    <a:pt x="28" y="45"/>
                    <a:pt x="34" y="45"/>
                  </a:cubicBezTo>
                  <a:cubicBezTo>
                    <a:pt x="34" y="44"/>
                    <a:pt x="35" y="43"/>
                    <a:pt x="36" y="42"/>
                  </a:cubicBezTo>
                  <a:moveTo>
                    <a:pt x="59" y="40"/>
                  </a:moveTo>
                  <a:cubicBezTo>
                    <a:pt x="57" y="41"/>
                    <a:pt x="55" y="41"/>
                    <a:pt x="53" y="42"/>
                  </a:cubicBezTo>
                  <a:cubicBezTo>
                    <a:pt x="51" y="43"/>
                    <a:pt x="50" y="44"/>
                    <a:pt x="48" y="45"/>
                  </a:cubicBezTo>
                  <a:cubicBezTo>
                    <a:pt x="49" y="46"/>
                    <a:pt x="49" y="46"/>
                    <a:pt x="49" y="46"/>
                  </a:cubicBezTo>
                  <a:cubicBezTo>
                    <a:pt x="50" y="47"/>
                    <a:pt x="47" y="49"/>
                    <a:pt x="42" y="52"/>
                  </a:cubicBezTo>
                  <a:cubicBezTo>
                    <a:pt x="40" y="54"/>
                    <a:pt x="39" y="56"/>
                    <a:pt x="38" y="57"/>
                  </a:cubicBezTo>
                  <a:cubicBezTo>
                    <a:pt x="45" y="55"/>
                    <a:pt x="51" y="52"/>
                    <a:pt x="57" y="47"/>
                  </a:cubicBezTo>
                  <a:cubicBezTo>
                    <a:pt x="61" y="44"/>
                    <a:pt x="61" y="44"/>
                    <a:pt x="61" y="44"/>
                  </a:cubicBezTo>
                  <a:cubicBezTo>
                    <a:pt x="61" y="44"/>
                    <a:pt x="61" y="44"/>
                    <a:pt x="62" y="44"/>
                  </a:cubicBezTo>
                  <a:cubicBezTo>
                    <a:pt x="61" y="43"/>
                    <a:pt x="60" y="41"/>
                    <a:pt x="59" y="40"/>
                  </a:cubicBezTo>
                  <a:moveTo>
                    <a:pt x="57" y="35"/>
                  </a:moveTo>
                  <a:cubicBezTo>
                    <a:pt x="54" y="36"/>
                    <a:pt x="50" y="36"/>
                    <a:pt x="46" y="38"/>
                  </a:cubicBezTo>
                  <a:cubicBezTo>
                    <a:pt x="46" y="38"/>
                    <a:pt x="46" y="38"/>
                    <a:pt x="46" y="38"/>
                  </a:cubicBezTo>
                  <a:cubicBezTo>
                    <a:pt x="47" y="39"/>
                    <a:pt x="43" y="40"/>
                    <a:pt x="38" y="42"/>
                  </a:cubicBezTo>
                  <a:cubicBezTo>
                    <a:pt x="37" y="43"/>
                    <a:pt x="36" y="44"/>
                    <a:pt x="35" y="45"/>
                  </a:cubicBezTo>
                  <a:cubicBezTo>
                    <a:pt x="36" y="45"/>
                    <a:pt x="37" y="45"/>
                    <a:pt x="38" y="45"/>
                  </a:cubicBezTo>
                  <a:cubicBezTo>
                    <a:pt x="42" y="45"/>
                    <a:pt x="45" y="45"/>
                    <a:pt x="47" y="45"/>
                  </a:cubicBezTo>
                  <a:cubicBezTo>
                    <a:pt x="51" y="42"/>
                    <a:pt x="55" y="40"/>
                    <a:pt x="59" y="39"/>
                  </a:cubicBezTo>
                  <a:cubicBezTo>
                    <a:pt x="58" y="38"/>
                    <a:pt x="57" y="36"/>
                    <a:pt x="57" y="35"/>
                  </a:cubicBezTo>
                  <a:moveTo>
                    <a:pt x="27" y="32"/>
                  </a:moveTo>
                  <a:cubicBezTo>
                    <a:pt x="26" y="32"/>
                    <a:pt x="25" y="32"/>
                    <a:pt x="25" y="33"/>
                  </a:cubicBezTo>
                  <a:cubicBezTo>
                    <a:pt x="25" y="33"/>
                    <a:pt x="25" y="33"/>
                    <a:pt x="26" y="33"/>
                  </a:cubicBezTo>
                  <a:cubicBezTo>
                    <a:pt x="26" y="32"/>
                    <a:pt x="26" y="32"/>
                    <a:pt x="27" y="32"/>
                  </a:cubicBezTo>
                  <a:moveTo>
                    <a:pt x="33" y="31"/>
                  </a:moveTo>
                  <a:cubicBezTo>
                    <a:pt x="32" y="31"/>
                    <a:pt x="30" y="32"/>
                    <a:pt x="29" y="32"/>
                  </a:cubicBezTo>
                  <a:cubicBezTo>
                    <a:pt x="28" y="32"/>
                    <a:pt x="28" y="32"/>
                    <a:pt x="27" y="33"/>
                  </a:cubicBezTo>
                  <a:cubicBezTo>
                    <a:pt x="33" y="34"/>
                    <a:pt x="40" y="35"/>
                    <a:pt x="44" y="37"/>
                  </a:cubicBezTo>
                  <a:cubicBezTo>
                    <a:pt x="48" y="36"/>
                    <a:pt x="51" y="35"/>
                    <a:pt x="54" y="34"/>
                  </a:cubicBezTo>
                  <a:cubicBezTo>
                    <a:pt x="51" y="33"/>
                    <a:pt x="48" y="33"/>
                    <a:pt x="45" y="32"/>
                  </a:cubicBezTo>
                  <a:cubicBezTo>
                    <a:pt x="45" y="33"/>
                    <a:pt x="46" y="33"/>
                    <a:pt x="46" y="33"/>
                  </a:cubicBezTo>
                  <a:cubicBezTo>
                    <a:pt x="42" y="32"/>
                    <a:pt x="37" y="32"/>
                    <a:pt x="33" y="31"/>
                  </a:cubicBezTo>
                  <a:moveTo>
                    <a:pt x="26" y="31"/>
                  </a:moveTo>
                  <a:cubicBezTo>
                    <a:pt x="19" y="31"/>
                    <a:pt x="14" y="32"/>
                    <a:pt x="14" y="32"/>
                  </a:cubicBezTo>
                  <a:cubicBezTo>
                    <a:pt x="14" y="32"/>
                    <a:pt x="17" y="32"/>
                    <a:pt x="22" y="32"/>
                  </a:cubicBezTo>
                  <a:cubicBezTo>
                    <a:pt x="23" y="32"/>
                    <a:pt x="25" y="31"/>
                    <a:pt x="27" y="31"/>
                  </a:cubicBezTo>
                  <a:cubicBezTo>
                    <a:pt x="26" y="31"/>
                    <a:pt x="26" y="31"/>
                    <a:pt x="26" y="31"/>
                  </a:cubicBezTo>
                  <a:moveTo>
                    <a:pt x="44" y="28"/>
                  </a:moveTo>
                  <a:cubicBezTo>
                    <a:pt x="43" y="28"/>
                    <a:pt x="41" y="28"/>
                    <a:pt x="40" y="28"/>
                  </a:cubicBezTo>
                  <a:cubicBezTo>
                    <a:pt x="41" y="29"/>
                    <a:pt x="42" y="30"/>
                    <a:pt x="43" y="31"/>
                  </a:cubicBezTo>
                  <a:cubicBezTo>
                    <a:pt x="48" y="31"/>
                    <a:pt x="52" y="32"/>
                    <a:pt x="56" y="33"/>
                  </a:cubicBezTo>
                  <a:cubicBezTo>
                    <a:pt x="55" y="32"/>
                    <a:pt x="54" y="31"/>
                    <a:pt x="53" y="29"/>
                  </a:cubicBezTo>
                  <a:cubicBezTo>
                    <a:pt x="53" y="29"/>
                    <a:pt x="53" y="29"/>
                    <a:pt x="53" y="29"/>
                  </a:cubicBezTo>
                  <a:cubicBezTo>
                    <a:pt x="53" y="29"/>
                    <a:pt x="52" y="29"/>
                    <a:pt x="52" y="30"/>
                  </a:cubicBezTo>
                  <a:cubicBezTo>
                    <a:pt x="51" y="29"/>
                    <a:pt x="50" y="29"/>
                    <a:pt x="50" y="28"/>
                  </a:cubicBezTo>
                  <a:cubicBezTo>
                    <a:pt x="48" y="28"/>
                    <a:pt x="46" y="28"/>
                    <a:pt x="44" y="28"/>
                  </a:cubicBezTo>
                  <a:moveTo>
                    <a:pt x="9" y="15"/>
                  </a:moveTo>
                  <a:cubicBezTo>
                    <a:pt x="9" y="15"/>
                    <a:pt x="27" y="20"/>
                    <a:pt x="39" y="28"/>
                  </a:cubicBezTo>
                  <a:cubicBezTo>
                    <a:pt x="41" y="27"/>
                    <a:pt x="43" y="27"/>
                    <a:pt x="45" y="27"/>
                  </a:cubicBezTo>
                  <a:cubicBezTo>
                    <a:pt x="46" y="27"/>
                    <a:pt x="47" y="27"/>
                    <a:pt x="48" y="27"/>
                  </a:cubicBezTo>
                  <a:cubicBezTo>
                    <a:pt x="28" y="16"/>
                    <a:pt x="9" y="15"/>
                    <a:pt x="9" y="15"/>
                  </a:cubicBezTo>
                  <a:moveTo>
                    <a:pt x="10" y="0"/>
                  </a:moveTo>
                  <a:cubicBezTo>
                    <a:pt x="10" y="0"/>
                    <a:pt x="9" y="0"/>
                    <a:pt x="9" y="0"/>
                  </a:cubicBezTo>
                  <a:cubicBezTo>
                    <a:pt x="9" y="0"/>
                    <a:pt x="9" y="0"/>
                    <a:pt x="9" y="0"/>
                  </a:cubicBezTo>
                  <a:cubicBezTo>
                    <a:pt x="9" y="0"/>
                    <a:pt x="9" y="0"/>
                    <a:pt x="9" y="0"/>
                  </a:cubicBezTo>
                  <a:cubicBezTo>
                    <a:pt x="7" y="0"/>
                    <a:pt x="6" y="1"/>
                    <a:pt x="7" y="2"/>
                  </a:cubicBezTo>
                  <a:cubicBezTo>
                    <a:pt x="7" y="2"/>
                    <a:pt x="27" y="2"/>
                    <a:pt x="45" y="16"/>
                  </a:cubicBezTo>
                  <a:cubicBezTo>
                    <a:pt x="44" y="14"/>
                    <a:pt x="42" y="12"/>
                    <a:pt x="41" y="10"/>
                  </a:cubicBezTo>
                  <a:cubicBezTo>
                    <a:pt x="37" y="7"/>
                    <a:pt x="32" y="5"/>
                    <a:pt x="27" y="3"/>
                  </a:cubicBezTo>
                  <a:cubicBezTo>
                    <a:pt x="22" y="1"/>
                    <a:pt x="16" y="0"/>
                    <a:pt x="10"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35" name="Freeform 13"/>
            <p:cNvSpPr/>
            <p:nvPr/>
          </p:nvSpPr>
          <p:spPr bwMode="auto">
            <a:xfrm flipH="1">
              <a:off x="1584883" y="6269158"/>
              <a:ext cx="110032" cy="65590"/>
            </a:xfrm>
            <a:custGeom>
              <a:avLst/>
              <a:gdLst>
                <a:gd name="T0" fmla="*/ 4 w 39"/>
                <a:gd name="T1" fmla="*/ 20 h 23"/>
                <a:gd name="T2" fmla="*/ 25 w 39"/>
                <a:gd name="T3" fmla="*/ 14 h 23"/>
                <a:gd name="T4" fmla="*/ 38 w 39"/>
                <a:gd name="T5" fmla="*/ 0 h 23"/>
                <a:gd name="T6" fmla="*/ 39 w 39"/>
                <a:gd name="T7" fmla="*/ 2 h 23"/>
                <a:gd name="T8" fmla="*/ 4 w 39"/>
                <a:gd name="T9" fmla="*/ 20 h 23"/>
                <a:gd name="T10" fmla="*/ 3 w 39"/>
                <a:gd name="T11" fmla="*/ 20 h 23"/>
                <a:gd name="T12" fmla="*/ 1 w 39"/>
                <a:gd name="T13" fmla="*/ 21 h 23"/>
                <a:gd name="T14" fmla="*/ 2 w 39"/>
                <a:gd name="T15" fmla="*/ 19 h 23"/>
                <a:gd name="T16" fmla="*/ 4 w 39"/>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4" y="20"/>
                  </a:moveTo>
                  <a:cubicBezTo>
                    <a:pt x="8" y="20"/>
                    <a:pt x="17" y="20"/>
                    <a:pt x="25" y="14"/>
                  </a:cubicBezTo>
                  <a:cubicBezTo>
                    <a:pt x="35" y="7"/>
                    <a:pt x="38" y="0"/>
                    <a:pt x="38" y="0"/>
                  </a:cubicBezTo>
                  <a:cubicBezTo>
                    <a:pt x="39" y="2"/>
                    <a:pt x="39" y="2"/>
                    <a:pt x="39" y="2"/>
                  </a:cubicBezTo>
                  <a:cubicBezTo>
                    <a:pt x="39" y="2"/>
                    <a:pt x="28" y="23"/>
                    <a:pt x="4" y="20"/>
                  </a:cubicBezTo>
                  <a:cubicBezTo>
                    <a:pt x="3" y="20"/>
                    <a:pt x="3" y="20"/>
                    <a:pt x="3" y="20"/>
                  </a:cubicBezTo>
                  <a:cubicBezTo>
                    <a:pt x="3" y="21"/>
                    <a:pt x="2" y="21"/>
                    <a:pt x="1" y="21"/>
                  </a:cubicBezTo>
                  <a:cubicBezTo>
                    <a:pt x="0" y="21"/>
                    <a:pt x="0" y="19"/>
                    <a:pt x="2" y="19"/>
                  </a:cubicBezTo>
                  <a:cubicBezTo>
                    <a:pt x="4" y="19"/>
                    <a:pt x="4" y="19"/>
                    <a:pt x="4" y="20"/>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36" name="Freeform 14"/>
            <p:cNvSpPr/>
            <p:nvPr/>
          </p:nvSpPr>
          <p:spPr bwMode="auto">
            <a:xfrm flipH="1">
              <a:off x="1601811" y="6260695"/>
              <a:ext cx="112147" cy="69822"/>
            </a:xfrm>
            <a:custGeom>
              <a:avLst/>
              <a:gdLst>
                <a:gd name="T0" fmla="*/ 38 w 39"/>
                <a:gd name="T1" fmla="*/ 2 h 25"/>
                <a:gd name="T2" fmla="*/ 39 w 39"/>
                <a:gd name="T3" fmla="*/ 0 h 25"/>
                <a:gd name="T4" fmla="*/ 4 w 39"/>
                <a:gd name="T5" fmla="*/ 23 h 25"/>
                <a:gd name="T6" fmla="*/ 1 w 39"/>
                <a:gd name="T7" fmla="*/ 23 h 25"/>
                <a:gd name="T8" fmla="*/ 4 w 39"/>
                <a:gd name="T9" fmla="*/ 23 h 25"/>
                <a:gd name="T10" fmla="*/ 4 w 39"/>
                <a:gd name="T11" fmla="*/ 23 h 25"/>
                <a:gd name="T12" fmla="*/ 17 w 39"/>
                <a:gd name="T13" fmla="*/ 19 h 25"/>
                <a:gd name="T14" fmla="*/ 38 w 39"/>
                <a:gd name="T15" fmla="*/ 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8" y="2"/>
                  </a:moveTo>
                  <a:cubicBezTo>
                    <a:pt x="39" y="0"/>
                    <a:pt x="39" y="0"/>
                    <a:pt x="39" y="0"/>
                  </a:cubicBezTo>
                  <a:cubicBezTo>
                    <a:pt x="39" y="0"/>
                    <a:pt x="23" y="20"/>
                    <a:pt x="4" y="23"/>
                  </a:cubicBezTo>
                  <a:cubicBezTo>
                    <a:pt x="4" y="23"/>
                    <a:pt x="2" y="22"/>
                    <a:pt x="1" y="23"/>
                  </a:cubicBezTo>
                  <a:cubicBezTo>
                    <a:pt x="0" y="24"/>
                    <a:pt x="2" y="25"/>
                    <a:pt x="4" y="23"/>
                  </a:cubicBezTo>
                  <a:cubicBezTo>
                    <a:pt x="4" y="23"/>
                    <a:pt x="4" y="23"/>
                    <a:pt x="4" y="23"/>
                  </a:cubicBezTo>
                  <a:cubicBezTo>
                    <a:pt x="6" y="23"/>
                    <a:pt x="12" y="22"/>
                    <a:pt x="17" y="19"/>
                  </a:cubicBezTo>
                  <a:cubicBezTo>
                    <a:pt x="25" y="15"/>
                    <a:pt x="36" y="5"/>
                    <a:pt x="38" y="2"/>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37" name="Freeform 15"/>
            <p:cNvSpPr/>
            <p:nvPr/>
          </p:nvSpPr>
          <p:spPr bwMode="auto">
            <a:xfrm flipH="1">
              <a:off x="1595462" y="6192988"/>
              <a:ext cx="201020" cy="116370"/>
            </a:xfrm>
            <a:custGeom>
              <a:avLst/>
              <a:gdLst>
                <a:gd name="T0" fmla="*/ 3 w 71"/>
                <a:gd name="T1" fmla="*/ 35 h 41"/>
                <a:gd name="T2" fmla="*/ 1 w 71"/>
                <a:gd name="T3" fmla="*/ 38 h 41"/>
                <a:gd name="T4" fmla="*/ 5 w 71"/>
                <a:gd name="T5" fmla="*/ 34 h 41"/>
                <a:gd name="T6" fmla="*/ 70 w 71"/>
                <a:gd name="T7" fmla="*/ 25 h 41"/>
                <a:gd name="T8" fmla="*/ 71 w 71"/>
                <a:gd name="T9" fmla="*/ 23 h 41"/>
                <a:gd name="T10" fmla="*/ 3 w 71"/>
                <a:gd name="T11" fmla="*/ 35 h 41"/>
              </a:gdLst>
              <a:ahLst/>
              <a:cxnLst>
                <a:cxn ang="0">
                  <a:pos x="T0" y="T1"/>
                </a:cxn>
                <a:cxn ang="0">
                  <a:pos x="T2" y="T3"/>
                </a:cxn>
                <a:cxn ang="0">
                  <a:pos x="T4" y="T5"/>
                </a:cxn>
                <a:cxn ang="0">
                  <a:pos x="T6" y="T7"/>
                </a:cxn>
                <a:cxn ang="0">
                  <a:pos x="T8" y="T9"/>
                </a:cxn>
                <a:cxn ang="0">
                  <a:pos x="T10" y="T11"/>
                </a:cxn>
              </a:cxnLst>
              <a:rect l="0" t="0" r="r" b="b"/>
              <a:pathLst>
                <a:path w="71" h="41">
                  <a:moveTo>
                    <a:pt x="3" y="35"/>
                  </a:moveTo>
                  <a:cubicBezTo>
                    <a:pt x="1" y="35"/>
                    <a:pt x="0" y="36"/>
                    <a:pt x="1" y="38"/>
                  </a:cubicBezTo>
                  <a:cubicBezTo>
                    <a:pt x="1" y="41"/>
                    <a:pt x="7" y="37"/>
                    <a:pt x="5" y="34"/>
                  </a:cubicBezTo>
                  <a:cubicBezTo>
                    <a:pt x="26" y="1"/>
                    <a:pt x="70" y="24"/>
                    <a:pt x="70" y="25"/>
                  </a:cubicBezTo>
                  <a:cubicBezTo>
                    <a:pt x="71" y="23"/>
                    <a:pt x="71" y="23"/>
                    <a:pt x="71" y="23"/>
                  </a:cubicBezTo>
                  <a:cubicBezTo>
                    <a:pt x="70" y="23"/>
                    <a:pt x="24" y="0"/>
                    <a:pt x="3" y="35"/>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38" name="Freeform 16"/>
            <p:cNvSpPr/>
            <p:nvPr/>
          </p:nvSpPr>
          <p:spPr bwMode="auto">
            <a:xfrm flipH="1">
              <a:off x="1570070" y="6309358"/>
              <a:ext cx="122728" cy="95213"/>
            </a:xfrm>
            <a:custGeom>
              <a:avLst/>
              <a:gdLst>
                <a:gd name="T0" fmla="*/ 3 w 43"/>
                <a:gd name="T1" fmla="*/ 26 h 34"/>
                <a:gd name="T2" fmla="*/ 1 w 43"/>
                <a:gd name="T3" fmla="*/ 26 h 34"/>
                <a:gd name="T4" fmla="*/ 4 w 43"/>
                <a:gd name="T5" fmla="*/ 25 h 34"/>
                <a:gd name="T6" fmla="*/ 41 w 43"/>
                <a:gd name="T7" fmla="*/ 0 h 34"/>
                <a:gd name="T8" fmla="*/ 43 w 43"/>
                <a:gd name="T9" fmla="*/ 0 h 34"/>
                <a:gd name="T10" fmla="*/ 3 w 43"/>
                <a:gd name="T11" fmla="*/ 26 h 34"/>
              </a:gdLst>
              <a:ahLst/>
              <a:cxnLst>
                <a:cxn ang="0">
                  <a:pos x="T0" y="T1"/>
                </a:cxn>
                <a:cxn ang="0">
                  <a:pos x="T2" y="T3"/>
                </a:cxn>
                <a:cxn ang="0">
                  <a:pos x="T4" y="T5"/>
                </a:cxn>
                <a:cxn ang="0">
                  <a:pos x="T6" y="T7"/>
                </a:cxn>
                <a:cxn ang="0">
                  <a:pos x="T8" y="T9"/>
                </a:cxn>
                <a:cxn ang="0">
                  <a:pos x="T10" y="T11"/>
                </a:cxn>
              </a:cxnLst>
              <a:rect l="0" t="0" r="r" b="b"/>
              <a:pathLst>
                <a:path w="43" h="34">
                  <a:moveTo>
                    <a:pt x="3" y="26"/>
                  </a:moveTo>
                  <a:cubicBezTo>
                    <a:pt x="2" y="26"/>
                    <a:pt x="1" y="27"/>
                    <a:pt x="1" y="26"/>
                  </a:cubicBezTo>
                  <a:cubicBezTo>
                    <a:pt x="0" y="24"/>
                    <a:pt x="4" y="23"/>
                    <a:pt x="4" y="25"/>
                  </a:cubicBezTo>
                  <a:cubicBezTo>
                    <a:pt x="31" y="32"/>
                    <a:pt x="41" y="0"/>
                    <a:pt x="41" y="0"/>
                  </a:cubicBezTo>
                  <a:cubicBezTo>
                    <a:pt x="43" y="0"/>
                    <a:pt x="43" y="0"/>
                    <a:pt x="43" y="0"/>
                  </a:cubicBezTo>
                  <a:cubicBezTo>
                    <a:pt x="42" y="1"/>
                    <a:pt x="30" y="34"/>
                    <a:pt x="3" y="26"/>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39" name="Freeform 17"/>
            <p:cNvSpPr/>
            <p:nvPr/>
          </p:nvSpPr>
          <p:spPr bwMode="auto">
            <a:xfrm flipH="1">
              <a:off x="1612390" y="6201451"/>
              <a:ext cx="133309" cy="84633"/>
            </a:xfrm>
            <a:custGeom>
              <a:avLst/>
              <a:gdLst>
                <a:gd name="T0" fmla="*/ 2 w 47"/>
                <a:gd name="T1" fmla="*/ 26 h 30"/>
                <a:gd name="T2" fmla="*/ 1 w 47"/>
                <a:gd name="T3" fmla="*/ 28 h 30"/>
                <a:gd name="T4" fmla="*/ 3 w 47"/>
                <a:gd name="T5" fmla="*/ 26 h 30"/>
                <a:gd name="T6" fmla="*/ 46 w 47"/>
                <a:gd name="T7" fmla="*/ 13 h 30"/>
                <a:gd name="T8" fmla="*/ 47 w 47"/>
                <a:gd name="T9" fmla="*/ 12 h 30"/>
                <a:gd name="T10" fmla="*/ 2 w 47"/>
                <a:gd name="T11" fmla="*/ 26 h 30"/>
              </a:gdLst>
              <a:ahLst/>
              <a:cxnLst>
                <a:cxn ang="0">
                  <a:pos x="T0" y="T1"/>
                </a:cxn>
                <a:cxn ang="0">
                  <a:pos x="T2" y="T3"/>
                </a:cxn>
                <a:cxn ang="0">
                  <a:pos x="T4" y="T5"/>
                </a:cxn>
                <a:cxn ang="0">
                  <a:pos x="T6" y="T7"/>
                </a:cxn>
                <a:cxn ang="0">
                  <a:pos x="T8" y="T9"/>
                </a:cxn>
                <a:cxn ang="0">
                  <a:pos x="T10" y="T11"/>
                </a:cxn>
              </a:cxnLst>
              <a:rect l="0" t="0" r="r" b="b"/>
              <a:pathLst>
                <a:path w="47" h="30">
                  <a:moveTo>
                    <a:pt x="2" y="26"/>
                  </a:moveTo>
                  <a:cubicBezTo>
                    <a:pt x="1" y="27"/>
                    <a:pt x="0" y="27"/>
                    <a:pt x="1" y="28"/>
                  </a:cubicBezTo>
                  <a:cubicBezTo>
                    <a:pt x="1" y="30"/>
                    <a:pt x="5" y="27"/>
                    <a:pt x="3" y="26"/>
                  </a:cubicBezTo>
                  <a:cubicBezTo>
                    <a:pt x="15" y="1"/>
                    <a:pt x="46" y="13"/>
                    <a:pt x="46" y="13"/>
                  </a:cubicBezTo>
                  <a:cubicBezTo>
                    <a:pt x="47" y="12"/>
                    <a:pt x="47" y="12"/>
                    <a:pt x="47" y="12"/>
                  </a:cubicBezTo>
                  <a:cubicBezTo>
                    <a:pt x="46" y="12"/>
                    <a:pt x="13" y="0"/>
                    <a:pt x="2" y="26"/>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40" name="Freeform 18"/>
            <p:cNvSpPr/>
            <p:nvPr/>
          </p:nvSpPr>
          <p:spPr bwMode="auto">
            <a:xfrm flipH="1">
              <a:off x="1578534" y="6290316"/>
              <a:ext cx="124845" cy="135413"/>
            </a:xfrm>
            <a:custGeom>
              <a:avLst/>
              <a:gdLst>
                <a:gd name="T0" fmla="*/ 4 w 44"/>
                <a:gd name="T1" fmla="*/ 45 h 47"/>
                <a:gd name="T2" fmla="*/ 1 w 44"/>
                <a:gd name="T3" fmla="*/ 46 h 47"/>
                <a:gd name="T4" fmla="*/ 6 w 44"/>
                <a:gd name="T5" fmla="*/ 44 h 47"/>
                <a:gd name="T6" fmla="*/ 42 w 44"/>
                <a:gd name="T7" fmla="*/ 0 h 47"/>
                <a:gd name="T8" fmla="*/ 44 w 44"/>
                <a:gd name="T9" fmla="*/ 0 h 47"/>
                <a:gd name="T10" fmla="*/ 4 w 44"/>
                <a:gd name="T11" fmla="*/ 45 h 47"/>
              </a:gdLst>
              <a:ahLst/>
              <a:cxnLst>
                <a:cxn ang="0">
                  <a:pos x="T0" y="T1"/>
                </a:cxn>
                <a:cxn ang="0">
                  <a:pos x="T2" y="T3"/>
                </a:cxn>
                <a:cxn ang="0">
                  <a:pos x="T4" y="T5"/>
                </a:cxn>
                <a:cxn ang="0">
                  <a:pos x="T6" y="T7"/>
                </a:cxn>
                <a:cxn ang="0">
                  <a:pos x="T8" y="T9"/>
                </a:cxn>
                <a:cxn ang="0">
                  <a:pos x="T10" y="T11"/>
                </a:cxn>
              </a:cxnLst>
              <a:rect l="0" t="0" r="r" b="b"/>
              <a:pathLst>
                <a:path w="44" h="47">
                  <a:moveTo>
                    <a:pt x="4" y="45"/>
                  </a:moveTo>
                  <a:cubicBezTo>
                    <a:pt x="3" y="46"/>
                    <a:pt x="2" y="47"/>
                    <a:pt x="1" y="46"/>
                  </a:cubicBezTo>
                  <a:cubicBezTo>
                    <a:pt x="0" y="44"/>
                    <a:pt x="4" y="41"/>
                    <a:pt x="6" y="44"/>
                  </a:cubicBezTo>
                  <a:cubicBezTo>
                    <a:pt x="40" y="43"/>
                    <a:pt x="42" y="1"/>
                    <a:pt x="42" y="0"/>
                  </a:cubicBezTo>
                  <a:cubicBezTo>
                    <a:pt x="44" y="0"/>
                    <a:pt x="44" y="0"/>
                    <a:pt x="44" y="0"/>
                  </a:cubicBezTo>
                  <a:cubicBezTo>
                    <a:pt x="44" y="1"/>
                    <a:pt x="40" y="45"/>
                    <a:pt x="4" y="45"/>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41" name="Freeform 19"/>
            <p:cNvSpPr/>
            <p:nvPr/>
          </p:nvSpPr>
          <p:spPr bwMode="auto">
            <a:xfrm flipH="1">
              <a:off x="1580651" y="6294548"/>
              <a:ext cx="129075" cy="93097"/>
            </a:xfrm>
            <a:custGeom>
              <a:avLst/>
              <a:gdLst>
                <a:gd name="T0" fmla="*/ 3 w 45"/>
                <a:gd name="T1" fmla="*/ 23 h 33"/>
                <a:gd name="T2" fmla="*/ 1 w 45"/>
                <a:gd name="T3" fmla="*/ 22 h 33"/>
                <a:gd name="T4" fmla="*/ 4 w 45"/>
                <a:gd name="T5" fmla="*/ 23 h 33"/>
                <a:gd name="T6" fmla="*/ 43 w 45"/>
                <a:gd name="T7" fmla="*/ 0 h 33"/>
                <a:gd name="T8" fmla="*/ 45 w 45"/>
                <a:gd name="T9" fmla="*/ 1 h 33"/>
                <a:gd name="T10" fmla="*/ 3 w 45"/>
                <a:gd name="T11" fmla="*/ 23 h 33"/>
              </a:gdLst>
              <a:ahLst/>
              <a:cxnLst>
                <a:cxn ang="0">
                  <a:pos x="T0" y="T1"/>
                </a:cxn>
                <a:cxn ang="0">
                  <a:pos x="T2" y="T3"/>
                </a:cxn>
                <a:cxn ang="0">
                  <a:pos x="T4" y="T5"/>
                </a:cxn>
                <a:cxn ang="0">
                  <a:pos x="T6" y="T7"/>
                </a:cxn>
                <a:cxn ang="0">
                  <a:pos x="T8" y="T9"/>
                </a:cxn>
                <a:cxn ang="0">
                  <a:pos x="T10" y="T11"/>
                </a:cxn>
              </a:cxnLst>
              <a:rect l="0" t="0" r="r" b="b"/>
              <a:pathLst>
                <a:path w="45" h="33">
                  <a:moveTo>
                    <a:pt x="3" y="23"/>
                  </a:moveTo>
                  <a:cubicBezTo>
                    <a:pt x="2" y="23"/>
                    <a:pt x="1" y="23"/>
                    <a:pt x="1" y="22"/>
                  </a:cubicBezTo>
                  <a:cubicBezTo>
                    <a:pt x="0" y="21"/>
                    <a:pt x="4" y="20"/>
                    <a:pt x="4" y="23"/>
                  </a:cubicBezTo>
                  <a:cubicBezTo>
                    <a:pt x="30" y="31"/>
                    <a:pt x="43" y="1"/>
                    <a:pt x="43" y="0"/>
                  </a:cubicBezTo>
                  <a:cubicBezTo>
                    <a:pt x="45" y="1"/>
                    <a:pt x="45" y="1"/>
                    <a:pt x="45" y="1"/>
                  </a:cubicBezTo>
                  <a:cubicBezTo>
                    <a:pt x="44" y="1"/>
                    <a:pt x="29" y="33"/>
                    <a:pt x="3" y="2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42" name="Freeform 20"/>
            <p:cNvSpPr/>
            <p:nvPr/>
          </p:nvSpPr>
          <p:spPr bwMode="auto">
            <a:xfrm flipH="1">
              <a:off x="1612390" y="6239536"/>
              <a:ext cx="105800" cy="76170"/>
            </a:xfrm>
            <a:custGeom>
              <a:avLst/>
              <a:gdLst>
                <a:gd name="T0" fmla="*/ 3 w 37"/>
                <a:gd name="T1" fmla="*/ 22 h 26"/>
                <a:gd name="T2" fmla="*/ 18 w 37"/>
                <a:gd name="T3" fmla="*/ 7 h 26"/>
                <a:gd name="T4" fmla="*/ 37 w 37"/>
                <a:gd name="T5" fmla="*/ 3 h 26"/>
                <a:gd name="T6" fmla="*/ 36 w 37"/>
                <a:gd name="T7" fmla="*/ 2 h 26"/>
                <a:gd name="T8" fmla="*/ 2 w 37"/>
                <a:gd name="T9" fmla="*/ 22 h 26"/>
                <a:gd name="T10" fmla="*/ 2 w 37"/>
                <a:gd name="T11" fmla="*/ 23 h 26"/>
                <a:gd name="T12" fmla="*/ 0 w 37"/>
                <a:gd name="T13" fmla="*/ 24 h 26"/>
                <a:gd name="T14" fmla="*/ 3 w 37"/>
                <a:gd name="T15" fmla="*/ 24 h 26"/>
                <a:gd name="T16" fmla="*/ 3 w 37"/>
                <a:gd name="T1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6">
                  <a:moveTo>
                    <a:pt x="3" y="22"/>
                  </a:moveTo>
                  <a:cubicBezTo>
                    <a:pt x="4" y="19"/>
                    <a:pt x="9" y="11"/>
                    <a:pt x="18" y="7"/>
                  </a:cubicBezTo>
                  <a:cubicBezTo>
                    <a:pt x="30" y="2"/>
                    <a:pt x="37" y="3"/>
                    <a:pt x="37" y="3"/>
                  </a:cubicBezTo>
                  <a:cubicBezTo>
                    <a:pt x="36" y="2"/>
                    <a:pt x="36" y="2"/>
                    <a:pt x="36" y="2"/>
                  </a:cubicBezTo>
                  <a:cubicBezTo>
                    <a:pt x="36" y="2"/>
                    <a:pt x="12" y="0"/>
                    <a:pt x="2" y="22"/>
                  </a:cubicBezTo>
                  <a:cubicBezTo>
                    <a:pt x="2" y="23"/>
                    <a:pt x="2" y="23"/>
                    <a:pt x="2" y="23"/>
                  </a:cubicBezTo>
                  <a:cubicBezTo>
                    <a:pt x="2" y="23"/>
                    <a:pt x="1" y="23"/>
                    <a:pt x="0" y="24"/>
                  </a:cubicBezTo>
                  <a:cubicBezTo>
                    <a:pt x="0" y="25"/>
                    <a:pt x="2" y="26"/>
                    <a:pt x="3" y="24"/>
                  </a:cubicBezTo>
                  <a:cubicBezTo>
                    <a:pt x="4" y="23"/>
                    <a:pt x="3" y="23"/>
                    <a:pt x="3" y="22"/>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43" name="Freeform 21"/>
            <p:cNvSpPr/>
            <p:nvPr/>
          </p:nvSpPr>
          <p:spPr bwMode="auto">
            <a:xfrm flipH="1">
              <a:off x="1580651" y="6252231"/>
              <a:ext cx="107915" cy="69822"/>
            </a:xfrm>
            <a:custGeom>
              <a:avLst/>
              <a:gdLst>
                <a:gd name="T0" fmla="*/ 3 w 38"/>
                <a:gd name="T1" fmla="*/ 22 h 25"/>
                <a:gd name="T2" fmla="*/ 18 w 38"/>
                <a:gd name="T3" fmla="*/ 6 h 25"/>
                <a:gd name="T4" fmla="*/ 38 w 38"/>
                <a:gd name="T5" fmla="*/ 2 h 25"/>
                <a:gd name="T6" fmla="*/ 36 w 38"/>
                <a:gd name="T7" fmla="*/ 1 h 25"/>
                <a:gd name="T8" fmla="*/ 2 w 38"/>
                <a:gd name="T9" fmla="*/ 22 h 25"/>
                <a:gd name="T10" fmla="*/ 2 w 38"/>
                <a:gd name="T11" fmla="*/ 22 h 25"/>
                <a:gd name="T12" fmla="*/ 1 w 38"/>
                <a:gd name="T13" fmla="*/ 24 h 25"/>
                <a:gd name="T14" fmla="*/ 3 w 38"/>
                <a:gd name="T15" fmla="*/ 24 h 25"/>
                <a:gd name="T16" fmla="*/ 3 w 38"/>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5">
                  <a:moveTo>
                    <a:pt x="3" y="22"/>
                  </a:moveTo>
                  <a:cubicBezTo>
                    <a:pt x="5" y="18"/>
                    <a:pt x="9" y="10"/>
                    <a:pt x="18" y="6"/>
                  </a:cubicBezTo>
                  <a:cubicBezTo>
                    <a:pt x="30" y="1"/>
                    <a:pt x="38" y="2"/>
                    <a:pt x="38" y="2"/>
                  </a:cubicBezTo>
                  <a:cubicBezTo>
                    <a:pt x="36" y="1"/>
                    <a:pt x="36" y="1"/>
                    <a:pt x="36" y="1"/>
                  </a:cubicBezTo>
                  <a:cubicBezTo>
                    <a:pt x="36" y="1"/>
                    <a:pt x="13" y="0"/>
                    <a:pt x="2" y="22"/>
                  </a:cubicBezTo>
                  <a:cubicBezTo>
                    <a:pt x="2" y="22"/>
                    <a:pt x="2" y="22"/>
                    <a:pt x="2" y="22"/>
                  </a:cubicBezTo>
                  <a:cubicBezTo>
                    <a:pt x="2" y="22"/>
                    <a:pt x="1" y="23"/>
                    <a:pt x="1" y="24"/>
                  </a:cubicBezTo>
                  <a:cubicBezTo>
                    <a:pt x="0" y="25"/>
                    <a:pt x="2" y="25"/>
                    <a:pt x="3" y="24"/>
                  </a:cubicBezTo>
                  <a:cubicBezTo>
                    <a:pt x="4" y="23"/>
                    <a:pt x="3" y="22"/>
                    <a:pt x="3" y="22"/>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44" name="Freeform 22"/>
            <p:cNvSpPr/>
            <p:nvPr/>
          </p:nvSpPr>
          <p:spPr bwMode="auto">
            <a:xfrm flipH="1">
              <a:off x="1597579" y="6262810"/>
              <a:ext cx="90987" cy="88865"/>
            </a:xfrm>
            <a:custGeom>
              <a:avLst/>
              <a:gdLst>
                <a:gd name="T0" fmla="*/ 3 w 32"/>
                <a:gd name="T1" fmla="*/ 29 h 31"/>
                <a:gd name="T2" fmla="*/ 22 w 32"/>
                <a:gd name="T3" fmla="*/ 17 h 31"/>
                <a:gd name="T4" fmla="*/ 30 w 32"/>
                <a:gd name="T5" fmla="*/ 0 h 31"/>
                <a:gd name="T6" fmla="*/ 32 w 32"/>
                <a:gd name="T7" fmla="*/ 1 h 31"/>
                <a:gd name="T8" fmla="*/ 3 w 32"/>
                <a:gd name="T9" fmla="*/ 29 h 31"/>
                <a:gd name="T10" fmla="*/ 3 w 32"/>
                <a:gd name="T11" fmla="*/ 29 h 31"/>
                <a:gd name="T12" fmla="*/ 1 w 32"/>
                <a:gd name="T13" fmla="*/ 31 h 31"/>
                <a:gd name="T14" fmla="*/ 2 w 32"/>
                <a:gd name="T15" fmla="*/ 28 h 31"/>
                <a:gd name="T16" fmla="*/ 3 w 32"/>
                <a:gd name="T1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1">
                  <a:moveTo>
                    <a:pt x="3" y="29"/>
                  </a:moveTo>
                  <a:cubicBezTo>
                    <a:pt x="7" y="28"/>
                    <a:pt x="16" y="25"/>
                    <a:pt x="22" y="17"/>
                  </a:cubicBezTo>
                  <a:cubicBezTo>
                    <a:pt x="30" y="7"/>
                    <a:pt x="30" y="0"/>
                    <a:pt x="30" y="0"/>
                  </a:cubicBezTo>
                  <a:cubicBezTo>
                    <a:pt x="32" y="1"/>
                    <a:pt x="32" y="1"/>
                    <a:pt x="32" y="1"/>
                  </a:cubicBezTo>
                  <a:cubicBezTo>
                    <a:pt x="32" y="1"/>
                    <a:pt x="27" y="25"/>
                    <a:pt x="3" y="29"/>
                  </a:cubicBezTo>
                  <a:cubicBezTo>
                    <a:pt x="3" y="29"/>
                    <a:pt x="3" y="29"/>
                    <a:pt x="3" y="29"/>
                  </a:cubicBezTo>
                  <a:cubicBezTo>
                    <a:pt x="3" y="30"/>
                    <a:pt x="2" y="30"/>
                    <a:pt x="1" y="31"/>
                  </a:cubicBezTo>
                  <a:cubicBezTo>
                    <a:pt x="0" y="31"/>
                    <a:pt x="0" y="29"/>
                    <a:pt x="2" y="28"/>
                  </a:cubicBezTo>
                  <a:cubicBezTo>
                    <a:pt x="3" y="28"/>
                    <a:pt x="3" y="28"/>
                    <a:pt x="3" y="29"/>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45" name="Freeform 23"/>
            <p:cNvSpPr/>
            <p:nvPr/>
          </p:nvSpPr>
          <p:spPr bwMode="auto">
            <a:xfrm flipH="1">
              <a:off x="1502358" y="6099891"/>
              <a:ext cx="266616" cy="391428"/>
            </a:xfrm>
            <a:custGeom>
              <a:avLst/>
              <a:gdLst>
                <a:gd name="T0" fmla="*/ 81 w 94"/>
                <a:gd name="T1" fmla="*/ 104 h 137"/>
                <a:gd name="T2" fmla="*/ 79 w 94"/>
                <a:gd name="T3" fmla="*/ 99 h 137"/>
                <a:gd name="T4" fmla="*/ 79 w 94"/>
                <a:gd name="T5" fmla="*/ 99 h 137"/>
                <a:gd name="T6" fmla="*/ 60 w 94"/>
                <a:gd name="T7" fmla="*/ 67 h 137"/>
                <a:gd name="T8" fmla="*/ 52 w 94"/>
                <a:gd name="T9" fmla="*/ 57 h 137"/>
                <a:gd name="T10" fmla="*/ 52 w 94"/>
                <a:gd name="T11" fmla="*/ 57 h 137"/>
                <a:gd name="T12" fmla="*/ 49 w 94"/>
                <a:gd name="T13" fmla="*/ 51 h 137"/>
                <a:gd name="T14" fmla="*/ 28 w 94"/>
                <a:gd name="T15" fmla="*/ 20 h 137"/>
                <a:gd name="T16" fmla="*/ 26 w 94"/>
                <a:gd name="T17" fmla="*/ 19 h 137"/>
                <a:gd name="T18" fmla="*/ 18 w 94"/>
                <a:gd name="T19" fmla="*/ 5 h 137"/>
                <a:gd name="T20" fmla="*/ 39 w 94"/>
                <a:gd name="T21" fmla="*/ 15 h 137"/>
                <a:gd name="T22" fmla="*/ 55 w 94"/>
                <a:gd name="T23" fmla="*/ 27 h 137"/>
                <a:gd name="T24" fmla="*/ 55 w 94"/>
                <a:gd name="T25" fmla="*/ 27 h 137"/>
                <a:gd name="T26" fmla="*/ 55 w 94"/>
                <a:gd name="T27" fmla="*/ 27 h 137"/>
                <a:gd name="T28" fmla="*/ 56 w 94"/>
                <a:gd name="T29" fmla="*/ 28 h 137"/>
                <a:gd name="T30" fmla="*/ 56 w 94"/>
                <a:gd name="T31" fmla="*/ 29 h 137"/>
                <a:gd name="T32" fmla="*/ 62 w 94"/>
                <a:gd name="T33" fmla="*/ 37 h 137"/>
                <a:gd name="T34" fmla="*/ 66 w 94"/>
                <a:gd name="T35" fmla="*/ 55 h 137"/>
                <a:gd name="T36" fmla="*/ 69 w 94"/>
                <a:gd name="T37" fmla="*/ 61 h 137"/>
                <a:gd name="T38" fmla="*/ 80 w 94"/>
                <a:gd name="T39" fmla="*/ 72 h 137"/>
                <a:gd name="T40" fmla="*/ 89 w 94"/>
                <a:gd name="T41" fmla="*/ 86 h 137"/>
                <a:gd name="T42" fmla="*/ 89 w 94"/>
                <a:gd name="T43" fmla="*/ 86 h 137"/>
                <a:gd name="T44" fmla="*/ 93 w 94"/>
                <a:gd name="T45" fmla="*/ 101 h 137"/>
                <a:gd name="T46" fmla="*/ 94 w 94"/>
                <a:gd name="T47" fmla="*/ 113 h 137"/>
                <a:gd name="T48" fmla="*/ 81 w 94"/>
                <a:gd name="T49" fmla="*/ 10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37">
                  <a:moveTo>
                    <a:pt x="81" y="104"/>
                  </a:moveTo>
                  <a:cubicBezTo>
                    <a:pt x="80" y="103"/>
                    <a:pt x="79" y="101"/>
                    <a:pt x="79" y="99"/>
                  </a:cubicBezTo>
                  <a:cubicBezTo>
                    <a:pt x="79" y="99"/>
                    <a:pt x="79" y="99"/>
                    <a:pt x="79" y="99"/>
                  </a:cubicBezTo>
                  <a:cubicBezTo>
                    <a:pt x="74" y="87"/>
                    <a:pt x="72" y="77"/>
                    <a:pt x="60" y="67"/>
                  </a:cubicBezTo>
                  <a:cubicBezTo>
                    <a:pt x="60" y="67"/>
                    <a:pt x="56" y="63"/>
                    <a:pt x="52" y="57"/>
                  </a:cubicBezTo>
                  <a:cubicBezTo>
                    <a:pt x="52" y="57"/>
                    <a:pt x="52" y="57"/>
                    <a:pt x="52" y="57"/>
                  </a:cubicBezTo>
                  <a:cubicBezTo>
                    <a:pt x="51" y="55"/>
                    <a:pt x="50" y="53"/>
                    <a:pt x="49" y="51"/>
                  </a:cubicBezTo>
                  <a:cubicBezTo>
                    <a:pt x="45" y="43"/>
                    <a:pt x="35" y="27"/>
                    <a:pt x="28" y="20"/>
                  </a:cubicBezTo>
                  <a:cubicBezTo>
                    <a:pt x="27" y="20"/>
                    <a:pt x="27" y="20"/>
                    <a:pt x="26" y="19"/>
                  </a:cubicBezTo>
                  <a:cubicBezTo>
                    <a:pt x="0" y="0"/>
                    <a:pt x="14" y="2"/>
                    <a:pt x="18" y="5"/>
                  </a:cubicBezTo>
                  <a:cubicBezTo>
                    <a:pt x="24" y="8"/>
                    <a:pt x="31" y="11"/>
                    <a:pt x="39" y="15"/>
                  </a:cubicBezTo>
                  <a:cubicBezTo>
                    <a:pt x="44" y="18"/>
                    <a:pt x="50" y="22"/>
                    <a:pt x="55" y="27"/>
                  </a:cubicBezTo>
                  <a:cubicBezTo>
                    <a:pt x="55" y="27"/>
                    <a:pt x="55" y="27"/>
                    <a:pt x="55" y="27"/>
                  </a:cubicBezTo>
                  <a:cubicBezTo>
                    <a:pt x="55" y="27"/>
                    <a:pt x="55" y="27"/>
                    <a:pt x="55" y="27"/>
                  </a:cubicBezTo>
                  <a:cubicBezTo>
                    <a:pt x="56" y="28"/>
                    <a:pt x="56" y="28"/>
                    <a:pt x="56" y="28"/>
                  </a:cubicBezTo>
                  <a:cubicBezTo>
                    <a:pt x="56" y="29"/>
                    <a:pt x="56" y="29"/>
                    <a:pt x="56" y="29"/>
                  </a:cubicBezTo>
                  <a:cubicBezTo>
                    <a:pt x="58" y="31"/>
                    <a:pt x="60" y="34"/>
                    <a:pt x="62" y="37"/>
                  </a:cubicBezTo>
                  <a:cubicBezTo>
                    <a:pt x="66" y="44"/>
                    <a:pt x="67" y="51"/>
                    <a:pt x="66" y="55"/>
                  </a:cubicBezTo>
                  <a:cubicBezTo>
                    <a:pt x="66" y="58"/>
                    <a:pt x="67" y="60"/>
                    <a:pt x="69" y="61"/>
                  </a:cubicBezTo>
                  <a:cubicBezTo>
                    <a:pt x="72" y="63"/>
                    <a:pt x="76" y="66"/>
                    <a:pt x="80" y="72"/>
                  </a:cubicBezTo>
                  <a:cubicBezTo>
                    <a:pt x="84" y="76"/>
                    <a:pt x="87" y="81"/>
                    <a:pt x="89" y="86"/>
                  </a:cubicBezTo>
                  <a:cubicBezTo>
                    <a:pt x="89" y="86"/>
                    <a:pt x="89" y="86"/>
                    <a:pt x="89" y="86"/>
                  </a:cubicBezTo>
                  <a:cubicBezTo>
                    <a:pt x="91" y="92"/>
                    <a:pt x="93" y="97"/>
                    <a:pt x="93" y="101"/>
                  </a:cubicBezTo>
                  <a:cubicBezTo>
                    <a:pt x="94" y="106"/>
                    <a:pt x="94" y="110"/>
                    <a:pt x="94" y="113"/>
                  </a:cubicBezTo>
                  <a:cubicBezTo>
                    <a:pt x="90" y="137"/>
                    <a:pt x="87" y="119"/>
                    <a:pt x="81" y="104"/>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46" name="Freeform 24"/>
            <p:cNvSpPr/>
            <p:nvPr/>
          </p:nvSpPr>
          <p:spPr bwMode="auto">
            <a:xfrm flipH="1">
              <a:off x="1515054" y="6171830"/>
              <a:ext cx="120613" cy="179845"/>
            </a:xfrm>
            <a:custGeom>
              <a:avLst/>
              <a:gdLst>
                <a:gd name="T0" fmla="*/ 4 w 42"/>
                <a:gd name="T1" fmla="*/ 0 h 63"/>
                <a:gd name="T2" fmla="*/ 4 w 42"/>
                <a:gd name="T3" fmla="*/ 0 h 63"/>
                <a:gd name="T4" fmla="*/ 17 w 42"/>
                <a:gd name="T5" fmla="*/ 22 h 63"/>
                <a:gd name="T6" fmla="*/ 16 w 42"/>
                <a:gd name="T7" fmla="*/ 24 h 63"/>
                <a:gd name="T8" fmla="*/ 3 w 42"/>
                <a:gd name="T9" fmla="*/ 13 h 63"/>
                <a:gd name="T10" fmla="*/ 0 w 42"/>
                <a:gd name="T11" fmla="*/ 12 h 63"/>
                <a:gd name="T12" fmla="*/ 9 w 42"/>
                <a:gd name="T13" fmla="*/ 18 h 63"/>
                <a:gd name="T14" fmla="*/ 16 w 42"/>
                <a:gd name="T15" fmla="*/ 28 h 63"/>
                <a:gd name="T16" fmla="*/ 16 w 42"/>
                <a:gd name="T17" fmla="*/ 28 h 63"/>
                <a:gd name="T18" fmla="*/ 13 w 42"/>
                <a:gd name="T19" fmla="*/ 27 h 63"/>
                <a:gd name="T20" fmla="*/ 9 w 42"/>
                <a:gd name="T21" fmla="*/ 26 h 63"/>
                <a:gd name="T22" fmla="*/ 7 w 42"/>
                <a:gd name="T23" fmla="*/ 26 h 63"/>
                <a:gd name="T24" fmla="*/ 13 w 42"/>
                <a:gd name="T25" fmla="*/ 29 h 63"/>
                <a:gd name="T26" fmla="*/ 17 w 42"/>
                <a:gd name="T27" fmla="*/ 33 h 63"/>
                <a:gd name="T28" fmla="*/ 18 w 42"/>
                <a:gd name="T29" fmla="*/ 44 h 63"/>
                <a:gd name="T30" fmla="*/ 19 w 42"/>
                <a:gd name="T31" fmla="*/ 36 h 63"/>
                <a:gd name="T32" fmla="*/ 19 w 42"/>
                <a:gd name="T33" fmla="*/ 36 h 63"/>
                <a:gd name="T34" fmla="*/ 24 w 42"/>
                <a:gd name="T35" fmla="*/ 44 h 63"/>
                <a:gd name="T36" fmla="*/ 29 w 42"/>
                <a:gd name="T37" fmla="*/ 59 h 63"/>
                <a:gd name="T38" fmla="*/ 26 w 42"/>
                <a:gd name="T39" fmla="*/ 43 h 63"/>
                <a:gd name="T40" fmla="*/ 27 w 42"/>
                <a:gd name="T41" fmla="*/ 43 h 63"/>
                <a:gd name="T42" fmla="*/ 33 w 42"/>
                <a:gd name="T43" fmla="*/ 49 h 63"/>
                <a:gd name="T44" fmla="*/ 42 w 42"/>
                <a:gd name="T45" fmla="*/ 63 h 63"/>
                <a:gd name="T46" fmla="*/ 42 w 42"/>
                <a:gd name="T47" fmla="*/ 61 h 63"/>
                <a:gd name="T48" fmla="*/ 42 w 42"/>
                <a:gd name="T49" fmla="*/ 61 h 63"/>
                <a:gd name="T50" fmla="*/ 42 w 42"/>
                <a:gd name="T51" fmla="*/ 61 h 63"/>
                <a:gd name="T52" fmla="*/ 33 w 42"/>
                <a:gd name="T53" fmla="*/ 47 h 63"/>
                <a:gd name="T54" fmla="*/ 22 w 42"/>
                <a:gd name="T55" fmla="*/ 36 h 63"/>
                <a:gd name="T56" fmla="*/ 19 w 42"/>
                <a:gd name="T57" fmla="*/ 31 h 63"/>
                <a:gd name="T58" fmla="*/ 19 w 42"/>
                <a:gd name="T59" fmla="*/ 30 h 63"/>
                <a:gd name="T60" fmla="*/ 20 w 42"/>
                <a:gd name="T61" fmla="*/ 27 h 63"/>
                <a:gd name="T62" fmla="*/ 15 w 42"/>
                <a:gd name="T63" fmla="*/ 12 h 63"/>
                <a:gd name="T64" fmla="*/ 9 w 42"/>
                <a:gd name="T65" fmla="*/ 4 h 63"/>
                <a:gd name="T66" fmla="*/ 9 w 42"/>
                <a:gd name="T67" fmla="*/ 3 h 63"/>
                <a:gd name="T68" fmla="*/ 8 w 42"/>
                <a:gd name="T69" fmla="*/ 2 h 63"/>
                <a:gd name="T70" fmla="*/ 8 w 42"/>
                <a:gd name="T71" fmla="*/ 2 h 63"/>
                <a:gd name="T72" fmla="*/ 8 w 42"/>
                <a:gd name="T73" fmla="*/ 2 h 63"/>
                <a:gd name="T74" fmla="*/ 8 w 42"/>
                <a:gd name="T75" fmla="*/ 2 h 63"/>
                <a:gd name="T76" fmla="*/ 4 w 42"/>
                <a:gd name="T7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63">
                  <a:moveTo>
                    <a:pt x="4" y="0"/>
                  </a:moveTo>
                  <a:cubicBezTo>
                    <a:pt x="4" y="0"/>
                    <a:pt x="4" y="0"/>
                    <a:pt x="4" y="0"/>
                  </a:cubicBezTo>
                  <a:cubicBezTo>
                    <a:pt x="9" y="5"/>
                    <a:pt x="18" y="15"/>
                    <a:pt x="17" y="22"/>
                  </a:cubicBezTo>
                  <a:cubicBezTo>
                    <a:pt x="17" y="23"/>
                    <a:pt x="17" y="24"/>
                    <a:pt x="16" y="24"/>
                  </a:cubicBezTo>
                  <a:cubicBezTo>
                    <a:pt x="16" y="24"/>
                    <a:pt x="14" y="17"/>
                    <a:pt x="3" y="13"/>
                  </a:cubicBezTo>
                  <a:cubicBezTo>
                    <a:pt x="2" y="12"/>
                    <a:pt x="1" y="12"/>
                    <a:pt x="0" y="12"/>
                  </a:cubicBezTo>
                  <a:cubicBezTo>
                    <a:pt x="0" y="12"/>
                    <a:pt x="3" y="14"/>
                    <a:pt x="9" y="18"/>
                  </a:cubicBezTo>
                  <a:cubicBezTo>
                    <a:pt x="14" y="22"/>
                    <a:pt x="15" y="25"/>
                    <a:pt x="16" y="28"/>
                  </a:cubicBezTo>
                  <a:cubicBezTo>
                    <a:pt x="16" y="28"/>
                    <a:pt x="16" y="28"/>
                    <a:pt x="16" y="28"/>
                  </a:cubicBezTo>
                  <a:cubicBezTo>
                    <a:pt x="16" y="28"/>
                    <a:pt x="15" y="28"/>
                    <a:pt x="13" y="27"/>
                  </a:cubicBezTo>
                  <a:cubicBezTo>
                    <a:pt x="12" y="26"/>
                    <a:pt x="10" y="26"/>
                    <a:pt x="9" y="26"/>
                  </a:cubicBezTo>
                  <a:cubicBezTo>
                    <a:pt x="8" y="26"/>
                    <a:pt x="7" y="26"/>
                    <a:pt x="7" y="26"/>
                  </a:cubicBezTo>
                  <a:cubicBezTo>
                    <a:pt x="9" y="27"/>
                    <a:pt x="11" y="27"/>
                    <a:pt x="13" y="29"/>
                  </a:cubicBezTo>
                  <a:cubicBezTo>
                    <a:pt x="15" y="32"/>
                    <a:pt x="16" y="31"/>
                    <a:pt x="17" y="33"/>
                  </a:cubicBezTo>
                  <a:cubicBezTo>
                    <a:pt x="18" y="34"/>
                    <a:pt x="18" y="40"/>
                    <a:pt x="18" y="44"/>
                  </a:cubicBezTo>
                  <a:cubicBezTo>
                    <a:pt x="21" y="40"/>
                    <a:pt x="18" y="36"/>
                    <a:pt x="19" y="36"/>
                  </a:cubicBezTo>
                  <a:cubicBezTo>
                    <a:pt x="19" y="36"/>
                    <a:pt x="19" y="36"/>
                    <a:pt x="19" y="36"/>
                  </a:cubicBezTo>
                  <a:cubicBezTo>
                    <a:pt x="20" y="36"/>
                    <a:pt x="21" y="36"/>
                    <a:pt x="24" y="44"/>
                  </a:cubicBezTo>
                  <a:cubicBezTo>
                    <a:pt x="26" y="49"/>
                    <a:pt x="27" y="52"/>
                    <a:pt x="29" y="59"/>
                  </a:cubicBezTo>
                  <a:cubicBezTo>
                    <a:pt x="30" y="48"/>
                    <a:pt x="25" y="46"/>
                    <a:pt x="26" y="43"/>
                  </a:cubicBezTo>
                  <a:cubicBezTo>
                    <a:pt x="26" y="43"/>
                    <a:pt x="26" y="43"/>
                    <a:pt x="27" y="43"/>
                  </a:cubicBezTo>
                  <a:cubicBezTo>
                    <a:pt x="28" y="43"/>
                    <a:pt x="30" y="45"/>
                    <a:pt x="33" y="49"/>
                  </a:cubicBezTo>
                  <a:cubicBezTo>
                    <a:pt x="38" y="54"/>
                    <a:pt x="42" y="63"/>
                    <a:pt x="42" y="63"/>
                  </a:cubicBezTo>
                  <a:cubicBezTo>
                    <a:pt x="42" y="63"/>
                    <a:pt x="42" y="62"/>
                    <a:pt x="42" y="61"/>
                  </a:cubicBezTo>
                  <a:cubicBezTo>
                    <a:pt x="42" y="61"/>
                    <a:pt x="42" y="61"/>
                    <a:pt x="42" y="61"/>
                  </a:cubicBezTo>
                  <a:cubicBezTo>
                    <a:pt x="42" y="61"/>
                    <a:pt x="42" y="61"/>
                    <a:pt x="42" y="61"/>
                  </a:cubicBezTo>
                  <a:cubicBezTo>
                    <a:pt x="40" y="56"/>
                    <a:pt x="37" y="51"/>
                    <a:pt x="33" y="47"/>
                  </a:cubicBezTo>
                  <a:cubicBezTo>
                    <a:pt x="29" y="41"/>
                    <a:pt x="25" y="38"/>
                    <a:pt x="22" y="36"/>
                  </a:cubicBezTo>
                  <a:cubicBezTo>
                    <a:pt x="20" y="35"/>
                    <a:pt x="19" y="33"/>
                    <a:pt x="19" y="31"/>
                  </a:cubicBezTo>
                  <a:cubicBezTo>
                    <a:pt x="19" y="31"/>
                    <a:pt x="19" y="31"/>
                    <a:pt x="19" y="30"/>
                  </a:cubicBezTo>
                  <a:cubicBezTo>
                    <a:pt x="20" y="29"/>
                    <a:pt x="20" y="28"/>
                    <a:pt x="20" y="27"/>
                  </a:cubicBezTo>
                  <a:cubicBezTo>
                    <a:pt x="20" y="23"/>
                    <a:pt x="18" y="18"/>
                    <a:pt x="15" y="12"/>
                  </a:cubicBezTo>
                  <a:cubicBezTo>
                    <a:pt x="13" y="9"/>
                    <a:pt x="11" y="6"/>
                    <a:pt x="9" y="4"/>
                  </a:cubicBezTo>
                  <a:cubicBezTo>
                    <a:pt x="9" y="3"/>
                    <a:pt x="9" y="3"/>
                    <a:pt x="9" y="3"/>
                  </a:cubicBezTo>
                  <a:cubicBezTo>
                    <a:pt x="8" y="2"/>
                    <a:pt x="8" y="2"/>
                    <a:pt x="8" y="2"/>
                  </a:cubicBezTo>
                  <a:cubicBezTo>
                    <a:pt x="8" y="2"/>
                    <a:pt x="8" y="2"/>
                    <a:pt x="8" y="2"/>
                  </a:cubicBezTo>
                  <a:cubicBezTo>
                    <a:pt x="8" y="2"/>
                    <a:pt x="8" y="2"/>
                    <a:pt x="8" y="2"/>
                  </a:cubicBezTo>
                  <a:cubicBezTo>
                    <a:pt x="8" y="2"/>
                    <a:pt x="8" y="2"/>
                    <a:pt x="8" y="2"/>
                  </a:cubicBezTo>
                  <a:cubicBezTo>
                    <a:pt x="7" y="1"/>
                    <a:pt x="5" y="0"/>
                    <a:pt x="4"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47" name="Freeform 25"/>
            <p:cNvSpPr>
              <a:spLocks noEditPoints="1"/>
            </p:cNvSpPr>
            <p:nvPr/>
          </p:nvSpPr>
          <p:spPr bwMode="auto">
            <a:xfrm flipH="1">
              <a:off x="1859963" y="6186640"/>
              <a:ext cx="12696" cy="84633"/>
            </a:xfrm>
            <a:custGeom>
              <a:avLst/>
              <a:gdLst>
                <a:gd name="T0" fmla="*/ 1 w 4"/>
                <a:gd name="T1" fmla="*/ 28 h 30"/>
                <a:gd name="T2" fmla="*/ 2 w 4"/>
                <a:gd name="T3" fmla="*/ 28 h 30"/>
                <a:gd name="T4" fmla="*/ 3 w 4"/>
                <a:gd name="T5" fmla="*/ 30 h 30"/>
                <a:gd name="T6" fmla="*/ 1 w 4"/>
                <a:gd name="T7" fmla="*/ 28 h 30"/>
                <a:gd name="T8" fmla="*/ 4 w 4"/>
                <a:gd name="T9" fmla="*/ 0 h 30"/>
                <a:gd name="T10" fmla="*/ 4 w 4"/>
                <a:gd name="T11" fmla="*/ 0 h 30"/>
                <a:gd name="T12" fmla="*/ 0 w 4"/>
                <a:gd name="T13" fmla="*/ 4 h 30"/>
                <a:gd name="T14" fmla="*/ 0 w 4"/>
                <a:gd name="T15" fmla="*/ 4 h 30"/>
                <a:gd name="T16" fmla="*/ 4 w 4"/>
                <a:gd name="T17" fmla="*/ 0 h 30"/>
                <a:gd name="T18" fmla="*/ 4 w 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0">
                  <a:moveTo>
                    <a:pt x="1" y="28"/>
                  </a:moveTo>
                  <a:cubicBezTo>
                    <a:pt x="2" y="28"/>
                    <a:pt x="2" y="28"/>
                    <a:pt x="2" y="28"/>
                  </a:cubicBezTo>
                  <a:cubicBezTo>
                    <a:pt x="2" y="29"/>
                    <a:pt x="2" y="29"/>
                    <a:pt x="3" y="30"/>
                  </a:cubicBezTo>
                  <a:cubicBezTo>
                    <a:pt x="2" y="29"/>
                    <a:pt x="2" y="29"/>
                    <a:pt x="1" y="28"/>
                  </a:cubicBezTo>
                  <a:moveTo>
                    <a:pt x="4" y="0"/>
                  </a:moveTo>
                  <a:cubicBezTo>
                    <a:pt x="4" y="0"/>
                    <a:pt x="4" y="0"/>
                    <a:pt x="4" y="0"/>
                  </a:cubicBezTo>
                  <a:cubicBezTo>
                    <a:pt x="2" y="2"/>
                    <a:pt x="1" y="3"/>
                    <a:pt x="0" y="4"/>
                  </a:cubicBezTo>
                  <a:cubicBezTo>
                    <a:pt x="0" y="4"/>
                    <a:pt x="0" y="4"/>
                    <a:pt x="0" y="4"/>
                  </a:cubicBezTo>
                  <a:cubicBezTo>
                    <a:pt x="1" y="3"/>
                    <a:pt x="2" y="2"/>
                    <a:pt x="4"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48" name="Freeform 26"/>
            <p:cNvSpPr>
              <a:spLocks noEditPoints="1"/>
            </p:cNvSpPr>
            <p:nvPr/>
          </p:nvSpPr>
          <p:spPr bwMode="auto">
            <a:xfrm flipH="1">
              <a:off x="1807062" y="6171830"/>
              <a:ext cx="76176" cy="112138"/>
            </a:xfrm>
            <a:custGeom>
              <a:avLst/>
              <a:gdLst>
                <a:gd name="T0" fmla="*/ 16 w 27"/>
                <a:gd name="T1" fmla="*/ 34 h 39"/>
                <a:gd name="T2" fmla="*/ 20 w 27"/>
                <a:gd name="T3" fmla="*/ 36 h 39"/>
                <a:gd name="T4" fmla="*/ 22 w 27"/>
                <a:gd name="T5" fmla="*/ 35 h 39"/>
                <a:gd name="T6" fmla="*/ 22 w 27"/>
                <a:gd name="T7" fmla="*/ 35 h 39"/>
                <a:gd name="T8" fmla="*/ 20 w 27"/>
                <a:gd name="T9" fmla="*/ 35 h 39"/>
                <a:gd name="T10" fmla="*/ 16 w 27"/>
                <a:gd name="T11" fmla="*/ 34 h 39"/>
                <a:gd name="T12" fmla="*/ 8 w 27"/>
                <a:gd name="T13" fmla="*/ 11 h 39"/>
                <a:gd name="T14" fmla="*/ 8 w 27"/>
                <a:gd name="T15" fmla="*/ 11 h 39"/>
                <a:gd name="T16" fmla="*/ 9 w 27"/>
                <a:gd name="T17" fmla="*/ 12 h 39"/>
                <a:gd name="T18" fmla="*/ 8 w 27"/>
                <a:gd name="T19" fmla="*/ 11 h 39"/>
                <a:gd name="T20" fmla="*/ 20 w 27"/>
                <a:gd name="T21" fmla="*/ 0 h 39"/>
                <a:gd name="T22" fmla="*/ 8 w 27"/>
                <a:gd name="T23" fmla="*/ 5 h 39"/>
                <a:gd name="T24" fmla="*/ 8 w 27"/>
                <a:gd name="T25" fmla="*/ 5 h 39"/>
                <a:gd name="T26" fmla="*/ 4 w 27"/>
                <a:gd name="T27" fmla="*/ 9 h 39"/>
                <a:gd name="T28" fmla="*/ 4 w 27"/>
                <a:gd name="T29" fmla="*/ 9 h 39"/>
                <a:gd name="T30" fmla="*/ 4 w 27"/>
                <a:gd name="T31" fmla="*/ 9 h 39"/>
                <a:gd name="T32" fmla="*/ 3 w 27"/>
                <a:gd name="T33" fmla="*/ 13 h 39"/>
                <a:gd name="T34" fmla="*/ 3 w 27"/>
                <a:gd name="T35" fmla="*/ 18 h 39"/>
                <a:gd name="T36" fmla="*/ 2 w 27"/>
                <a:gd name="T37" fmla="*/ 20 h 39"/>
                <a:gd name="T38" fmla="*/ 1 w 27"/>
                <a:gd name="T39" fmla="*/ 21 h 39"/>
                <a:gd name="T40" fmla="*/ 0 w 27"/>
                <a:gd name="T41" fmla="*/ 23 h 39"/>
                <a:gd name="T42" fmla="*/ 5 w 27"/>
                <a:gd name="T43" fmla="*/ 32 h 39"/>
                <a:gd name="T44" fmla="*/ 5 w 27"/>
                <a:gd name="T45" fmla="*/ 33 h 39"/>
                <a:gd name="T46" fmla="*/ 7 w 27"/>
                <a:gd name="T47" fmla="*/ 35 h 39"/>
                <a:gd name="T48" fmla="*/ 7 w 27"/>
                <a:gd name="T49" fmla="*/ 35 h 39"/>
                <a:gd name="T50" fmla="*/ 7 w 27"/>
                <a:gd name="T51" fmla="*/ 35 h 39"/>
                <a:gd name="T52" fmla="*/ 16 w 27"/>
                <a:gd name="T53" fmla="*/ 39 h 39"/>
                <a:gd name="T54" fmla="*/ 18 w 27"/>
                <a:gd name="T55" fmla="*/ 38 h 39"/>
                <a:gd name="T56" fmla="*/ 8 w 27"/>
                <a:gd name="T57" fmla="*/ 31 h 39"/>
                <a:gd name="T58" fmla="*/ 8 w 27"/>
                <a:gd name="T59" fmla="*/ 31 h 39"/>
                <a:gd name="T60" fmla="*/ 9 w 27"/>
                <a:gd name="T61" fmla="*/ 31 h 39"/>
                <a:gd name="T62" fmla="*/ 8 w 27"/>
                <a:gd name="T63" fmla="*/ 31 h 39"/>
                <a:gd name="T64" fmla="*/ 8 w 27"/>
                <a:gd name="T65" fmla="*/ 31 h 39"/>
                <a:gd name="T66" fmla="*/ 7 w 27"/>
                <a:gd name="T67" fmla="*/ 28 h 39"/>
                <a:gd name="T68" fmla="*/ 7 w 27"/>
                <a:gd name="T69" fmla="*/ 28 h 39"/>
                <a:gd name="T70" fmla="*/ 6 w 27"/>
                <a:gd name="T71" fmla="*/ 20 h 39"/>
                <a:gd name="T72" fmla="*/ 8 w 27"/>
                <a:gd name="T73" fmla="*/ 19 h 39"/>
                <a:gd name="T74" fmla="*/ 16 w 27"/>
                <a:gd name="T75" fmla="*/ 22 h 39"/>
                <a:gd name="T76" fmla="*/ 8 w 27"/>
                <a:gd name="T77" fmla="*/ 15 h 39"/>
                <a:gd name="T78" fmla="*/ 9 w 27"/>
                <a:gd name="T79" fmla="*/ 15 h 39"/>
                <a:gd name="T80" fmla="*/ 27 w 27"/>
                <a:gd name="T81" fmla="*/ 19 h 39"/>
                <a:gd name="T82" fmla="*/ 24 w 27"/>
                <a:gd name="T83" fmla="*/ 17 h 39"/>
                <a:gd name="T84" fmla="*/ 27 w 27"/>
                <a:gd name="T85" fmla="*/ 19 h 39"/>
                <a:gd name="T86" fmla="*/ 9 w 27"/>
                <a:gd name="T87" fmla="*/ 15 h 39"/>
                <a:gd name="T88" fmla="*/ 8 w 27"/>
                <a:gd name="T89" fmla="*/ 15 h 39"/>
                <a:gd name="T90" fmla="*/ 8 w 27"/>
                <a:gd name="T91" fmla="*/ 11 h 39"/>
                <a:gd name="T92" fmla="*/ 8 w 27"/>
                <a:gd name="T93" fmla="*/ 11 h 39"/>
                <a:gd name="T94" fmla="*/ 8 w 27"/>
                <a:gd name="T95" fmla="*/ 11 h 39"/>
                <a:gd name="T96" fmla="*/ 8 w 27"/>
                <a:gd name="T97" fmla="*/ 11 h 39"/>
                <a:gd name="T98" fmla="*/ 8 w 27"/>
                <a:gd name="T99" fmla="*/ 11 h 39"/>
                <a:gd name="T100" fmla="*/ 22 w 27"/>
                <a:gd name="T101" fmla="*/ 9 h 39"/>
                <a:gd name="T102" fmla="*/ 22 w 27"/>
                <a:gd name="T103" fmla="*/ 9 h 39"/>
                <a:gd name="T104" fmla="*/ 8 w 27"/>
                <a:gd name="T105" fmla="*/ 11 h 39"/>
                <a:gd name="T106" fmla="*/ 9 w 27"/>
                <a:gd name="T107" fmla="*/ 8 h 39"/>
                <a:gd name="T108" fmla="*/ 9 w 27"/>
                <a:gd name="T109" fmla="*/ 8 h 39"/>
                <a:gd name="T110" fmla="*/ 9 w 27"/>
                <a:gd name="T111" fmla="*/ 7 h 39"/>
                <a:gd name="T112" fmla="*/ 9 w 27"/>
                <a:gd name="T113" fmla="*/ 7 h 39"/>
                <a:gd name="T114" fmla="*/ 9 w 27"/>
                <a:gd name="T115" fmla="*/ 7 h 39"/>
                <a:gd name="T116" fmla="*/ 9 w 27"/>
                <a:gd name="T117" fmla="*/ 7 h 39"/>
                <a:gd name="T118" fmla="*/ 22 w 27"/>
                <a:gd name="T119" fmla="*/ 0 h 39"/>
                <a:gd name="T120" fmla="*/ 20 w 27"/>
                <a:gd name="T1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9">
                  <a:moveTo>
                    <a:pt x="16" y="34"/>
                  </a:moveTo>
                  <a:cubicBezTo>
                    <a:pt x="18" y="35"/>
                    <a:pt x="19" y="36"/>
                    <a:pt x="20" y="36"/>
                  </a:cubicBezTo>
                  <a:cubicBezTo>
                    <a:pt x="21" y="36"/>
                    <a:pt x="22" y="36"/>
                    <a:pt x="22" y="35"/>
                  </a:cubicBezTo>
                  <a:cubicBezTo>
                    <a:pt x="22" y="35"/>
                    <a:pt x="22" y="35"/>
                    <a:pt x="22" y="35"/>
                  </a:cubicBezTo>
                  <a:cubicBezTo>
                    <a:pt x="21" y="35"/>
                    <a:pt x="21" y="35"/>
                    <a:pt x="20" y="35"/>
                  </a:cubicBezTo>
                  <a:cubicBezTo>
                    <a:pt x="19" y="35"/>
                    <a:pt x="17" y="35"/>
                    <a:pt x="16" y="34"/>
                  </a:cubicBezTo>
                  <a:moveTo>
                    <a:pt x="8" y="11"/>
                  </a:moveTo>
                  <a:cubicBezTo>
                    <a:pt x="8" y="11"/>
                    <a:pt x="8" y="11"/>
                    <a:pt x="8" y="11"/>
                  </a:cubicBezTo>
                  <a:cubicBezTo>
                    <a:pt x="8" y="11"/>
                    <a:pt x="9" y="12"/>
                    <a:pt x="9" y="12"/>
                  </a:cubicBezTo>
                  <a:cubicBezTo>
                    <a:pt x="9" y="12"/>
                    <a:pt x="8" y="11"/>
                    <a:pt x="8" y="11"/>
                  </a:cubicBezTo>
                  <a:moveTo>
                    <a:pt x="20" y="0"/>
                  </a:moveTo>
                  <a:cubicBezTo>
                    <a:pt x="14" y="0"/>
                    <a:pt x="8" y="5"/>
                    <a:pt x="8" y="5"/>
                  </a:cubicBezTo>
                  <a:cubicBezTo>
                    <a:pt x="8" y="5"/>
                    <a:pt x="8" y="5"/>
                    <a:pt x="8" y="5"/>
                  </a:cubicBezTo>
                  <a:cubicBezTo>
                    <a:pt x="6" y="7"/>
                    <a:pt x="5" y="8"/>
                    <a:pt x="4" y="9"/>
                  </a:cubicBezTo>
                  <a:cubicBezTo>
                    <a:pt x="4" y="9"/>
                    <a:pt x="4" y="9"/>
                    <a:pt x="4" y="9"/>
                  </a:cubicBezTo>
                  <a:cubicBezTo>
                    <a:pt x="4" y="9"/>
                    <a:pt x="4" y="9"/>
                    <a:pt x="4" y="9"/>
                  </a:cubicBezTo>
                  <a:cubicBezTo>
                    <a:pt x="3" y="11"/>
                    <a:pt x="3" y="12"/>
                    <a:pt x="3" y="13"/>
                  </a:cubicBezTo>
                  <a:cubicBezTo>
                    <a:pt x="3" y="15"/>
                    <a:pt x="3" y="16"/>
                    <a:pt x="3" y="18"/>
                  </a:cubicBezTo>
                  <a:cubicBezTo>
                    <a:pt x="3" y="19"/>
                    <a:pt x="3" y="19"/>
                    <a:pt x="2" y="20"/>
                  </a:cubicBezTo>
                  <a:cubicBezTo>
                    <a:pt x="2" y="20"/>
                    <a:pt x="2" y="21"/>
                    <a:pt x="1" y="21"/>
                  </a:cubicBezTo>
                  <a:cubicBezTo>
                    <a:pt x="0" y="22"/>
                    <a:pt x="0" y="22"/>
                    <a:pt x="0" y="23"/>
                  </a:cubicBezTo>
                  <a:cubicBezTo>
                    <a:pt x="0" y="26"/>
                    <a:pt x="1" y="29"/>
                    <a:pt x="5" y="32"/>
                  </a:cubicBezTo>
                  <a:cubicBezTo>
                    <a:pt x="5" y="33"/>
                    <a:pt x="5" y="33"/>
                    <a:pt x="5" y="33"/>
                  </a:cubicBezTo>
                  <a:cubicBezTo>
                    <a:pt x="6" y="34"/>
                    <a:pt x="6" y="34"/>
                    <a:pt x="7" y="35"/>
                  </a:cubicBezTo>
                  <a:cubicBezTo>
                    <a:pt x="7" y="35"/>
                    <a:pt x="7" y="35"/>
                    <a:pt x="7" y="35"/>
                  </a:cubicBezTo>
                  <a:cubicBezTo>
                    <a:pt x="7" y="35"/>
                    <a:pt x="7" y="35"/>
                    <a:pt x="7" y="35"/>
                  </a:cubicBezTo>
                  <a:cubicBezTo>
                    <a:pt x="10" y="37"/>
                    <a:pt x="14" y="39"/>
                    <a:pt x="16" y="39"/>
                  </a:cubicBezTo>
                  <a:cubicBezTo>
                    <a:pt x="17" y="39"/>
                    <a:pt x="17" y="39"/>
                    <a:pt x="18" y="38"/>
                  </a:cubicBezTo>
                  <a:cubicBezTo>
                    <a:pt x="14" y="38"/>
                    <a:pt x="6" y="32"/>
                    <a:pt x="8" y="31"/>
                  </a:cubicBezTo>
                  <a:cubicBezTo>
                    <a:pt x="8" y="31"/>
                    <a:pt x="8" y="31"/>
                    <a:pt x="8" y="31"/>
                  </a:cubicBezTo>
                  <a:cubicBezTo>
                    <a:pt x="8" y="31"/>
                    <a:pt x="9" y="31"/>
                    <a:pt x="9" y="31"/>
                  </a:cubicBezTo>
                  <a:cubicBezTo>
                    <a:pt x="9" y="31"/>
                    <a:pt x="8" y="31"/>
                    <a:pt x="8" y="31"/>
                  </a:cubicBezTo>
                  <a:cubicBezTo>
                    <a:pt x="8" y="31"/>
                    <a:pt x="8" y="31"/>
                    <a:pt x="8" y="31"/>
                  </a:cubicBezTo>
                  <a:cubicBezTo>
                    <a:pt x="7" y="28"/>
                    <a:pt x="7" y="28"/>
                    <a:pt x="7" y="28"/>
                  </a:cubicBezTo>
                  <a:cubicBezTo>
                    <a:pt x="7" y="28"/>
                    <a:pt x="7" y="28"/>
                    <a:pt x="7" y="28"/>
                  </a:cubicBezTo>
                  <a:cubicBezTo>
                    <a:pt x="1" y="24"/>
                    <a:pt x="3" y="22"/>
                    <a:pt x="6" y="20"/>
                  </a:cubicBezTo>
                  <a:cubicBezTo>
                    <a:pt x="6" y="19"/>
                    <a:pt x="7" y="19"/>
                    <a:pt x="8" y="19"/>
                  </a:cubicBezTo>
                  <a:cubicBezTo>
                    <a:pt x="11" y="19"/>
                    <a:pt x="14" y="21"/>
                    <a:pt x="16" y="22"/>
                  </a:cubicBezTo>
                  <a:cubicBezTo>
                    <a:pt x="15" y="19"/>
                    <a:pt x="5" y="17"/>
                    <a:pt x="8" y="15"/>
                  </a:cubicBezTo>
                  <a:cubicBezTo>
                    <a:pt x="8" y="15"/>
                    <a:pt x="8" y="15"/>
                    <a:pt x="9" y="15"/>
                  </a:cubicBezTo>
                  <a:cubicBezTo>
                    <a:pt x="13" y="15"/>
                    <a:pt x="22" y="18"/>
                    <a:pt x="27" y="19"/>
                  </a:cubicBezTo>
                  <a:cubicBezTo>
                    <a:pt x="26" y="19"/>
                    <a:pt x="25" y="18"/>
                    <a:pt x="24" y="17"/>
                  </a:cubicBezTo>
                  <a:cubicBezTo>
                    <a:pt x="25" y="18"/>
                    <a:pt x="26" y="19"/>
                    <a:pt x="27" y="19"/>
                  </a:cubicBezTo>
                  <a:cubicBezTo>
                    <a:pt x="22" y="18"/>
                    <a:pt x="13" y="15"/>
                    <a:pt x="9" y="15"/>
                  </a:cubicBezTo>
                  <a:cubicBezTo>
                    <a:pt x="8" y="15"/>
                    <a:pt x="8" y="15"/>
                    <a:pt x="8" y="15"/>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10" y="8"/>
                    <a:pt x="16" y="9"/>
                    <a:pt x="22" y="9"/>
                  </a:cubicBezTo>
                  <a:cubicBezTo>
                    <a:pt x="22" y="9"/>
                    <a:pt x="22" y="9"/>
                    <a:pt x="22" y="9"/>
                  </a:cubicBezTo>
                  <a:cubicBezTo>
                    <a:pt x="16" y="9"/>
                    <a:pt x="10" y="8"/>
                    <a:pt x="8" y="11"/>
                  </a:cubicBezTo>
                  <a:cubicBezTo>
                    <a:pt x="9" y="8"/>
                    <a:pt x="9" y="8"/>
                    <a:pt x="9" y="8"/>
                  </a:cubicBezTo>
                  <a:cubicBezTo>
                    <a:pt x="9" y="8"/>
                    <a:pt x="9" y="8"/>
                    <a:pt x="9" y="8"/>
                  </a:cubicBezTo>
                  <a:cubicBezTo>
                    <a:pt x="8" y="8"/>
                    <a:pt x="8" y="7"/>
                    <a:pt x="9" y="7"/>
                  </a:cubicBezTo>
                  <a:cubicBezTo>
                    <a:pt x="9" y="7"/>
                    <a:pt x="9" y="7"/>
                    <a:pt x="9" y="7"/>
                  </a:cubicBezTo>
                  <a:cubicBezTo>
                    <a:pt x="9" y="7"/>
                    <a:pt x="9" y="7"/>
                    <a:pt x="9" y="7"/>
                  </a:cubicBezTo>
                  <a:cubicBezTo>
                    <a:pt x="9" y="7"/>
                    <a:pt x="9" y="7"/>
                    <a:pt x="9" y="7"/>
                  </a:cubicBezTo>
                  <a:cubicBezTo>
                    <a:pt x="12" y="3"/>
                    <a:pt x="18" y="1"/>
                    <a:pt x="22" y="0"/>
                  </a:cubicBezTo>
                  <a:cubicBezTo>
                    <a:pt x="22" y="0"/>
                    <a:pt x="21" y="0"/>
                    <a:pt x="20"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49" name="Freeform 27"/>
            <p:cNvSpPr/>
            <p:nvPr/>
          </p:nvSpPr>
          <p:spPr bwMode="auto">
            <a:xfrm flipH="1">
              <a:off x="1699147" y="6379181"/>
              <a:ext cx="103683" cy="131182"/>
            </a:xfrm>
            <a:custGeom>
              <a:avLst/>
              <a:gdLst>
                <a:gd name="T0" fmla="*/ 11 w 37"/>
                <a:gd name="T1" fmla="*/ 0 h 46"/>
                <a:gd name="T2" fmla="*/ 2 w 37"/>
                <a:gd name="T3" fmla="*/ 14 h 46"/>
                <a:gd name="T4" fmla="*/ 2 w 37"/>
                <a:gd name="T5" fmla="*/ 14 h 46"/>
                <a:gd name="T6" fmla="*/ 2 w 37"/>
                <a:gd name="T7" fmla="*/ 14 h 46"/>
                <a:gd name="T8" fmla="*/ 0 w 37"/>
                <a:gd name="T9" fmla="*/ 26 h 46"/>
                <a:gd name="T10" fmla="*/ 0 w 37"/>
                <a:gd name="T11" fmla="*/ 30 h 46"/>
                <a:gd name="T12" fmla="*/ 4 w 37"/>
                <a:gd name="T13" fmla="*/ 33 h 46"/>
                <a:gd name="T14" fmla="*/ 7 w 37"/>
                <a:gd name="T15" fmla="*/ 35 h 46"/>
                <a:gd name="T16" fmla="*/ 8 w 37"/>
                <a:gd name="T17" fmla="*/ 37 h 46"/>
                <a:gd name="T18" fmla="*/ 8 w 37"/>
                <a:gd name="T19" fmla="*/ 39 h 46"/>
                <a:gd name="T20" fmla="*/ 8 w 37"/>
                <a:gd name="T21" fmla="*/ 40 h 46"/>
                <a:gd name="T22" fmla="*/ 10 w 37"/>
                <a:gd name="T23" fmla="*/ 44 h 46"/>
                <a:gd name="T24" fmla="*/ 22 w 37"/>
                <a:gd name="T25" fmla="*/ 46 h 46"/>
                <a:gd name="T26" fmla="*/ 22 w 37"/>
                <a:gd name="T27" fmla="*/ 46 h 46"/>
                <a:gd name="T28" fmla="*/ 37 w 37"/>
                <a:gd name="T29" fmla="*/ 38 h 46"/>
                <a:gd name="T30" fmla="*/ 23 w 37"/>
                <a:gd name="T31" fmla="*/ 43 h 46"/>
                <a:gd name="T32" fmla="*/ 14 w 37"/>
                <a:gd name="T33" fmla="*/ 38 h 46"/>
                <a:gd name="T34" fmla="*/ 16 w 37"/>
                <a:gd name="T35" fmla="*/ 39 h 46"/>
                <a:gd name="T36" fmla="*/ 35 w 37"/>
                <a:gd name="T37" fmla="*/ 26 h 46"/>
                <a:gd name="T38" fmla="*/ 15 w 37"/>
                <a:gd name="T39" fmla="*/ 37 h 46"/>
                <a:gd name="T40" fmla="*/ 13 w 37"/>
                <a:gd name="T41" fmla="*/ 36 h 46"/>
                <a:gd name="T42" fmla="*/ 23 w 37"/>
                <a:gd name="T43" fmla="*/ 24 h 46"/>
                <a:gd name="T44" fmla="*/ 11 w 37"/>
                <a:gd name="T45" fmla="*/ 33 h 46"/>
                <a:gd name="T46" fmla="*/ 21 w 37"/>
                <a:gd name="T47" fmla="*/ 21 h 46"/>
                <a:gd name="T48" fmla="*/ 9 w 37"/>
                <a:gd name="T49" fmla="*/ 29 h 46"/>
                <a:gd name="T50" fmla="*/ 8 w 37"/>
                <a:gd name="T51" fmla="*/ 28 h 46"/>
                <a:gd name="T52" fmla="*/ 23 w 37"/>
                <a:gd name="T53" fmla="*/ 14 h 46"/>
                <a:gd name="T54" fmla="*/ 22 w 37"/>
                <a:gd name="T55" fmla="*/ 14 h 46"/>
                <a:gd name="T56" fmla="*/ 12 w 37"/>
                <a:gd name="T57" fmla="*/ 20 h 46"/>
                <a:gd name="T58" fmla="*/ 6 w 37"/>
                <a:gd name="T59" fmla="*/ 26 h 46"/>
                <a:gd name="T60" fmla="*/ 6 w 37"/>
                <a:gd name="T61" fmla="*/ 26 h 46"/>
                <a:gd name="T62" fmla="*/ 18 w 37"/>
                <a:gd name="T63" fmla="*/ 7 h 46"/>
                <a:gd name="T64" fmla="*/ 2 w 37"/>
                <a:gd name="T65" fmla="*/ 25 h 46"/>
                <a:gd name="T66" fmla="*/ 2 w 37"/>
                <a:gd name="T67" fmla="*/ 22 h 46"/>
                <a:gd name="T68" fmla="*/ 11 w 37"/>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46">
                  <a:moveTo>
                    <a:pt x="11" y="0"/>
                  </a:moveTo>
                  <a:cubicBezTo>
                    <a:pt x="6" y="3"/>
                    <a:pt x="2" y="12"/>
                    <a:pt x="2" y="14"/>
                  </a:cubicBezTo>
                  <a:cubicBezTo>
                    <a:pt x="2" y="14"/>
                    <a:pt x="2" y="14"/>
                    <a:pt x="2" y="14"/>
                  </a:cubicBezTo>
                  <a:cubicBezTo>
                    <a:pt x="2" y="14"/>
                    <a:pt x="2" y="14"/>
                    <a:pt x="2" y="14"/>
                  </a:cubicBezTo>
                  <a:cubicBezTo>
                    <a:pt x="1" y="18"/>
                    <a:pt x="0" y="23"/>
                    <a:pt x="0" y="26"/>
                  </a:cubicBezTo>
                  <a:cubicBezTo>
                    <a:pt x="0" y="28"/>
                    <a:pt x="0" y="29"/>
                    <a:pt x="0" y="30"/>
                  </a:cubicBezTo>
                  <a:cubicBezTo>
                    <a:pt x="1" y="32"/>
                    <a:pt x="2" y="33"/>
                    <a:pt x="4" y="33"/>
                  </a:cubicBezTo>
                  <a:cubicBezTo>
                    <a:pt x="5" y="33"/>
                    <a:pt x="7" y="34"/>
                    <a:pt x="7" y="35"/>
                  </a:cubicBezTo>
                  <a:cubicBezTo>
                    <a:pt x="8" y="36"/>
                    <a:pt x="8" y="37"/>
                    <a:pt x="8" y="37"/>
                  </a:cubicBezTo>
                  <a:cubicBezTo>
                    <a:pt x="8" y="38"/>
                    <a:pt x="8" y="39"/>
                    <a:pt x="8" y="39"/>
                  </a:cubicBezTo>
                  <a:cubicBezTo>
                    <a:pt x="8" y="39"/>
                    <a:pt x="8" y="40"/>
                    <a:pt x="8" y="40"/>
                  </a:cubicBezTo>
                  <a:cubicBezTo>
                    <a:pt x="8" y="42"/>
                    <a:pt x="9" y="43"/>
                    <a:pt x="10" y="44"/>
                  </a:cubicBezTo>
                  <a:cubicBezTo>
                    <a:pt x="13" y="45"/>
                    <a:pt x="17" y="46"/>
                    <a:pt x="22" y="46"/>
                  </a:cubicBezTo>
                  <a:cubicBezTo>
                    <a:pt x="22" y="46"/>
                    <a:pt x="22" y="46"/>
                    <a:pt x="22" y="46"/>
                  </a:cubicBezTo>
                  <a:cubicBezTo>
                    <a:pt x="33" y="43"/>
                    <a:pt x="34" y="41"/>
                    <a:pt x="37" y="38"/>
                  </a:cubicBezTo>
                  <a:cubicBezTo>
                    <a:pt x="31" y="41"/>
                    <a:pt x="27" y="43"/>
                    <a:pt x="23" y="43"/>
                  </a:cubicBezTo>
                  <a:cubicBezTo>
                    <a:pt x="17" y="43"/>
                    <a:pt x="14" y="40"/>
                    <a:pt x="14" y="38"/>
                  </a:cubicBezTo>
                  <a:cubicBezTo>
                    <a:pt x="14" y="39"/>
                    <a:pt x="15" y="39"/>
                    <a:pt x="16" y="39"/>
                  </a:cubicBezTo>
                  <a:cubicBezTo>
                    <a:pt x="22" y="39"/>
                    <a:pt x="32" y="35"/>
                    <a:pt x="35" y="26"/>
                  </a:cubicBezTo>
                  <a:cubicBezTo>
                    <a:pt x="33" y="31"/>
                    <a:pt x="20" y="37"/>
                    <a:pt x="15" y="37"/>
                  </a:cubicBezTo>
                  <a:cubicBezTo>
                    <a:pt x="13" y="37"/>
                    <a:pt x="13" y="36"/>
                    <a:pt x="13" y="36"/>
                  </a:cubicBezTo>
                  <a:cubicBezTo>
                    <a:pt x="12" y="32"/>
                    <a:pt x="19" y="29"/>
                    <a:pt x="23" y="24"/>
                  </a:cubicBezTo>
                  <a:cubicBezTo>
                    <a:pt x="19" y="25"/>
                    <a:pt x="13" y="32"/>
                    <a:pt x="11" y="33"/>
                  </a:cubicBezTo>
                  <a:cubicBezTo>
                    <a:pt x="10" y="29"/>
                    <a:pt x="19" y="23"/>
                    <a:pt x="21" y="21"/>
                  </a:cubicBezTo>
                  <a:cubicBezTo>
                    <a:pt x="15" y="23"/>
                    <a:pt x="10" y="29"/>
                    <a:pt x="9" y="29"/>
                  </a:cubicBezTo>
                  <a:cubicBezTo>
                    <a:pt x="9" y="29"/>
                    <a:pt x="8" y="29"/>
                    <a:pt x="8" y="28"/>
                  </a:cubicBezTo>
                  <a:cubicBezTo>
                    <a:pt x="8" y="26"/>
                    <a:pt x="18" y="15"/>
                    <a:pt x="23" y="14"/>
                  </a:cubicBezTo>
                  <a:cubicBezTo>
                    <a:pt x="23" y="14"/>
                    <a:pt x="22" y="14"/>
                    <a:pt x="22" y="14"/>
                  </a:cubicBezTo>
                  <a:cubicBezTo>
                    <a:pt x="19" y="14"/>
                    <a:pt x="15" y="17"/>
                    <a:pt x="12" y="20"/>
                  </a:cubicBezTo>
                  <a:cubicBezTo>
                    <a:pt x="9" y="23"/>
                    <a:pt x="7" y="26"/>
                    <a:pt x="6" y="26"/>
                  </a:cubicBezTo>
                  <a:cubicBezTo>
                    <a:pt x="6" y="26"/>
                    <a:pt x="6" y="26"/>
                    <a:pt x="6" y="26"/>
                  </a:cubicBezTo>
                  <a:cubicBezTo>
                    <a:pt x="5" y="23"/>
                    <a:pt x="11" y="10"/>
                    <a:pt x="18" y="7"/>
                  </a:cubicBezTo>
                  <a:cubicBezTo>
                    <a:pt x="7" y="8"/>
                    <a:pt x="3" y="25"/>
                    <a:pt x="2" y="25"/>
                  </a:cubicBezTo>
                  <a:cubicBezTo>
                    <a:pt x="2" y="25"/>
                    <a:pt x="2" y="24"/>
                    <a:pt x="2" y="22"/>
                  </a:cubicBezTo>
                  <a:cubicBezTo>
                    <a:pt x="2" y="11"/>
                    <a:pt x="7" y="7"/>
                    <a:pt x="11"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50" name="Freeform 28"/>
            <p:cNvSpPr/>
            <p:nvPr/>
          </p:nvSpPr>
          <p:spPr bwMode="auto">
            <a:xfrm flipH="1">
              <a:off x="1580651" y="6499783"/>
              <a:ext cx="95219" cy="69823"/>
            </a:xfrm>
            <a:custGeom>
              <a:avLst/>
              <a:gdLst>
                <a:gd name="T0" fmla="*/ 19 w 33"/>
                <a:gd name="T1" fmla="*/ 0 h 25"/>
                <a:gd name="T2" fmla="*/ 19 w 33"/>
                <a:gd name="T3" fmla="*/ 0 h 25"/>
                <a:gd name="T4" fmla="*/ 3 w 33"/>
                <a:gd name="T5" fmla="*/ 18 h 25"/>
                <a:gd name="T6" fmla="*/ 3 w 33"/>
                <a:gd name="T7" fmla="*/ 18 h 25"/>
                <a:gd name="T8" fmla="*/ 12 w 33"/>
                <a:gd name="T9" fmla="*/ 0 h 25"/>
                <a:gd name="T10" fmla="*/ 12 w 33"/>
                <a:gd name="T11" fmla="*/ 0 h 25"/>
                <a:gd name="T12" fmla="*/ 7 w 33"/>
                <a:gd name="T13" fmla="*/ 6 h 25"/>
                <a:gd name="T14" fmla="*/ 7 w 33"/>
                <a:gd name="T15" fmla="*/ 6 h 25"/>
                <a:gd name="T16" fmla="*/ 6 w 33"/>
                <a:gd name="T17" fmla="*/ 7 h 25"/>
                <a:gd name="T18" fmla="*/ 6 w 33"/>
                <a:gd name="T19" fmla="*/ 7 h 25"/>
                <a:gd name="T20" fmla="*/ 6 w 33"/>
                <a:gd name="T21" fmla="*/ 7 h 25"/>
                <a:gd name="T22" fmla="*/ 6 w 33"/>
                <a:gd name="T23" fmla="*/ 9 h 25"/>
                <a:gd name="T24" fmla="*/ 0 w 33"/>
                <a:gd name="T25" fmla="*/ 20 h 25"/>
                <a:gd name="T26" fmla="*/ 2 w 33"/>
                <a:gd name="T27" fmla="*/ 22 h 25"/>
                <a:gd name="T28" fmla="*/ 6 w 33"/>
                <a:gd name="T29" fmla="*/ 24 h 25"/>
                <a:gd name="T30" fmla="*/ 8 w 33"/>
                <a:gd name="T31" fmla="*/ 25 h 25"/>
                <a:gd name="T32" fmla="*/ 32 w 33"/>
                <a:gd name="T33" fmla="*/ 12 h 25"/>
                <a:gd name="T34" fmla="*/ 33 w 33"/>
                <a:gd name="T35" fmla="*/ 10 h 25"/>
                <a:gd name="T36" fmla="*/ 14 w 33"/>
                <a:gd name="T37" fmla="*/ 22 h 25"/>
                <a:gd name="T38" fmla="*/ 16 w 33"/>
                <a:gd name="T39" fmla="*/ 19 h 25"/>
                <a:gd name="T40" fmla="*/ 28 w 33"/>
                <a:gd name="T41" fmla="*/ 4 h 25"/>
                <a:gd name="T42" fmla="*/ 27 w 33"/>
                <a:gd name="T43" fmla="*/ 6 h 25"/>
                <a:gd name="T44" fmla="*/ 7 w 33"/>
                <a:gd name="T45" fmla="*/ 22 h 25"/>
                <a:gd name="T46" fmla="*/ 7 w 33"/>
                <a:gd name="T47" fmla="*/ 21 h 25"/>
                <a:gd name="T48" fmla="*/ 17 w 33"/>
                <a:gd name="T49" fmla="*/ 9 h 25"/>
                <a:gd name="T50" fmla="*/ 17 w 33"/>
                <a:gd name="T51" fmla="*/ 9 h 25"/>
                <a:gd name="T52" fmla="*/ 5 w 33"/>
                <a:gd name="T53" fmla="*/ 20 h 25"/>
                <a:gd name="T54" fmla="*/ 5 w 33"/>
                <a:gd name="T55" fmla="*/ 20 h 25"/>
                <a:gd name="T56" fmla="*/ 19 w 33"/>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5">
                  <a:moveTo>
                    <a:pt x="19" y="0"/>
                  </a:moveTo>
                  <a:cubicBezTo>
                    <a:pt x="19" y="0"/>
                    <a:pt x="19" y="0"/>
                    <a:pt x="19" y="0"/>
                  </a:cubicBezTo>
                  <a:cubicBezTo>
                    <a:pt x="16" y="1"/>
                    <a:pt x="5" y="18"/>
                    <a:pt x="3" y="18"/>
                  </a:cubicBezTo>
                  <a:cubicBezTo>
                    <a:pt x="3" y="18"/>
                    <a:pt x="3" y="18"/>
                    <a:pt x="3" y="18"/>
                  </a:cubicBezTo>
                  <a:cubicBezTo>
                    <a:pt x="3" y="14"/>
                    <a:pt x="14" y="1"/>
                    <a:pt x="12" y="0"/>
                  </a:cubicBezTo>
                  <a:cubicBezTo>
                    <a:pt x="12" y="0"/>
                    <a:pt x="12" y="0"/>
                    <a:pt x="12" y="0"/>
                  </a:cubicBezTo>
                  <a:cubicBezTo>
                    <a:pt x="10" y="0"/>
                    <a:pt x="8" y="4"/>
                    <a:pt x="7" y="6"/>
                  </a:cubicBezTo>
                  <a:cubicBezTo>
                    <a:pt x="7" y="6"/>
                    <a:pt x="7" y="6"/>
                    <a:pt x="7" y="6"/>
                  </a:cubicBezTo>
                  <a:cubicBezTo>
                    <a:pt x="7" y="7"/>
                    <a:pt x="7" y="7"/>
                    <a:pt x="6" y="7"/>
                  </a:cubicBezTo>
                  <a:cubicBezTo>
                    <a:pt x="6" y="7"/>
                    <a:pt x="6" y="7"/>
                    <a:pt x="6" y="7"/>
                  </a:cubicBezTo>
                  <a:cubicBezTo>
                    <a:pt x="6" y="7"/>
                    <a:pt x="6" y="7"/>
                    <a:pt x="6" y="7"/>
                  </a:cubicBezTo>
                  <a:cubicBezTo>
                    <a:pt x="6" y="8"/>
                    <a:pt x="6" y="8"/>
                    <a:pt x="6" y="9"/>
                  </a:cubicBezTo>
                  <a:cubicBezTo>
                    <a:pt x="2" y="15"/>
                    <a:pt x="0" y="19"/>
                    <a:pt x="0" y="20"/>
                  </a:cubicBezTo>
                  <a:cubicBezTo>
                    <a:pt x="0" y="21"/>
                    <a:pt x="1" y="22"/>
                    <a:pt x="2" y="22"/>
                  </a:cubicBezTo>
                  <a:cubicBezTo>
                    <a:pt x="4" y="23"/>
                    <a:pt x="2" y="24"/>
                    <a:pt x="6" y="24"/>
                  </a:cubicBezTo>
                  <a:cubicBezTo>
                    <a:pt x="7" y="25"/>
                    <a:pt x="7" y="25"/>
                    <a:pt x="8" y="25"/>
                  </a:cubicBezTo>
                  <a:cubicBezTo>
                    <a:pt x="12" y="25"/>
                    <a:pt x="24" y="20"/>
                    <a:pt x="32" y="12"/>
                  </a:cubicBezTo>
                  <a:cubicBezTo>
                    <a:pt x="32" y="11"/>
                    <a:pt x="33" y="11"/>
                    <a:pt x="33" y="10"/>
                  </a:cubicBezTo>
                  <a:cubicBezTo>
                    <a:pt x="29" y="15"/>
                    <a:pt x="16" y="22"/>
                    <a:pt x="14" y="22"/>
                  </a:cubicBezTo>
                  <a:cubicBezTo>
                    <a:pt x="13" y="22"/>
                    <a:pt x="14" y="21"/>
                    <a:pt x="16" y="19"/>
                  </a:cubicBezTo>
                  <a:cubicBezTo>
                    <a:pt x="25" y="12"/>
                    <a:pt x="29" y="4"/>
                    <a:pt x="28" y="4"/>
                  </a:cubicBezTo>
                  <a:cubicBezTo>
                    <a:pt x="28" y="4"/>
                    <a:pt x="27" y="5"/>
                    <a:pt x="27" y="6"/>
                  </a:cubicBezTo>
                  <a:cubicBezTo>
                    <a:pt x="23" y="11"/>
                    <a:pt x="9" y="22"/>
                    <a:pt x="7" y="22"/>
                  </a:cubicBezTo>
                  <a:cubicBezTo>
                    <a:pt x="7" y="22"/>
                    <a:pt x="7" y="21"/>
                    <a:pt x="7" y="21"/>
                  </a:cubicBezTo>
                  <a:cubicBezTo>
                    <a:pt x="7" y="20"/>
                    <a:pt x="20" y="9"/>
                    <a:pt x="17" y="9"/>
                  </a:cubicBezTo>
                  <a:cubicBezTo>
                    <a:pt x="17" y="9"/>
                    <a:pt x="17" y="9"/>
                    <a:pt x="17" y="9"/>
                  </a:cubicBezTo>
                  <a:cubicBezTo>
                    <a:pt x="14" y="10"/>
                    <a:pt x="6" y="20"/>
                    <a:pt x="5" y="20"/>
                  </a:cubicBezTo>
                  <a:cubicBezTo>
                    <a:pt x="5" y="20"/>
                    <a:pt x="5" y="20"/>
                    <a:pt x="5" y="20"/>
                  </a:cubicBezTo>
                  <a:cubicBezTo>
                    <a:pt x="6" y="16"/>
                    <a:pt x="21" y="0"/>
                    <a:pt x="19"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51" name="Freeform 29"/>
            <p:cNvSpPr/>
            <p:nvPr/>
          </p:nvSpPr>
          <p:spPr bwMode="auto">
            <a:xfrm flipH="1">
              <a:off x="1502358" y="6358023"/>
              <a:ext cx="44437" cy="97328"/>
            </a:xfrm>
            <a:custGeom>
              <a:avLst/>
              <a:gdLst>
                <a:gd name="T0" fmla="*/ 7 w 16"/>
                <a:gd name="T1" fmla="*/ 0 h 35"/>
                <a:gd name="T2" fmla="*/ 9 w 16"/>
                <a:gd name="T3" fmla="*/ 3 h 35"/>
                <a:gd name="T4" fmla="*/ 14 w 16"/>
                <a:gd name="T5" fmla="*/ 23 h 35"/>
                <a:gd name="T6" fmla="*/ 13 w 16"/>
                <a:gd name="T7" fmla="*/ 25 h 35"/>
                <a:gd name="T8" fmla="*/ 9 w 16"/>
                <a:gd name="T9" fmla="*/ 9 h 35"/>
                <a:gd name="T10" fmla="*/ 7 w 16"/>
                <a:gd name="T11" fmla="*/ 7 h 35"/>
                <a:gd name="T12" fmla="*/ 8 w 16"/>
                <a:gd name="T13" fmla="*/ 13 h 35"/>
                <a:gd name="T14" fmla="*/ 10 w 16"/>
                <a:gd name="T15" fmla="*/ 26 h 35"/>
                <a:gd name="T16" fmla="*/ 10 w 16"/>
                <a:gd name="T17" fmla="*/ 26 h 35"/>
                <a:gd name="T18" fmla="*/ 3 w 16"/>
                <a:gd name="T19" fmla="*/ 7 h 35"/>
                <a:gd name="T20" fmla="*/ 0 w 16"/>
                <a:gd name="T21" fmla="*/ 5 h 35"/>
                <a:gd name="T22" fmla="*/ 1 w 16"/>
                <a:gd name="T23" fmla="*/ 9 h 35"/>
                <a:gd name="T24" fmla="*/ 1 w 16"/>
                <a:gd name="T25" fmla="*/ 9 h 35"/>
                <a:gd name="T26" fmla="*/ 1 w 16"/>
                <a:gd name="T27" fmla="*/ 9 h 35"/>
                <a:gd name="T28" fmla="*/ 3 w 16"/>
                <a:gd name="T29" fmla="*/ 14 h 35"/>
                <a:gd name="T30" fmla="*/ 12 w 16"/>
                <a:gd name="T31" fmla="*/ 35 h 35"/>
                <a:gd name="T32" fmla="*/ 16 w 16"/>
                <a:gd name="T33" fmla="*/ 23 h 35"/>
                <a:gd name="T34" fmla="*/ 16 w 16"/>
                <a:gd name="T35" fmla="*/ 18 h 35"/>
                <a:gd name="T36" fmla="*/ 15 w 16"/>
                <a:gd name="T37" fmla="*/ 11 h 35"/>
                <a:gd name="T38" fmla="*/ 15 w 16"/>
                <a:gd name="T39" fmla="*/ 11 h 35"/>
                <a:gd name="T40" fmla="*/ 8 w 16"/>
                <a:gd name="T41" fmla="*/ 1 h 35"/>
                <a:gd name="T42" fmla="*/ 7 w 16"/>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35">
                  <a:moveTo>
                    <a:pt x="7" y="0"/>
                  </a:moveTo>
                  <a:cubicBezTo>
                    <a:pt x="7" y="0"/>
                    <a:pt x="7" y="1"/>
                    <a:pt x="9" y="3"/>
                  </a:cubicBezTo>
                  <a:cubicBezTo>
                    <a:pt x="12" y="7"/>
                    <a:pt x="15" y="14"/>
                    <a:pt x="14" y="23"/>
                  </a:cubicBezTo>
                  <a:cubicBezTo>
                    <a:pt x="14" y="24"/>
                    <a:pt x="13" y="25"/>
                    <a:pt x="13" y="25"/>
                  </a:cubicBezTo>
                  <a:cubicBezTo>
                    <a:pt x="12" y="25"/>
                    <a:pt x="11" y="15"/>
                    <a:pt x="9" y="9"/>
                  </a:cubicBezTo>
                  <a:cubicBezTo>
                    <a:pt x="8" y="7"/>
                    <a:pt x="8" y="7"/>
                    <a:pt x="7" y="7"/>
                  </a:cubicBezTo>
                  <a:cubicBezTo>
                    <a:pt x="7" y="7"/>
                    <a:pt x="7" y="10"/>
                    <a:pt x="8" y="13"/>
                  </a:cubicBezTo>
                  <a:cubicBezTo>
                    <a:pt x="10" y="18"/>
                    <a:pt x="11" y="24"/>
                    <a:pt x="10" y="26"/>
                  </a:cubicBezTo>
                  <a:cubicBezTo>
                    <a:pt x="10" y="26"/>
                    <a:pt x="10" y="26"/>
                    <a:pt x="10" y="26"/>
                  </a:cubicBezTo>
                  <a:cubicBezTo>
                    <a:pt x="10" y="26"/>
                    <a:pt x="6" y="12"/>
                    <a:pt x="3" y="7"/>
                  </a:cubicBezTo>
                  <a:cubicBezTo>
                    <a:pt x="1" y="5"/>
                    <a:pt x="1" y="5"/>
                    <a:pt x="0" y="5"/>
                  </a:cubicBezTo>
                  <a:cubicBezTo>
                    <a:pt x="0" y="5"/>
                    <a:pt x="0" y="6"/>
                    <a:pt x="1" y="9"/>
                  </a:cubicBezTo>
                  <a:cubicBezTo>
                    <a:pt x="1" y="9"/>
                    <a:pt x="1" y="9"/>
                    <a:pt x="1" y="9"/>
                  </a:cubicBezTo>
                  <a:cubicBezTo>
                    <a:pt x="1" y="9"/>
                    <a:pt x="1" y="9"/>
                    <a:pt x="1" y="9"/>
                  </a:cubicBezTo>
                  <a:cubicBezTo>
                    <a:pt x="1" y="11"/>
                    <a:pt x="2" y="13"/>
                    <a:pt x="3" y="14"/>
                  </a:cubicBezTo>
                  <a:cubicBezTo>
                    <a:pt x="7" y="24"/>
                    <a:pt x="9" y="35"/>
                    <a:pt x="12" y="35"/>
                  </a:cubicBezTo>
                  <a:cubicBezTo>
                    <a:pt x="13" y="35"/>
                    <a:pt x="14" y="31"/>
                    <a:pt x="16" y="23"/>
                  </a:cubicBezTo>
                  <a:cubicBezTo>
                    <a:pt x="16" y="22"/>
                    <a:pt x="16" y="20"/>
                    <a:pt x="16" y="18"/>
                  </a:cubicBezTo>
                  <a:cubicBezTo>
                    <a:pt x="16" y="16"/>
                    <a:pt x="16" y="14"/>
                    <a:pt x="15" y="11"/>
                  </a:cubicBezTo>
                  <a:cubicBezTo>
                    <a:pt x="15" y="11"/>
                    <a:pt x="15" y="11"/>
                    <a:pt x="15" y="11"/>
                  </a:cubicBezTo>
                  <a:cubicBezTo>
                    <a:pt x="15" y="11"/>
                    <a:pt x="13" y="3"/>
                    <a:pt x="8" y="1"/>
                  </a:cubicBezTo>
                  <a:cubicBezTo>
                    <a:pt x="8" y="0"/>
                    <a:pt x="8" y="0"/>
                    <a:pt x="7"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52" name="Freeform 30"/>
            <p:cNvSpPr/>
            <p:nvPr/>
          </p:nvSpPr>
          <p:spPr bwMode="auto">
            <a:xfrm flipH="1">
              <a:off x="1654710" y="6110470"/>
              <a:ext cx="84640" cy="46548"/>
            </a:xfrm>
            <a:custGeom>
              <a:avLst/>
              <a:gdLst>
                <a:gd name="T0" fmla="*/ 1 w 29"/>
                <a:gd name="T1" fmla="*/ 0 h 17"/>
                <a:gd name="T2" fmla="*/ 0 w 29"/>
                <a:gd name="T3" fmla="*/ 1 h 17"/>
                <a:gd name="T4" fmla="*/ 15 w 29"/>
                <a:gd name="T5" fmla="*/ 16 h 17"/>
                <a:gd name="T6" fmla="*/ 17 w 29"/>
                <a:gd name="T7" fmla="*/ 17 h 17"/>
                <a:gd name="T8" fmla="*/ 7 w 29"/>
                <a:gd name="T9" fmla="*/ 6 h 17"/>
                <a:gd name="T10" fmla="*/ 7 w 29"/>
                <a:gd name="T11" fmla="*/ 6 h 17"/>
                <a:gd name="T12" fmla="*/ 20 w 29"/>
                <a:gd name="T13" fmla="*/ 14 h 17"/>
                <a:gd name="T14" fmla="*/ 20 w 29"/>
                <a:gd name="T15" fmla="*/ 13 h 17"/>
                <a:gd name="T16" fmla="*/ 8 w 29"/>
                <a:gd name="T17" fmla="*/ 4 h 17"/>
                <a:gd name="T18" fmla="*/ 10 w 29"/>
                <a:gd name="T19" fmla="*/ 5 h 17"/>
                <a:gd name="T20" fmla="*/ 29 w 29"/>
                <a:gd name="T21" fmla="*/ 15 h 17"/>
                <a:gd name="T22" fmla="*/ 29 w 29"/>
                <a:gd name="T23" fmla="*/ 14 h 17"/>
                <a:gd name="T24" fmla="*/ 28 w 29"/>
                <a:gd name="T25" fmla="*/ 12 h 17"/>
                <a:gd name="T26" fmla="*/ 28 w 29"/>
                <a:gd name="T27" fmla="*/ 12 h 17"/>
                <a:gd name="T28" fmla="*/ 7 w 29"/>
                <a:gd name="T29" fmla="*/ 2 h 17"/>
                <a:gd name="T30" fmla="*/ 1 w 29"/>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7">
                  <a:moveTo>
                    <a:pt x="1" y="0"/>
                  </a:moveTo>
                  <a:cubicBezTo>
                    <a:pt x="0" y="0"/>
                    <a:pt x="0" y="1"/>
                    <a:pt x="0" y="1"/>
                  </a:cubicBezTo>
                  <a:cubicBezTo>
                    <a:pt x="0" y="3"/>
                    <a:pt x="3" y="7"/>
                    <a:pt x="15" y="16"/>
                  </a:cubicBezTo>
                  <a:cubicBezTo>
                    <a:pt x="16" y="17"/>
                    <a:pt x="16" y="17"/>
                    <a:pt x="17" y="17"/>
                  </a:cubicBezTo>
                  <a:cubicBezTo>
                    <a:pt x="14" y="13"/>
                    <a:pt x="4" y="6"/>
                    <a:pt x="7" y="6"/>
                  </a:cubicBezTo>
                  <a:cubicBezTo>
                    <a:pt x="7" y="6"/>
                    <a:pt x="7" y="6"/>
                    <a:pt x="7" y="6"/>
                  </a:cubicBezTo>
                  <a:cubicBezTo>
                    <a:pt x="9" y="6"/>
                    <a:pt x="19" y="14"/>
                    <a:pt x="20" y="14"/>
                  </a:cubicBezTo>
                  <a:cubicBezTo>
                    <a:pt x="20" y="14"/>
                    <a:pt x="20" y="14"/>
                    <a:pt x="20" y="13"/>
                  </a:cubicBezTo>
                  <a:cubicBezTo>
                    <a:pt x="19" y="11"/>
                    <a:pt x="7" y="4"/>
                    <a:pt x="8" y="4"/>
                  </a:cubicBezTo>
                  <a:cubicBezTo>
                    <a:pt x="8" y="4"/>
                    <a:pt x="9" y="5"/>
                    <a:pt x="10" y="5"/>
                  </a:cubicBezTo>
                  <a:cubicBezTo>
                    <a:pt x="17" y="8"/>
                    <a:pt x="26" y="15"/>
                    <a:pt x="29" y="15"/>
                  </a:cubicBezTo>
                  <a:cubicBezTo>
                    <a:pt x="29" y="15"/>
                    <a:pt x="29" y="14"/>
                    <a:pt x="29" y="14"/>
                  </a:cubicBezTo>
                  <a:cubicBezTo>
                    <a:pt x="29" y="13"/>
                    <a:pt x="29" y="13"/>
                    <a:pt x="28" y="12"/>
                  </a:cubicBezTo>
                  <a:cubicBezTo>
                    <a:pt x="28" y="12"/>
                    <a:pt x="28" y="12"/>
                    <a:pt x="28" y="12"/>
                  </a:cubicBezTo>
                  <a:cubicBezTo>
                    <a:pt x="20" y="8"/>
                    <a:pt x="13" y="5"/>
                    <a:pt x="7" y="2"/>
                  </a:cubicBezTo>
                  <a:cubicBezTo>
                    <a:pt x="6" y="1"/>
                    <a:pt x="3" y="0"/>
                    <a:pt x="1"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53" name="Freeform 31"/>
            <p:cNvSpPr/>
            <p:nvPr/>
          </p:nvSpPr>
          <p:spPr bwMode="auto">
            <a:xfrm flipH="1">
              <a:off x="1859963" y="62035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54" name="Oval 32"/>
            <p:cNvSpPr>
              <a:spLocks noChangeArrowheads="1"/>
            </p:cNvSpPr>
            <p:nvPr/>
          </p:nvSpPr>
          <p:spPr bwMode="auto">
            <a:xfrm flipH="1">
              <a:off x="1859963" y="6203567"/>
              <a:ext cx="0" cy="2116"/>
            </a:xfrm>
            <a:prstGeom prst="ellipse">
              <a:avLst/>
            </a:pr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55" name="Freeform 33"/>
            <p:cNvSpPr/>
            <p:nvPr/>
          </p:nvSpPr>
          <p:spPr bwMode="auto">
            <a:xfrm flipH="1">
              <a:off x="1815526" y="6207798"/>
              <a:ext cx="42320" cy="12695"/>
            </a:xfrm>
            <a:custGeom>
              <a:avLst/>
              <a:gdLst>
                <a:gd name="T0" fmla="*/ 0 w 15"/>
                <a:gd name="T1" fmla="*/ 0 h 5"/>
                <a:gd name="T2" fmla="*/ 15 w 15"/>
                <a:gd name="T3" fmla="*/ 5 h 5"/>
                <a:gd name="T4" fmla="*/ 0 w 15"/>
                <a:gd name="T5" fmla="*/ 0 h 5"/>
              </a:gdLst>
              <a:ahLst/>
              <a:cxnLst>
                <a:cxn ang="0">
                  <a:pos x="T0" y="T1"/>
                </a:cxn>
                <a:cxn ang="0">
                  <a:pos x="T2" y="T3"/>
                </a:cxn>
                <a:cxn ang="0">
                  <a:pos x="T4" y="T5"/>
                </a:cxn>
              </a:cxnLst>
              <a:rect l="0" t="0" r="r" b="b"/>
              <a:pathLst>
                <a:path w="15" h="5">
                  <a:moveTo>
                    <a:pt x="0" y="0"/>
                  </a:moveTo>
                  <a:cubicBezTo>
                    <a:pt x="2" y="1"/>
                    <a:pt x="11" y="3"/>
                    <a:pt x="15" y="5"/>
                  </a:cubicBezTo>
                  <a:cubicBezTo>
                    <a:pt x="10" y="2"/>
                    <a:pt x="2" y="1"/>
                    <a:pt x="0"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56" name="Freeform 34"/>
            <p:cNvSpPr/>
            <p:nvPr/>
          </p:nvSpPr>
          <p:spPr bwMode="auto">
            <a:xfrm flipH="1">
              <a:off x="1807062" y="6203567"/>
              <a:ext cx="52901" cy="23275"/>
            </a:xfrm>
            <a:custGeom>
              <a:avLst/>
              <a:gdLst>
                <a:gd name="T0" fmla="*/ 0 w 19"/>
                <a:gd name="T1" fmla="*/ 0 h 8"/>
                <a:gd name="T2" fmla="*/ 0 w 19"/>
                <a:gd name="T3" fmla="*/ 4 h 8"/>
                <a:gd name="T4" fmla="*/ 1 w 19"/>
                <a:gd name="T5" fmla="*/ 4 h 8"/>
                <a:gd name="T6" fmla="*/ 19 w 19"/>
                <a:gd name="T7" fmla="*/ 8 h 8"/>
                <a:gd name="T8" fmla="*/ 16 w 19"/>
                <a:gd name="T9" fmla="*/ 6 h 8"/>
                <a:gd name="T10" fmla="*/ 1 w 19"/>
                <a:gd name="T11" fmla="*/ 1 h 8"/>
                <a:gd name="T12" fmla="*/ 0 w 1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 h="8">
                  <a:moveTo>
                    <a:pt x="0" y="0"/>
                  </a:moveTo>
                  <a:cubicBezTo>
                    <a:pt x="0" y="4"/>
                    <a:pt x="0" y="4"/>
                    <a:pt x="0" y="4"/>
                  </a:cubicBezTo>
                  <a:cubicBezTo>
                    <a:pt x="0" y="4"/>
                    <a:pt x="0" y="4"/>
                    <a:pt x="1" y="4"/>
                  </a:cubicBezTo>
                  <a:cubicBezTo>
                    <a:pt x="5" y="4"/>
                    <a:pt x="14" y="7"/>
                    <a:pt x="19" y="8"/>
                  </a:cubicBezTo>
                  <a:cubicBezTo>
                    <a:pt x="18" y="8"/>
                    <a:pt x="17" y="7"/>
                    <a:pt x="16" y="6"/>
                  </a:cubicBezTo>
                  <a:cubicBezTo>
                    <a:pt x="12" y="4"/>
                    <a:pt x="3" y="2"/>
                    <a:pt x="1" y="1"/>
                  </a:cubicBezTo>
                  <a:cubicBezTo>
                    <a:pt x="1" y="1"/>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57" name="Freeform 35"/>
            <p:cNvSpPr/>
            <p:nvPr/>
          </p:nvSpPr>
          <p:spPr bwMode="auto">
            <a:xfrm flipH="1">
              <a:off x="1857846" y="6192988"/>
              <a:ext cx="2117" cy="2115"/>
            </a:xfrm>
            <a:custGeom>
              <a:avLst/>
              <a:gdLst>
                <a:gd name="T0" fmla="*/ 1 w 1"/>
                <a:gd name="T1" fmla="*/ 0 h 1"/>
                <a:gd name="T2" fmla="*/ 1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1"/>
                  </a:cubicBezTo>
                  <a:cubicBezTo>
                    <a:pt x="1" y="1"/>
                    <a:pt x="1" y="1"/>
                    <a:pt x="1" y="1"/>
                  </a:cubicBezTo>
                  <a:cubicBezTo>
                    <a:pt x="1" y="0"/>
                    <a:pt x="1" y="0"/>
                    <a:pt x="1"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58" name="Freeform 36"/>
            <p:cNvSpPr/>
            <p:nvPr/>
          </p:nvSpPr>
          <p:spPr bwMode="auto">
            <a:xfrm flipH="1">
              <a:off x="1857846" y="6192988"/>
              <a:ext cx="2117" cy="211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1"/>
                  </a:cubicBezTo>
                  <a:cubicBezTo>
                    <a:pt x="0" y="1"/>
                    <a:pt x="0" y="0"/>
                    <a:pt x="1" y="0"/>
                  </a:cubicBezTo>
                  <a:cubicBezTo>
                    <a:pt x="1" y="0"/>
                    <a:pt x="1" y="0"/>
                    <a:pt x="1"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59" name="Freeform 37"/>
            <p:cNvSpPr/>
            <p:nvPr/>
          </p:nvSpPr>
          <p:spPr bwMode="auto">
            <a:xfrm flipH="1">
              <a:off x="1821875" y="6195103"/>
              <a:ext cx="35971" cy="2116"/>
            </a:xfrm>
            <a:custGeom>
              <a:avLst/>
              <a:gdLst>
                <a:gd name="T0" fmla="*/ 7 w 13"/>
                <a:gd name="T1" fmla="*/ 0 h 1"/>
                <a:gd name="T2" fmla="*/ 4 w 13"/>
                <a:gd name="T3" fmla="*/ 0 h 1"/>
                <a:gd name="T4" fmla="*/ 1 w 13"/>
                <a:gd name="T5" fmla="*/ 0 h 1"/>
                <a:gd name="T6" fmla="*/ 0 w 13"/>
                <a:gd name="T7" fmla="*/ 0 h 1"/>
                <a:gd name="T8" fmla="*/ 0 w 13"/>
                <a:gd name="T9" fmla="*/ 0 h 1"/>
                <a:gd name="T10" fmla="*/ 2 w 13"/>
                <a:gd name="T11" fmla="*/ 0 h 1"/>
                <a:gd name="T12" fmla="*/ 5 w 13"/>
                <a:gd name="T13" fmla="*/ 0 h 1"/>
                <a:gd name="T14" fmla="*/ 8 w 13"/>
                <a:gd name="T15" fmla="*/ 0 h 1"/>
                <a:gd name="T16" fmla="*/ 13 w 13"/>
                <a:gd name="T17" fmla="*/ 1 h 1"/>
                <a:gd name="T18" fmla="*/ 13 w 13"/>
                <a:gd name="T19" fmla="*/ 1 h 1"/>
                <a:gd name="T20" fmla="*/ 7 w 1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
                  <a:moveTo>
                    <a:pt x="7" y="0"/>
                  </a:moveTo>
                  <a:cubicBezTo>
                    <a:pt x="6" y="0"/>
                    <a:pt x="5" y="0"/>
                    <a:pt x="4" y="0"/>
                  </a:cubicBezTo>
                  <a:cubicBezTo>
                    <a:pt x="3" y="0"/>
                    <a:pt x="2" y="0"/>
                    <a:pt x="1" y="0"/>
                  </a:cubicBezTo>
                  <a:cubicBezTo>
                    <a:pt x="0" y="0"/>
                    <a:pt x="0" y="0"/>
                    <a:pt x="0" y="0"/>
                  </a:cubicBezTo>
                  <a:cubicBezTo>
                    <a:pt x="0" y="0"/>
                    <a:pt x="0" y="0"/>
                    <a:pt x="0" y="0"/>
                  </a:cubicBezTo>
                  <a:cubicBezTo>
                    <a:pt x="0" y="0"/>
                    <a:pt x="1" y="0"/>
                    <a:pt x="2" y="0"/>
                  </a:cubicBezTo>
                  <a:cubicBezTo>
                    <a:pt x="3" y="0"/>
                    <a:pt x="4" y="0"/>
                    <a:pt x="5" y="0"/>
                  </a:cubicBezTo>
                  <a:cubicBezTo>
                    <a:pt x="6" y="0"/>
                    <a:pt x="7" y="0"/>
                    <a:pt x="8" y="0"/>
                  </a:cubicBezTo>
                  <a:cubicBezTo>
                    <a:pt x="10" y="0"/>
                    <a:pt x="12" y="0"/>
                    <a:pt x="13" y="1"/>
                  </a:cubicBezTo>
                  <a:cubicBezTo>
                    <a:pt x="13" y="1"/>
                    <a:pt x="13" y="1"/>
                    <a:pt x="13" y="1"/>
                  </a:cubicBezTo>
                  <a:cubicBezTo>
                    <a:pt x="12" y="0"/>
                    <a:pt x="10" y="0"/>
                    <a:pt x="7"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60" name="Freeform 38"/>
            <p:cNvSpPr/>
            <p:nvPr/>
          </p:nvSpPr>
          <p:spPr bwMode="auto">
            <a:xfrm flipH="1">
              <a:off x="1821875" y="6195103"/>
              <a:ext cx="38088" cy="8463"/>
            </a:xfrm>
            <a:custGeom>
              <a:avLst/>
              <a:gdLst>
                <a:gd name="T0" fmla="*/ 1 w 14"/>
                <a:gd name="T1" fmla="*/ 0 h 3"/>
                <a:gd name="T2" fmla="*/ 0 w 14"/>
                <a:gd name="T3" fmla="*/ 3 h 3"/>
                <a:gd name="T4" fmla="*/ 14 w 14"/>
                <a:gd name="T5" fmla="*/ 1 h 3"/>
                <a:gd name="T6" fmla="*/ 9 w 14"/>
                <a:gd name="T7" fmla="*/ 0 h 3"/>
                <a:gd name="T8" fmla="*/ 6 w 14"/>
                <a:gd name="T9" fmla="*/ 0 h 3"/>
                <a:gd name="T10" fmla="*/ 3 w 14"/>
                <a:gd name="T11" fmla="*/ 0 h 3"/>
                <a:gd name="T12" fmla="*/ 1 w 1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 y="0"/>
                  </a:moveTo>
                  <a:cubicBezTo>
                    <a:pt x="0" y="3"/>
                    <a:pt x="0" y="3"/>
                    <a:pt x="0" y="3"/>
                  </a:cubicBezTo>
                  <a:cubicBezTo>
                    <a:pt x="2" y="0"/>
                    <a:pt x="8" y="1"/>
                    <a:pt x="14" y="1"/>
                  </a:cubicBezTo>
                  <a:cubicBezTo>
                    <a:pt x="13" y="0"/>
                    <a:pt x="11" y="0"/>
                    <a:pt x="9" y="0"/>
                  </a:cubicBezTo>
                  <a:cubicBezTo>
                    <a:pt x="8" y="0"/>
                    <a:pt x="7" y="0"/>
                    <a:pt x="6" y="0"/>
                  </a:cubicBezTo>
                  <a:cubicBezTo>
                    <a:pt x="5" y="0"/>
                    <a:pt x="4" y="0"/>
                    <a:pt x="3" y="0"/>
                  </a:cubicBezTo>
                  <a:cubicBezTo>
                    <a:pt x="2" y="0"/>
                    <a:pt x="1" y="0"/>
                    <a:pt x="1"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61" name="Freeform 39"/>
            <p:cNvSpPr/>
            <p:nvPr/>
          </p:nvSpPr>
          <p:spPr bwMode="auto">
            <a:xfrm flipH="1">
              <a:off x="1836686" y="6260695"/>
              <a:ext cx="21160" cy="8463"/>
            </a:xfrm>
            <a:custGeom>
              <a:avLst/>
              <a:gdLst>
                <a:gd name="T0" fmla="*/ 0 w 7"/>
                <a:gd name="T1" fmla="*/ 0 h 3"/>
                <a:gd name="T2" fmla="*/ 4 w 7"/>
                <a:gd name="T3" fmla="*/ 2 h 3"/>
                <a:gd name="T4" fmla="*/ 7 w 7"/>
                <a:gd name="T5" fmla="*/ 3 h 3"/>
                <a:gd name="T6" fmla="*/ 5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cubicBezTo>
                    <a:pt x="1" y="1"/>
                    <a:pt x="3" y="2"/>
                    <a:pt x="4" y="2"/>
                  </a:cubicBezTo>
                  <a:cubicBezTo>
                    <a:pt x="5" y="3"/>
                    <a:pt x="6" y="3"/>
                    <a:pt x="7" y="3"/>
                  </a:cubicBezTo>
                  <a:cubicBezTo>
                    <a:pt x="6" y="3"/>
                    <a:pt x="5" y="3"/>
                    <a:pt x="5" y="2"/>
                  </a:cubicBezTo>
                  <a:cubicBezTo>
                    <a:pt x="3" y="2"/>
                    <a:pt x="2" y="1"/>
                    <a:pt x="0"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62" name="Freeform 40"/>
            <p:cNvSpPr/>
            <p:nvPr/>
          </p:nvSpPr>
          <p:spPr bwMode="auto">
            <a:xfrm flipH="1">
              <a:off x="1821875" y="6252231"/>
              <a:ext cx="40203" cy="19042"/>
            </a:xfrm>
            <a:custGeom>
              <a:avLst/>
              <a:gdLst>
                <a:gd name="T0" fmla="*/ 0 w 15"/>
                <a:gd name="T1" fmla="*/ 0 h 7"/>
                <a:gd name="T2" fmla="*/ 1 w 15"/>
                <a:gd name="T3" fmla="*/ 3 h 7"/>
                <a:gd name="T4" fmla="*/ 1 w 15"/>
                <a:gd name="T5" fmla="*/ 3 h 7"/>
                <a:gd name="T6" fmla="*/ 2 w 15"/>
                <a:gd name="T7" fmla="*/ 3 h 7"/>
                <a:gd name="T8" fmla="*/ 7 w 15"/>
                <a:gd name="T9" fmla="*/ 5 h 7"/>
                <a:gd name="T10" fmla="*/ 9 w 15"/>
                <a:gd name="T11" fmla="*/ 6 h 7"/>
                <a:gd name="T12" fmla="*/ 13 w 15"/>
                <a:gd name="T13" fmla="*/ 7 h 7"/>
                <a:gd name="T14" fmla="*/ 15 w 15"/>
                <a:gd name="T15" fmla="*/ 7 h 7"/>
                <a:gd name="T16" fmla="*/ 0 w 1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0" y="0"/>
                  </a:moveTo>
                  <a:cubicBezTo>
                    <a:pt x="1" y="3"/>
                    <a:pt x="1" y="3"/>
                    <a:pt x="1" y="3"/>
                  </a:cubicBezTo>
                  <a:cubicBezTo>
                    <a:pt x="1" y="3"/>
                    <a:pt x="1" y="3"/>
                    <a:pt x="1" y="3"/>
                  </a:cubicBezTo>
                  <a:cubicBezTo>
                    <a:pt x="1" y="3"/>
                    <a:pt x="2" y="3"/>
                    <a:pt x="2" y="3"/>
                  </a:cubicBezTo>
                  <a:cubicBezTo>
                    <a:pt x="4" y="4"/>
                    <a:pt x="5" y="5"/>
                    <a:pt x="7" y="5"/>
                  </a:cubicBezTo>
                  <a:cubicBezTo>
                    <a:pt x="7" y="6"/>
                    <a:pt x="8" y="6"/>
                    <a:pt x="9" y="6"/>
                  </a:cubicBezTo>
                  <a:cubicBezTo>
                    <a:pt x="10" y="7"/>
                    <a:pt x="12" y="7"/>
                    <a:pt x="13" y="7"/>
                  </a:cubicBezTo>
                  <a:cubicBezTo>
                    <a:pt x="14" y="7"/>
                    <a:pt x="14" y="7"/>
                    <a:pt x="15" y="7"/>
                  </a:cubicBezTo>
                  <a:cubicBezTo>
                    <a:pt x="11" y="6"/>
                    <a:pt x="6" y="4"/>
                    <a:pt x="0"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63" name="Freeform 41"/>
            <p:cNvSpPr/>
            <p:nvPr/>
          </p:nvSpPr>
          <p:spPr bwMode="auto">
            <a:xfrm flipH="1">
              <a:off x="1553142" y="6228957"/>
              <a:ext cx="44437" cy="67707"/>
            </a:xfrm>
            <a:custGeom>
              <a:avLst/>
              <a:gdLst>
                <a:gd name="T0" fmla="*/ 6 w 16"/>
                <a:gd name="T1" fmla="*/ 0 h 24"/>
                <a:gd name="T2" fmla="*/ 5 w 16"/>
                <a:gd name="T3" fmla="*/ 9 h 24"/>
                <a:gd name="T4" fmla="*/ 0 w 16"/>
                <a:gd name="T5" fmla="*/ 14 h 24"/>
                <a:gd name="T6" fmla="*/ 6 w 16"/>
                <a:gd name="T7" fmla="*/ 15 h 24"/>
                <a:gd name="T8" fmla="*/ 8 w 16"/>
                <a:gd name="T9" fmla="*/ 24 h 24"/>
                <a:gd name="T10" fmla="*/ 10 w 16"/>
                <a:gd name="T11" fmla="*/ 18 h 24"/>
                <a:gd name="T12" fmla="*/ 16 w 16"/>
                <a:gd name="T13" fmla="*/ 22 h 24"/>
                <a:gd name="T14" fmla="*/ 12 w 16"/>
                <a:gd name="T15" fmla="*/ 15 h 24"/>
                <a:gd name="T16" fmla="*/ 6 w 1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6" y="0"/>
                  </a:moveTo>
                  <a:cubicBezTo>
                    <a:pt x="6" y="0"/>
                    <a:pt x="6" y="7"/>
                    <a:pt x="5" y="9"/>
                  </a:cubicBezTo>
                  <a:cubicBezTo>
                    <a:pt x="4" y="12"/>
                    <a:pt x="0" y="14"/>
                    <a:pt x="0" y="14"/>
                  </a:cubicBezTo>
                  <a:cubicBezTo>
                    <a:pt x="0" y="14"/>
                    <a:pt x="5" y="14"/>
                    <a:pt x="6" y="15"/>
                  </a:cubicBezTo>
                  <a:cubicBezTo>
                    <a:pt x="8" y="16"/>
                    <a:pt x="8" y="21"/>
                    <a:pt x="8" y="24"/>
                  </a:cubicBezTo>
                  <a:cubicBezTo>
                    <a:pt x="8" y="24"/>
                    <a:pt x="9" y="17"/>
                    <a:pt x="10" y="18"/>
                  </a:cubicBezTo>
                  <a:cubicBezTo>
                    <a:pt x="11" y="18"/>
                    <a:pt x="16" y="22"/>
                    <a:pt x="16" y="22"/>
                  </a:cubicBezTo>
                  <a:cubicBezTo>
                    <a:pt x="16" y="22"/>
                    <a:pt x="15" y="17"/>
                    <a:pt x="12" y="15"/>
                  </a:cubicBezTo>
                  <a:cubicBezTo>
                    <a:pt x="10" y="12"/>
                    <a:pt x="8" y="4"/>
                    <a:pt x="6" y="0"/>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64" name="Freeform 42"/>
            <p:cNvSpPr/>
            <p:nvPr/>
          </p:nvSpPr>
          <p:spPr bwMode="auto">
            <a:xfrm flipH="1">
              <a:off x="1559491" y="6245883"/>
              <a:ext cx="16928" cy="25390"/>
            </a:xfrm>
            <a:custGeom>
              <a:avLst/>
              <a:gdLst>
                <a:gd name="T0" fmla="*/ 0 w 6"/>
                <a:gd name="T1" fmla="*/ 0 h 9"/>
                <a:gd name="T2" fmla="*/ 4 w 6"/>
                <a:gd name="T3" fmla="*/ 3 h 9"/>
                <a:gd name="T4" fmla="*/ 5 w 6"/>
                <a:gd name="T5" fmla="*/ 9 h 9"/>
                <a:gd name="T6" fmla="*/ 1 w 6"/>
                <a:gd name="T7" fmla="*/ 5 h 9"/>
                <a:gd name="T8" fmla="*/ 0 w 6"/>
                <a:gd name="T9" fmla="*/ 0 h 9"/>
              </a:gdLst>
              <a:ahLst/>
              <a:cxnLst>
                <a:cxn ang="0">
                  <a:pos x="T0" y="T1"/>
                </a:cxn>
                <a:cxn ang="0">
                  <a:pos x="T2" y="T3"/>
                </a:cxn>
                <a:cxn ang="0">
                  <a:pos x="T4" y="T5"/>
                </a:cxn>
                <a:cxn ang="0">
                  <a:pos x="T6" y="T7"/>
                </a:cxn>
                <a:cxn ang="0">
                  <a:pos x="T8" y="T9"/>
                </a:cxn>
              </a:cxnLst>
              <a:rect l="0" t="0" r="r" b="b"/>
              <a:pathLst>
                <a:path w="6" h="9">
                  <a:moveTo>
                    <a:pt x="0" y="0"/>
                  </a:moveTo>
                  <a:cubicBezTo>
                    <a:pt x="0" y="0"/>
                    <a:pt x="3" y="1"/>
                    <a:pt x="4" y="3"/>
                  </a:cubicBezTo>
                  <a:cubicBezTo>
                    <a:pt x="6" y="5"/>
                    <a:pt x="5" y="9"/>
                    <a:pt x="5" y="9"/>
                  </a:cubicBezTo>
                  <a:cubicBezTo>
                    <a:pt x="1" y="5"/>
                    <a:pt x="1" y="5"/>
                    <a:pt x="1" y="5"/>
                  </a:cubicBezTo>
                  <a:lnTo>
                    <a:pt x="0" y="0"/>
                  </a:ln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65" name="Freeform 43"/>
            <p:cNvSpPr/>
            <p:nvPr/>
          </p:nvSpPr>
          <p:spPr bwMode="auto">
            <a:xfrm flipH="1">
              <a:off x="1352123" y="6087196"/>
              <a:ext cx="217947" cy="173498"/>
            </a:xfrm>
            <a:custGeom>
              <a:avLst/>
              <a:gdLst>
                <a:gd name="T0" fmla="*/ 0 w 77"/>
                <a:gd name="T1" fmla="*/ 58 h 61"/>
                <a:gd name="T2" fmla="*/ 69 w 77"/>
                <a:gd name="T3" fmla="*/ 5 h 61"/>
                <a:gd name="T4" fmla="*/ 74 w 77"/>
                <a:gd name="T5" fmla="*/ 1 h 61"/>
                <a:gd name="T6" fmla="*/ 2 w 77"/>
                <a:gd name="T7" fmla="*/ 61 h 61"/>
                <a:gd name="T8" fmla="*/ 0 w 77"/>
                <a:gd name="T9" fmla="*/ 58 h 61"/>
              </a:gdLst>
              <a:ahLst/>
              <a:cxnLst>
                <a:cxn ang="0">
                  <a:pos x="T0" y="T1"/>
                </a:cxn>
                <a:cxn ang="0">
                  <a:pos x="T2" y="T3"/>
                </a:cxn>
                <a:cxn ang="0">
                  <a:pos x="T4" y="T5"/>
                </a:cxn>
                <a:cxn ang="0">
                  <a:pos x="T6" y="T7"/>
                </a:cxn>
                <a:cxn ang="0">
                  <a:pos x="T8" y="T9"/>
                </a:cxn>
              </a:cxnLst>
              <a:rect l="0" t="0" r="r" b="b"/>
              <a:pathLst>
                <a:path w="77" h="61">
                  <a:moveTo>
                    <a:pt x="0" y="58"/>
                  </a:moveTo>
                  <a:cubicBezTo>
                    <a:pt x="0" y="58"/>
                    <a:pt x="43" y="44"/>
                    <a:pt x="69" y="5"/>
                  </a:cubicBezTo>
                  <a:cubicBezTo>
                    <a:pt x="69" y="5"/>
                    <a:pt x="72" y="0"/>
                    <a:pt x="74" y="1"/>
                  </a:cubicBezTo>
                  <a:cubicBezTo>
                    <a:pt x="77" y="3"/>
                    <a:pt x="50" y="43"/>
                    <a:pt x="2" y="61"/>
                  </a:cubicBezTo>
                  <a:cubicBezTo>
                    <a:pt x="0" y="58"/>
                    <a:pt x="0" y="58"/>
                    <a:pt x="0" y="58"/>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66" name="Freeform 44"/>
            <p:cNvSpPr/>
            <p:nvPr/>
          </p:nvSpPr>
          <p:spPr bwMode="auto">
            <a:xfrm flipH="1">
              <a:off x="837935" y="5987752"/>
              <a:ext cx="404156" cy="397777"/>
            </a:xfrm>
            <a:custGeom>
              <a:avLst/>
              <a:gdLst>
                <a:gd name="T0" fmla="*/ 124 w 142"/>
                <a:gd name="T1" fmla="*/ 98 h 140"/>
                <a:gd name="T2" fmla="*/ 114 w 142"/>
                <a:gd name="T3" fmla="*/ 99 h 140"/>
                <a:gd name="T4" fmla="*/ 74 w 142"/>
                <a:gd name="T5" fmla="*/ 73 h 140"/>
                <a:gd name="T6" fmla="*/ 103 w 142"/>
                <a:gd name="T7" fmla="*/ 102 h 140"/>
                <a:gd name="T8" fmla="*/ 102 w 142"/>
                <a:gd name="T9" fmla="*/ 120 h 140"/>
                <a:gd name="T10" fmla="*/ 91 w 142"/>
                <a:gd name="T11" fmla="*/ 136 h 140"/>
                <a:gd name="T12" fmla="*/ 70 w 142"/>
                <a:gd name="T13" fmla="*/ 131 h 140"/>
                <a:gd name="T14" fmla="*/ 69 w 142"/>
                <a:gd name="T15" fmla="*/ 130 h 140"/>
                <a:gd name="T16" fmla="*/ 69 w 142"/>
                <a:gd name="T17" fmla="*/ 129 h 140"/>
                <a:gd name="T18" fmla="*/ 61 w 142"/>
                <a:gd name="T19" fmla="*/ 90 h 140"/>
                <a:gd name="T20" fmla="*/ 57 w 142"/>
                <a:gd name="T21" fmla="*/ 87 h 140"/>
                <a:gd name="T22" fmla="*/ 39 w 142"/>
                <a:gd name="T23" fmla="*/ 105 h 140"/>
                <a:gd name="T24" fmla="*/ 27 w 142"/>
                <a:gd name="T25" fmla="*/ 108 h 140"/>
                <a:gd name="T26" fmla="*/ 4 w 142"/>
                <a:gd name="T27" fmla="*/ 94 h 140"/>
                <a:gd name="T28" fmla="*/ 12 w 142"/>
                <a:gd name="T29" fmla="*/ 71 h 140"/>
                <a:gd name="T30" fmla="*/ 15 w 142"/>
                <a:gd name="T31" fmla="*/ 67 h 140"/>
                <a:gd name="T32" fmla="*/ 62 w 142"/>
                <a:gd name="T33" fmla="*/ 65 h 140"/>
                <a:gd name="T34" fmla="*/ 41 w 142"/>
                <a:gd name="T35" fmla="*/ 57 h 140"/>
                <a:gd name="T36" fmla="*/ 25 w 142"/>
                <a:gd name="T37" fmla="*/ 49 h 140"/>
                <a:gd name="T38" fmla="*/ 23 w 142"/>
                <a:gd name="T39" fmla="*/ 48 h 140"/>
                <a:gd name="T40" fmla="*/ 16 w 142"/>
                <a:gd name="T41" fmla="*/ 39 h 140"/>
                <a:gd name="T42" fmla="*/ 15 w 142"/>
                <a:gd name="T43" fmla="*/ 20 h 140"/>
                <a:gd name="T44" fmla="*/ 34 w 142"/>
                <a:gd name="T45" fmla="*/ 12 h 140"/>
                <a:gd name="T46" fmla="*/ 40 w 142"/>
                <a:gd name="T47" fmla="*/ 13 h 140"/>
                <a:gd name="T48" fmla="*/ 63 w 142"/>
                <a:gd name="T49" fmla="*/ 30 h 140"/>
                <a:gd name="T50" fmla="*/ 69 w 142"/>
                <a:gd name="T51" fmla="*/ 56 h 140"/>
                <a:gd name="T52" fmla="*/ 75 w 142"/>
                <a:gd name="T53" fmla="*/ 20 h 140"/>
                <a:gd name="T54" fmla="*/ 86 w 142"/>
                <a:gd name="T55" fmla="*/ 6 h 140"/>
                <a:gd name="T56" fmla="*/ 104 w 142"/>
                <a:gd name="T57" fmla="*/ 2 h 140"/>
                <a:gd name="T58" fmla="*/ 115 w 142"/>
                <a:gd name="T59" fmla="*/ 19 h 140"/>
                <a:gd name="T60" fmla="*/ 116 w 142"/>
                <a:gd name="T61" fmla="*/ 25 h 140"/>
                <a:gd name="T62" fmla="*/ 113 w 142"/>
                <a:gd name="T63" fmla="*/ 38 h 140"/>
                <a:gd name="T64" fmla="*/ 112 w 142"/>
                <a:gd name="T65" fmla="*/ 41 h 140"/>
                <a:gd name="T66" fmla="*/ 102 w 142"/>
                <a:gd name="T67" fmla="*/ 51 h 140"/>
                <a:gd name="T68" fmla="*/ 78 w 142"/>
                <a:gd name="T69" fmla="*/ 63 h 140"/>
                <a:gd name="T70" fmla="*/ 78 w 142"/>
                <a:gd name="T71" fmla="*/ 63 h 140"/>
                <a:gd name="T72" fmla="*/ 109 w 142"/>
                <a:gd name="T73" fmla="*/ 54 h 140"/>
                <a:gd name="T74" fmla="*/ 114 w 142"/>
                <a:gd name="T75" fmla="*/ 55 h 140"/>
                <a:gd name="T76" fmla="*/ 115 w 142"/>
                <a:gd name="T77" fmla="*/ 55 h 140"/>
                <a:gd name="T78" fmla="*/ 125 w 142"/>
                <a:gd name="T79" fmla="*/ 59 h 140"/>
                <a:gd name="T80" fmla="*/ 127 w 142"/>
                <a:gd name="T81" fmla="*/ 61 h 140"/>
                <a:gd name="T82" fmla="*/ 135 w 142"/>
                <a:gd name="T83" fmla="*/ 70 h 140"/>
                <a:gd name="T84" fmla="*/ 138 w 142"/>
                <a:gd name="T85"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40">
                  <a:moveTo>
                    <a:pt x="138" y="90"/>
                  </a:moveTo>
                  <a:cubicBezTo>
                    <a:pt x="138" y="92"/>
                    <a:pt x="132" y="97"/>
                    <a:pt x="124" y="98"/>
                  </a:cubicBezTo>
                  <a:cubicBezTo>
                    <a:pt x="123" y="99"/>
                    <a:pt x="123" y="99"/>
                    <a:pt x="122" y="99"/>
                  </a:cubicBezTo>
                  <a:cubicBezTo>
                    <a:pt x="120" y="99"/>
                    <a:pt x="117" y="99"/>
                    <a:pt x="114" y="99"/>
                  </a:cubicBezTo>
                  <a:cubicBezTo>
                    <a:pt x="101" y="97"/>
                    <a:pt x="93" y="87"/>
                    <a:pt x="87" y="81"/>
                  </a:cubicBezTo>
                  <a:cubicBezTo>
                    <a:pt x="83" y="77"/>
                    <a:pt x="77" y="74"/>
                    <a:pt x="74" y="73"/>
                  </a:cubicBezTo>
                  <a:cubicBezTo>
                    <a:pt x="78" y="77"/>
                    <a:pt x="86" y="81"/>
                    <a:pt x="96" y="91"/>
                  </a:cubicBezTo>
                  <a:cubicBezTo>
                    <a:pt x="99" y="95"/>
                    <a:pt x="101" y="98"/>
                    <a:pt x="103" y="102"/>
                  </a:cubicBezTo>
                  <a:cubicBezTo>
                    <a:pt x="104" y="108"/>
                    <a:pt x="104" y="114"/>
                    <a:pt x="102" y="120"/>
                  </a:cubicBezTo>
                  <a:cubicBezTo>
                    <a:pt x="102" y="120"/>
                    <a:pt x="102" y="120"/>
                    <a:pt x="102" y="120"/>
                  </a:cubicBezTo>
                  <a:cubicBezTo>
                    <a:pt x="102" y="122"/>
                    <a:pt x="101" y="124"/>
                    <a:pt x="101" y="126"/>
                  </a:cubicBezTo>
                  <a:cubicBezTo>
                    <a:pt x="97" y="135"/>
                    <a:pt x="93" y="137"/>
                    <a:pt x="91" y="136"/>
                  </a:cubicBezTo>
                  <a:cubicBezTo>
                    <a:pt x="88" y="136"/>
                    <a:pt x="88" y="138"/>
                    <a:pt x="85" y="139"/>
                  </a:cubicBezTo>
                  <a:cubicBezTo>
                    <a:pt x="83" y="140"/>
                    <a:pt x="76" y="137"/>
                    <a:pt x="70" y="131"/>
                  </a:cubicBezTo>
                  <a:cubicBezTo>
                    <a:pt x="69" y="130"/>
                    <a:pt x="69" y="130"/>
                    <a:pt x="69" y="130"/>
                  </a:cubicBezTo>
                  <a:cubicBezTo>
                    <a:pt x="69" y="130"/>
                    <a:pt x="69" y="130"/>
                    <a:pt x="69" y="130"/>
                  </a:cubicBezTo>
                  <a:cubicBezTo>
                    <a:pt x="69" y="129"/>
                    <a:pt x="69" y="129"/>
                    <a:pt x="69" y="129"/>
                  </a:cubicBezTo>
                  <a:cubicBezTo>
                    <a:pt x="69" y="129"/>
                    <a:pt x="69" y="129"/>
                    <a:pt x="69" y="129"/>
                  </a:cubicBezTo>
                  <a:cubicBezTo>
                    <a:pt x="67" y="128"/>
                    <a:pt x="66" y="126"/>
                    <a:pt x="65" y="124"/>
                  </a:cubicBezTo>
                  <a:cubicBezTo>
                    <a:pt x="59" y="112"/>
                    <a:pt x="57" y="97"/>
                    <a:pt x="61" y="90"/>
                  </a:cubicBezTo>
                  <a:cubicBezTo>
                    <a:pt x="64" y="85"/>
                    <a:pt x="63" y="82"/>
                    <a:pt x="65" y="78"/>
                  </a:cubicBezTo>
                  <a:cubicBezTo>
                    <a:pt x="63" y="80"/>
                    <a:pt x="59" y="84"/>
                    <a:pt x="57" y="87"/>
                  </a:cubicBezTo>
                  <a:cubicBezTo>
                    <a:pt x="52" y="93"/>
                    <a:pt x="47" y="101"/>
                    <a:pt x="39" y="105"/>
                  </a:cubicBezTo>
                  <a:cubicBezTo>
                    <a:pt x="39" y="105"/>
                    <a:pt x="39" y="105"/>
                    <a:pt x="39" y="105"/>
                  </a:cubicBezTo>
                  <a:cubicBezTo>
                    <a:pt x="37" y="106"/>
                    <a:pt x="35" y="107"/>
                    <a:pt x="33" y="107"/>
                  </a:cubicBezTo>
                  <a:cubicBezTo>
                    <a:pt x="31" y="108"/>
                    <a:pt x="29" y="108"/>
                    <a:pt x="27" y="108"/>
                  </a:cubicBezTo>
                  <a:cubicBezTo>
                    <a:pt x="16" y="108"/>
                    <a:pt x="6" y="102"/>
                    <a:pt x="5" y="100"/>
                  </a:cubicBezTo>
                  <a:cubicBezTo>
                    <a:pt x="4" y="97"/>
                    <a:pt x="6" y="96"/>
                    <a:pt x="4" y="94"/>
                  </a:cubicBezTo>
                  <a:cubicBezTo>
                    <a:pt x="2" y="93"/>
                    <a:pt x="0" y="88"/>
                    <a:pt x="5" y="80"/>
                  </a:cubicBezTo>
                  <a:cubicBezTo>
                    <a:pt x="7" y="77"/>
                    <a:pt x="9" y="73"/>
                    <a:pt x="12" y="71"/>
                  </a:cubicBezTo>
                  <a:cubicBezTo>
                    <a:pt x="12" y="71"/>
                    <a:pt x="12" y="71"/>
                    <a:pt x="12" y="71"/>
                  </a:cubicBezTo>
                  <a:cubicBezTo>
                    <a:pt x="13" y="69"/>
                    <a:pt x="14" y="68"/>
                    <a:pt x="15" y="67"/>
                  </a:cubicBezTo>
                  <a:cubicBezTo>
                    <a:pt x="20" y="63"/>
                    <a:pt x="26" y="60"/>
                    <a:pt x="35" y="61"/>
                  </a:cubicBezTo>
                  <a:cubicBezTo>
                    <a:pt x="48" y="62"/>
                    <a:pt x="56" y="65"/>
                    <a:pt x="62" y="65"/>
                  </a:cubicBezTo>
                  <a:cubicBezTo>
                    <a:pt x="59" y="64"/>
                    <a:pt x="54" y="61"/>
                    <a:pt x="49" y="59"/>
                  </a:cubicBezTo>
                  <a:cubicBezTo>
                    <a:pt x="47" y="58"/>
                    <a:pt x="44" y="58"/>
                    <a:pt x="41" y="57"/>
                  </a:cubicBezTo>
                  <a:cubicBezTo>
                    <a:pt x="41" y="57"/>
                    <a:pt x="41" y="57"/>
                    <a:pt x="41" y="57"/>
                  </a:cubicBezTo>
                  <a:cubicBezTo>
                    <a:pt x="36" y="56"/>
                    <a:pt x="30" y="53"/>
                    <a:pt x="25" y="49"/>
                  </a:cubicBezTo>
                  <a:cubicBezTo>
                    <a:pt x="25" y="49"/>
                    <a:pt x="25" y="49"/>
                    <a:pt x="25" y="49"/>
                  </a:cubicBezTo>
                  <a:cubicBezTo>
                    <a:pt x="24" y="49"/>
                    <a:pt x="23" y="48"/>
                    <a:pt x="23" y="48"/>
                  </a:cubicBezTo>
                  <a:cubicBezTo>
                    <a:pt x="22" y="47"/>
                    <a:pt x="21" y="46"/>
                    <a:pt x="20" y="45"/>
                  </a:cubicBezTo>
                  <a:cubicBezTo>
                    <a:pt x="18" y="43"/>
                    <a:pt x="17" y="41"/>
                    <a:pt x="16" y="39"/>
                  </a:cubicBezTo>
                  <a:cubicBezTo>
                    <a:pt x="16" y="39"/>
                    <a:pt x="16" y="39"/>
                    <a:pt x="16" y="39"/>
                  </a:cubicBezTo>
                  <a:cubicBezTo>
                    <a:pt x="12" y="30"/>
                    <a:pt x="13" y="21"/>
                    <a:pt x="15" y="20"/>
                  </a:cubicBezTo>
                  <a:cubicBezTo>
                    <a:pt x="17" y="18"/>
                    <a:pt x="19" y="19"/>
                    <a:pt x="20" y="16"/>
                  </a:cubicBezTo>
                  <a:cubicBezTo>
                    <a:pt x="20" y="14"/>
                    <a:pt x="24" y="11"/>
                    <a:pt x="34" y="12"/>
                  </a:cubicBezTo>
                  <a:cubicBezTo>
                    <a:pt x="35" y="12"/>
                    <a:pt x="37" y="12"/>
                    <a:pt x="39" y="13"/>
                  </a:cubicBezTo>
                  <a:cubicBezTo>
                    <a:pt x="40" y="13"/>
                    <a:pt x="40" y="13"/>
                    <a:pt x="40" y="13"/>
                  </a:cubicBezTo>
                  <a:cubicBezTo>
                    <a:pt x="48" y="15"/>
                    <a:pt x="58" y="19"/>
                    <a:pt x="62" y="30"/>
                  </a:cubicBezTo>
                  <a:cubicBezTo>
                    <a:pt x="63" y="30"/>
                    <a:pt x="63" y="30"/>
                    <a:pt x="63" y="30"/>
                  </a:cubicBezTo>
                  <a:cubicBezTo>
                    <a:pt x="63" y="31"/>
                    <a:pt x="63" y="31"/>
                    <a:pt x="63" y="31"/>
                  </a:cubicBezTo>
                  <a:cubicBezTo>
                    <a:pt x="67" y="42"/>
                    <a:pt x="67" y="50"/>
                    <a:pt x="69" y="56"/>
                  </a:cubicBezTo>
                  <a:cubicBezTo>
                    <a:pt x="70" y="53"/>
                    <a:pt x="72" y="48"/>
                    <a:pt x="72" y="43"/>
                  </a:cubicBezTo>
                  <a:cubicBezTo>
                    <a:pt x="73" y="37"/>
                    <a:pt x="72" y="28"/>
                    <a:pt x="75" y="20"/>
                  </a:cubicBezTo>
                  <a:cubicBezTo>
                    <a:pt x="77" y="17"/>
                    <a:pt x="78" y="14"/>
                    <a:pt x="80" y="11"/>
                  </a:cubicBezTo>
                  <a:cubicBezTo>
                    <a:pt x="82" y="9"/>
                    <a:pt x="84" y="8"/>
                    <a:pt x="86" y="6"/>
                  </a:cubicBezTo>
                  <a:cubicBezTo>
                    <a:pt x="86" y="6"/>
                    <a:pt x="86" y="6"/>
                    <a:pt x="86" y="6"/>
                  </a:cubicBezTo>
                  <a:cubicBezTo>
                    <a:pt x="94" y="1"/>
                    <a:pt x="102" y="0"/>
                    <a:pt x="104" y="2"/>
                  </a:cubicBezTo>
                  <a:cubicBezTo>
                    <a:pt x="106" y="4"/>
                    <a:pt x="106" y="6"/>
                    <a:pt x="108" y="6"/>
                  </a:cubicBezTo>
                  <a:cubicBezTo>
                    <a:pt x="111" y="6"/>
                    <a:pt x="114" y="8"/>
                    <a:pt x="115" y="19"/>
                  </a:cubicBezTo>
                  <a:cubicBezTo>
                    <a:pt x="115" y="21"/>
                    <a:pt x="116" y="23"/>
                    <a:pt x="116" y="25"/>
                  </a:cubicBezTo>
                  <a:cubicBezTo>
                    <a:pt x="116" y="25"/>
                    <a:pt x="116" y="25"/>
                    <a:pt x="116" y="25"/>
                  </a:cubicBezTo>
                  <a:cubicBezTo>
                    <a:pt x="115" y="29"/>
                    <a:pt x="115" y="34"/>
                    <a:pt x="113" y="38"/>
                  </a:cubicBezTo>
                  <a:cubicBezTo>
                    <a:pt x="113" y="38"/>
                    <a:pt x="113" y="38"/>
                    <a:pt x="113" y="38"/>
                  </a:cubicBezTo>
                  <a:cubicBezTo>
                    <a:pt x="113" y="38"/>
                    <a:pt x="113" y="38"/>
                    <a:pt x="113" y="38"/>
                  </a:cubicBezTo>
                  <a:cubicBezTo>
                    <a:pt x="113" y="39"/>
                    <a:pt x="112" y="40"/>
                    <a:pt x="112" y="41"/>
                  </a:cubicBezTo>
                  <a:cubicBezTo>
                    <a:pt x="112" y="41"/>
                    <a:pt x="112" y="41"/>
                    <a:pt x="112" y="41"/>
                  </a:cubicBezTo>
                  <a:cubicBezTo>
                    <a:pt x="110" y="45"/>
                    <a:pt x="107" y="48"/>
                    <a:pt x="102" y="51"/>
                  </a:cubicBezTo>
                  <a:cubicBezTo>
                    <a:pt x="92" y="58"/>
                    <a:pt x="83" y="59"/>
                    <a:pt x="79" y="62"/>
                  </a:cubicBezTo>
                  <a:cubicBezTo>
                    <a:pt x="78" y="63"/>
                    <a:pt x="78" y="63"/>
                    <a:pt x="78" y="63"/>
                  </a:cubicBezTo>
                  <a:cubicBezTo>
                    <a:pt x="78" y="63"/>
                    <a:pt x="78" y="63"/>
                    <a:pt x="78" y="63"/>
                  </a:cubicBezTo>
                  <a:cubicBezTo>
                    <a:pt x="78" y="63"/>
                    <a:pt x="78" y="63"/>
                    <a:pt x="78" y="63"/>
                  </a:cubicBezTo>
                  <a:cubicBezTo>
                    <a:pt x="83" y="62"/>
                    <a:pt x="90" y="57"/>
                    <a:pt x="104" y="55"/>
                  </a:cubicBezTo>
                  <a:cubicBezTo>
                    <a:pt x="106" y="55"/>
                    <a:pt x="108" y="54"/>
                    <a:pt x="109" y="54"/>
                  </a:cubicBezTo>
                  <a:cubicBezTo>
                    <a:pt x="110" y="54"/>
                    <a:pt x="110" y="54"/>
                    <a:pt x="110" y="54"/>
                  </a:cubicBezTo>
                  <a:cubicBezTo>
                    <a:pt x="111" y="54"/>
                    <a:pt x="113" y="55"/>
                    <a:pt x="114" y="55"/>
                  </a:cubicBezTo>
                  <a:cubicBezTo>
                    <a:pt x="114" y="55"/>
                    <a:pt x="114" y="55"/>
                    <a:pt x="115" y="55"/>
                  </a:cubicBezTo>
                  <a:cubicBezTo>
                    <a:pt x="115" y="55"/>
                    <a:pt x="115" y="55"/>
                    <a:pt x="115" y="55"/>
                  </a:cubicBezTo>
                  <a:cubicBezTo>
                    <a:pt x="116" y="55"/>
                    <a:pt x="116" y="55"/>
                    <a:pt x="116" y="55"/>
                  </a:cubicBezTo>
                  <a:cubicBezTo>
                    <a:pt x="119" y="56"/>
                    <a:pt x="122" y="58"/>
                    <a:pt x="125" y="59"/>
                  </a:cubicBezTo>
                  <a:cubicBezTo>
                    <a:pt x="125" y="59"/>
                    <a:pt x="125" y="59"/>
                    <a:pt x="125" y="59"/>
                  </a:cubicBezTo>
                  <a:cubicBezTo>
                    <a:pt x="126" y="60"/>
                    <a:pt x="126" y="61"/>
                    <a:pt x="127" y="61"/>
                  </a:cubicBezTo>
                  <a:cubicBezTo>
                    <a:pt x="127" y="61"/>
                    <a:pt x="127" y="61"/>
                    <a:pt x="127" y="61"/>
                  </a:cubicBezTo>
                  <a:cubicBezTo>
                    <a:pt x="131" y="64"/>
                    <a:pt x="133" y="67"/>
                    <a:pt x="135" y="70"/>
                  </a:cubicBezTo>
                  <a:cubicBezTo>
                    <a:pt x="142" y="78"/>
                    <a:pt x="141" y="83"/>
                    <a:pt x="139" y="84"/>
                  </a:cubicBezTo>
                  <a:cubicBezTo>
                    <a:pt x="137" y="86"/>
                    <a:pt x="138" y="87"/>
                    <a:pt x="138" y="90"/>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67" name="Freeform 45"/>
            <p:cNvSpPr>
              <a:spLocks noEditPoints="1"/>
            </p:cNvSpPr>
            <p:nvPr/>
          </p:nvSpPr>
          <p:spPr bwMode="auto">
            <a:xfrm flipH="1">
              <a:off x="886604" y="6095660"/>
              <a:ext cx="289891" cy="59243"/>
            </a:xfrm>
            <a:custGeom>
              <a:avLst/>
              <a:gdLst>
                <a:gd name="T0" fmla="*/ 91 w 102"/>
                <a:gd name="T1" fmla="*/ 17 h 21"/>
                <a:gd name="T2" fmla="*/ 91 w 102"/>
                <a:gd name="T3" fmla="*/ 17 h 21"/>
                <a:gd name="T4" fmla="*/ 92 w 102"/>
                <a:gd name="T5" fmla="*/ 17 h 21"/>
                <a:gd name="T6" fmla="*/ 92 w 102"/>
                <a:gd name="T7" fmla="*/ 17 h 21"/>
                <a:gd name="T8" fmla="*/ 93 w 102"/>
                <a:gd name="T9" fmla="*/ 17 h 21"/>
                <a:gd name="T10" fmla="*/ 102 w 102"/>
                <a:gd name="T11" fmla="*/ 21 h 21"/>
                <a:gd name="T12" fmla="*/ 102 w 102"/>
                <a:gd name="T13" fmla="*/ 21 h 21"/>
                <a:gd name="T14" fmla="*/ 102 w 102"/>
                <a:gd name="T15" fmla="*/ 21 h 21"/>
                <a:gd name="T16" fmla="*/ 102 w 102"/>
                <a:gd name="T17" fmla="*/ 21 h 21"/>
                <a:gd name="T18" fmla="*/ 93 w 102"/>
                <a:gd name="T19" fmla="*/ 17 h 21"/>
                <a:gd name="T20" fmla="*/ 92 w 102"/>
                <a:gd name="T21" fmla="*/ 17 h 21"/>
                <a:gd name="T22" fmla="*/ 92 w 102"/>
                <a:gd name="T23" fmla="*/ 17 h 21"/>
                <a:gd name="T24" fmla="*/ 91 w 102"/>
                <a:gd name="T25" fmla="*/ 17 h 21"/>
                <a:gd name="T26" fmla="*/ 91 w 102"/>
                <a:gd name="T27" fmla="*/ 17 h 21"/>
                <a:gd name="T28" fmla="*/ 0 w 102"/>
                <a:gd name="T29" fmla="*/ 10 h 21"/>
                <a:gd name="T30" fmla="*/ 2 w 102"/>
                <a:gd name="T31" fmla="*/ 11 h 21"/>
                <a:gd name="T32" fmla="*/ 0 w 102"/>
                <a:gd name="T33" fmla="*/ 10 h 21"/>
                <a:gd name="T34" fmla="*/ 90 w 102"/>
                <a:gd name="T35" fmla="*/ 0 h 21"/>
                <a:gd name="T36" fmla="*/ 90 w 102"/>
                <a:gd name="T37" fmla="*/ 0 h 21"/>
                <a:gd name="T38" fmla="*/ 90 w 102"/>
                <a:gd name="T39" fmla="*/ 0 h 21"/>
                <a:gd name="T40" fmla="*/ 90 w 102"/>
                <a:gd name="T41" fmla="*/ 0 h 21"/>
                <a:gd name="T42" fmla="*/ 90 w 102"/>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21">
                  <a:moveTo>
                    <a:pt x="91" y="17"/>
                  </a:moveTo>
                  <a:cubicBezTo>
                    <a:pt x="91" y="17"/>
                    <a:pt x="91" y="17"/>
                    <a:pt x="91" y="17"/>
                  </a:cubicBezTo>
                  <a:cubicBezTo>
                    <a:pt x="91" y="17"/>
                    <a:pt x="91" y="17"/>
                    <a:pt x="92" y="17"/>
                  </a:cubicBezTo>
                  <a:cubicBezTo>
                    <a:pt x="92" y="17"/>
                    <a:pt x="92" y="17"/>
                    <a:pt x="92" y="17"/>
                  </a:cubicBezTo>
                  <a:cubicBezTo>
                    <a:pt x="93" y="17"/>
                    <a:pt x="93" y="17"/>
                    <a:pt x="93" y="17"/>
                  </a:cubicBezTo>
                  <a:cubicBezTo>
                    <a:pt x="96" y="18"/>
                    <a:pt x="99" y="20"/>
                    <a:pt x="102" y="21"/>
                  </a:cubicBezTo>
                  <a:cubicBezTo>
                    <a:pt x="102" y="21"/>
                    <a:pt x="102" y="21"/>
                    <a:pt x="102" y="21"/>
                  </a:cubicBezTo>
                  <a:cubicBezTo>
                    <a:pt x="102" y="21"/>
                    <a:pt x="102" y="21"/>
                    <a:pt x="102" y="21"/>
                  </a:cubicBezTo>
                  <a:cubicBezTo>
                    <a:pt x="102" y="21"/>
                    <a:pt x="102" y="21"/>
                    <a:pt x="102" y="21"/>
                  </a:cubicBezTo>
                  <a:cubicBezTo>
                    <a:pt x="99" y="19"/>
                    <a:pt x="96" y="18"/>
                    <a:pt x="93" y="17"/>
                  </a:cubicBezTo>
                  <a:cubicBezTo>
                    <a:pt x="93" y="17"/>
                    <a:pt x="93" y="17"/>
                    <a:pt x="92" y="17"/>
                  </a:cubicBezTo>
                  <a:cubicBezTo>
                    <a:pt x="92" y="17"/>
                    <a:pt x="92" y="17"/>
                    <a:pt x="92" y="17"/>
                  </a:cubicBezTo>
                  <a:cubicBezTo>
                    <a:pt x="91" y="17"/>
                    <a:pt x="91" y="17"/>
                    <a:pt x="91" y="17"/>
                  </a:cubicBezTo>
                  <a:cubicBezTo>
                    <a:pt x="91" y="17"/>
                    <a:pt x="91" y="17"/>
                    <a:pt x="91" y="17"/>
                  </a:cubicBezTo>
                  <a:moveTo>
                    <a:pt x="0" y="10"/>
                  </a:moveTo>
                  <a:cubicBezTo>
                    <a:pt x="0" y="10"/>
                    <a:pt x="1" y="11"/>
                    <a:pt x="2" y="11"/>
                  </a:cubicBezTo>
                  <a:cubicBezTo>
                    <a:pt x="1" y="11"/>
                    <a:pt x="0" y="10"/>
                    <a:pt x="0" y="10"/>
                  </a:cubicBezTo>
                  <a:moveTo>
                    <a:pt x="90" y="0"/>
                  </a:moveTo>
                  <a:cubicBezTo>
                    <a:pt x="90" y="0"/>
                    <a:pt x="90" y="0"/>
                    <a:pt x="90" y="0"/>
                  </a:cubicBezTo>
                  <a:cubicBezTo>
                    <a:pt x="90" y="0"/>
                    <a:pt x="90" y="0"/>
                    <a:pt x="90" y="0"/>
                  </a:cubicBezTo>
                  <a:cubicBezTo>
                    <a:pt x="90" y="0"/>
                    <a:pt x="90" y="0"/>
                    <a:pt x="90" y="0"/>
                  </a:cubicBezTo>
                  <a:cubicBezTo>
                    <a:pt x="90" y="0"/>
                    <a:pt x="90" y="0"/>
                    <a:pt x="90" y="0"/>
                  </a:cubicBezTo>
                </a:path>
              </a:pathLst>
            </a:custGeom>
            <a:solidFill>
              <a:srgbClr val="FDEFF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68" name="Freeform 46"/>
            <p:cNvSpPr/>
            <p:nvPr/>
          </p:nvSpPr>
          <p:spPr bwMode="auto">
            <a:xfrm flipH="1">
              <a:off x="886604" y="6021605"/>
              <a:ext cx="311051" cy="332186"/>
            </a:xfrm>
            <a:custGeom>
              <a:avLst/>
              <a:gdLst>
                <a:gd name="T0" fmla="*/ 60 w 110"/>
                <a:gd name="T1" fmla="*/ 8 h 117"/>
                <a:gd name="T2" fmla="*/ 48 w 110"/>
                <a:gd name="T3" fmla="*/ 19 h 117"/>
                <a:gd name="T4" fmla="*/ 47 w 110"/>
                <a:gd name="T5" fmla="*/ 18 h 117"/>
                <a:gd name="T6" fmla="*/ 42 w 110"/>
                <a:gd name="T7" fmla="*/ 13 h 117"/>
                <a:gd name="T8" fmla="*/ 38 w 110"/>
                <a:gd name="T9" fmla="*/ 18 h 117"/>
                <a:gd name="T10" fmla="*/ 47 w 110"/>
                <a:gd name="T11" fmla="*/ 40 h 117"/>
                <a:gd name="T12" fmla="*/ 44 w 110"/>
                <a:gd name="T13" fmla="*/ 42 h 117"/>
                <a:gd name="T14" fmla="*/ 40 w 110"/>
                <a:gd name="T15" fmla="*/ 42 h 117"/>
                <a:gd name="T16" fmla="*/ 12 w 110"/>
                <a:gd name="T17" fmla="*/ 27 h 117"/>
                <a:gd name="T18" fmla="*/ 12 w 110"/>
                <a:gd name="T19" fmla="*/ 37 h 117"/>
                <a:gd name="T20" fmla="*/ 8 w 110"/>
                <a:gd name="T21" fmla="*/ 36 h 117"/>
                <a:gd name="T22" fmla="*/ 10 w 110"/>
                <a:gd name="T23" fmla="*/ 37 h 117"/>
                <a:gd name="T24" fmla="*/ 34 w 110"/>
                <a:gd name="T25" fmla="*/ 47 h 117"/>
                <a:gd name="T26" fmla="*/ 47 w 110"/>
                <a:gd name="T27" fmla="*/ 53 h 117"/>
                <a:gd name="T28" fmla="*/ 0 w 110"/>
                <a:gd name="T29" fmla="*/ 55 h 117"/>
                <a:gd name="T30" fmla="*/ 34 w 110"/>
                <a:gd name="T31" fmla="*/ 57 h 117"/>
                <a:gd name="T32" fmla="*/ 37 w 110"/>
                <a:gd name="T33" fmla="*/ 60 h 117"/>
                <a:gd name="T34" fmla="*/ 41 w 110"/>
                <a:gd name="T35" fmla="*/ 64 h 117"/>
                <a:gd name="T36" fmla="*/ 44 w 110"/>
                <a:gd name="T37" fmla="*/ 66 h 117"/>
                <a:gd name="T38" fmla="*/ 42 w 110"/>
                <a:gd name="T39" fmla="*/ 75 h 117"/>
                <a:gd name="T40" fmla="*/ 50 w 110"/>
                <a:gd name="T41" fmla="*/ 66 h 117"/>
                <a:gd name="T42" fmla="*/ 50 w 110"/>
                <a:gd name="T43" fmla="*/ 112 h 117"/>
                <a:gd name="T44" fmla="*/ 51 w 110"/>
                <a:gd name="T45" fmla="*/ 76 h 117"/>
                <a:gd name="T46" fmla="*/ 58 w 110"/>
                <a:gd name="T47" fmla="*/ 77 h 117"/>
                <a:gd name="T48" fmla="*/ 62 w 110"/>
                <a:gd name="T49" fmla="*/ 73 h 117"/>
                <a:gd name="T50" fmla="*/ 76 w 110"/>
                <a:gd name="T51" fmla="*/ 102 h 117"/>
                <a:gd name="T52" fmla="*/ 81 w 110"/>
                <a:gd name="T53" fmla="*/ 79 h 117"/>
                <a:gd name="T54" fmla="*/ 59 w 110"/>
                <a:gd name="T55" fmla="*/ 61 h 117"/>
                <a:gd name="T56" fmla="*/ 103 w 110"/>
                <a:gd name="T57" fmla="*/ 87 h 117"/>
                <a:gd name="T58" fmla="*/ 78 w 110"/>
                <a:gd name="T59" fmla="*/ 71 h 117"/>
                <a:gd name="T60" fmla="*/ 71 w 110"/>
                <a:gd name="T61" fmla="*/ 64 h 117"/>
                <a:gd name="T62" fmla="*/ 91 w 110"/>
                <a:gd name="T63" fmla="*/ 64 h 117"/>
                <a:gd name="T64" fmla="*/ 88 w 110"/>
                <a:gd name="T65" fmla="*/ 56 h 117"/>
                <a:gd name="T66" fmla="*/ 78 w 110"/>
                <a:gd name="T67" fmla="*/ 54 h 117"/>
                <a:gd name="T68" fmla="*/ 95 w 110"/>
                <a:gd name="T69" fmla="*/ 45 h 117"/>
                <a:gd name="T70" fmla="*/ 100 w 110"/>
                <a:gd name="T71" fmla="*/ 43 h 117"/>
                <a:gd name="T72" fmla="*/ 99 w 110"/>
                <a:gd name="T73" fmla="*/ 43 h 117"/>
                <a:gd name="T74" fmla="*/ 94 w 110"/>
                <a:gd name="T75" fmla="*/ 42 h 117"/>
                <a:gd name="T76" fmla="*/ 63 w 110"/>
                <a:gd name="T77" fmla="*/ 51 h 117"/>
                <a:gd name="T78" fmla="*/ 63 w 110"/>
                <a:gd name="T79" fmla="*/ 51 h 117"/>
                <a:gd name="T80" fmla="*/ 97 w 110"/>
                <a:gd name="T81" fmla="*/ 29 h 117"/>
                <a:gd name="T82" fmla="*/ 98 w 110"/>
                <a:gd name="T83" fmla="*/ 26 h 117"/>
                <a:gd name="T84" fmla="*/ 75 w 110"/>
                <a:gd name="T85" fmla="*/ 42 h 117"/>
                <a:gd name="T86" fmla="*/ 89 w 110"/>
                <a:gd name="T87" fmla="*/ 21 h 117"/>
                <a:gd name="T88" fmla="*/ 69 w 110"/>
                <a:gd name="T89" fmla="*/ 36 h 117"/>
                <a:gd name="T90" fmla="*/ 62 w 110"/>
                <a:gd name="T91" fmla="*/ 30 h 117"/>
                <a:gd name="T92" fmla="*/ 60 w 110"/>
                <a:gd name="T93" fmla="*/ 25 h 117"/>
                <a:gd name="T94" fmla="*/ 70 w 110"/>
                <a:gd name="T9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117">
                  <a:moveTo>
                    <a:pt x="70" y="0"/>
                  </a:moveTo>
                  <a:cubicBezTo>
                    <a:pt x="69" y="0"/>
                    <a:pt x="64" y="2"/>
                    <a:pt x="60" y="8"/>
                  </a:cubicBezTo>
                  <a:cubicBezTo>
                    <a:pt x="60" y="8"/>
                    <a:pt x="60" y="8"/>
                    <a:pt x="60" y="8"/>
                  </a:cubicBezTo>
                  <a:cubicBezTo>
                    <a:pt x="57" y="16"/>
                    <a:pt x="58" y="25"/>
                    <a:pt x="57" y="31"/>
                  </a:cubicBezTo>
                  <a:cubicBezTo>
                    <a:pt x="57" y="36"/>
                    <a:pt x="55" y="41"/>
                    <a:pt x="54" y="44"/>
                  </a:cubicBezTo>
                  <a:cubicBezTo>
                    <a:pt x="52" y="38"/>
                    <a:pt x="52" y="30"/>
                    <a:pt x="48" y="19"/>
                  </a:cubicBezTo>
                  <a:cubicBezTo>
                    <a:pt x="48" y="18"/>
                    <a:pt x="48" y="18"/>
                    <a:pt x="48" y="18"/>
                  </a:cubicBezTo>
                  <a:cubicBezTo>
                    <a:pt x="47" y="18"/>
                    <a:pt x="47" y="18"/>
                    <a:pt x="47" y="18"/>
                  </a:cubicBezTo>
                  <a:cubicBezTo>
                    <a:pt x="47" y="18"/>
                    <a:pt x="47" y="18"/>
                    <a:pt x="47" y="18"/>
                  </a:cubicBezTo>
                  <a:cubicBezTo>
                    <a:pt x="47" y="18"/>
                    <a:pt x="44" y="12"/>
                    <a:pt x="40" y="11"/>
                  </a:cubicBezTo>
                  <a:cubicBezTo>
                    <a:pt x="38" y="10"/>
                    <a:pt x="38" y="10"/>
                    <a:pt x="38" y="10"/>
                  </a:cubicBezTo>
                  <a:cubicBezTo>
                    <a:pt x="37" y="10"/>
                    <a:pt x="40" y="11"/>
                    <a:pt x="42" y="13"/>
                  </a:cubicBezTo>
                  <a:cubicBezTo>
                    <a:pt x="44" y="16"/>
                    <a:pt x="50" y="28"/>
                    <a:pt x="50" y="34"/>
                  </a:cubicBezTo>
                  <a:cubicBezTo>
                    <a:pt x="50" y="35"/>
                    <a:pt x="50" y="35"/>
                    <a:pt x="49" y="35"/>
                  </a:cubicBezTo>
                  <a:cubicBezTo>
                    <a:pt x="48" y="35"/>
                    <a:pt x="43" y="19"/>
                    <a:pt x="38" y="18"/>
                  </a:cubicBezTo>
                  <a:cubicBezTo>
                    <a:pt x="41" y="22"/>
                    <a:pt x="42" y="23"/>
                    <a:pt x="44" y="30"/>
                  </a:cubicBezTo>
                  <a:cubicBezTo>
                    <a:pt x="47" y="37"/>
                    <a:pt x="47" y="39"/>
                    <a:pt x="47" y="40"/>
                  </a:cubicBezTo>
                  <a:cubicBezTo>
                    <a:pt x="47" y="40"/>
                    <a:pt x="47" y="40"/>
                    <a:pt x="47" y="40"/>
                  </a:cubicBezTo>
                  <a:cubicBezTo>
                    <a:pt x="46" y="40"/>
                    <a:pt x="41" y="22"/>
                    <a:pt x="31" y="20"/>
                  </a:cubicBezTo>
                  <a:cubicBezTo>
                    <a:pt x="39" y="27"/>
                    <a:pt x="43" y="35"/>
                    <a:pt x="44" y="40"/>
                  </a:cubicBezTo>
                  <a:cubicBezTo>
                    <a:pt x="45" y="41"/>
                    <a:pt x="45" y="42"/>
                    <a:pt x="44" y="42"/>
                  </a:cubicBezTo>
                  <a:cubicBezTo>
                    <a:pt x="41" y="42"/>
                    <a:pt x="32" y="34"/>
                    <a:pt x="29" y="30"/>
                  </a:cubicBezTo>
                  <a:cubicBezTo>
                    <a:pt x="28" y="29"/>
                    <a:pt x="28" y="29"/>
                    <a:pt x="28" y="29"/>
                  </a:cubicBezTo>
                  <a:cubicBezTo>
                    <a:pt x="27" y="29"/>
                    <a:pt x="32" y="38"/>
                    <a:pt x="40" y="42"/>
                  </a:cubicBezTo>
                  <a:cubicBezTo>
                    <a:pt x="44" y="44"/>
                    <a:pt x="44" y="45"/>
                    <a:pt x="42" y="45"/>
                  </a:cubicBezTo>
                  <a:cubicBezTo>
                    <a:pt x="39" y="45"/>
                    <a:pt x="30" y="43"/>
                    <a:pt x="26" y="40"/>
                  </a:cubicBezTo>
                  <a:cubicBezTo>
                    <a:pt x="20" y="34"/>
                    <a:pt x="17" y="32"/>
                    <a:pt x="12" y="27"/>
                  </a:cubicBezTo>
                  <a:cubicBezTo>
                    <a:pt x="13" y="29"/>
                    <a:pt x="20" y="39"/>
                    <a:pt x="28" y="43"/>
                  </a:cubicBezTo>
                  <a:cubicBezTo>
                    <a:pt x="30" y="43"/>
                    <a:pt x="30" y="44"/>
                    <a:pt x="29" y="44"/>
                  </a:cubicBezTo>
                  <a:cubicBezTo>
                    <a:pt x="27" y="44"/>
                    <a:pt x="14" y="40"/>
                    <a:pt x="12" y="37"/>
                  </a:cubicBezTo>
                  <a:cubicBezTo>
                    <a:pt x="8" y="34"/>
                    <a:pt x="7" y="34"/>
                    <a:pt x="4" y="28"/>
                  </a:cubicBezTo>
                  <a:cubicBezTo>
                    <a:pt x="4" y="29"/>
                    <a:pt x="6" y="34"/>
                    <a:pt x="8" y="36"/>
                  </a:cubicBezTo>
                  <a:cubicBezTo>
                    <a:pt x="8" y="36"/>
                    <a:pt x="8" y="36"/>
                    <a:pt x="8" y="36"/>
                  </a:cubicBezTo>
                  <a:cubicBezTo>
                    <a:pt x="8" y="36"/>
                    <a:pt x="9" y="37"/>
                    <a:pt x="10" y="37"/>
                  </a:cubicBezTo>
                  <a:cubicBezTo>
                    <a:pt x="10" y="37"/>
                    <a:pt x="10" y="37"/>
                    <a:pt x="10" y="37"/>
                  </a:cubicBezTo>
                  <a:cubicBezTo>
                    <a:pt x="10" y="37"/>
                    <a:pt x="10" y="37"/>
                    <a:pt x="10" y="37"/>
                  </a:cubicBezTo>
                  <a:cubicBezTo>
                    <a:pt x="15" y="41"/>
                    <a:pt x="21" y="44"/>
                    <a:pt x="26" y="45"/>
                  </a:cubicBezTo>
                  <a:cubicBezTo>
                    <a:pt x="26" y="45"/>
                    <a:pt x="26" y="45"/>
                    <a:pt x="26" y="45"/>
                  </a:cubicBezTo>
                  <a:cubicBezTo>
                    <a:pt x="29" y="46"/>
                    <a:pt x="32" y="46"/>
                    <a:pt x="34" y="47"/>
                  </a:cubicBezTo>
                  <a:cubicBezTo>
                    <a:pt x="39" y="49"/>
                    <a:pt x="44" y="52"/>
                    <a:pt x="47" y="53"/>
                  </a:cubicBezTo>
                  <a:cubicBezTo>
                    <a:pt x="47" y="53"/>
                    <a:pt x="47" y="53"/>
                    <a:pt x="47" y="53"/>
                  </a:cubicBezTo>
                  <a:cubicBezTo>
                    <a:pt x="47" y="53"/>
                    <a:pt x="47" y="53"/>
                    <a:pt x="47" y="53"/>
                  </a:cubicBezTo>
                  <a:cubicBezTo>
                    <a:pt x="41" y="53"/>
                    <a:pt x="33" y="50"/>
                    <a:pt x="20" y="49"/>
                  </a:cubicBezTo>
                  <a:cubicBezTo>
                    <a:pt x="19" y="49"/>
                    <a:pt x="19" y="49"/>
                    <a:pt x="18" y="49"/>
                  </a:cubicBezTo>
                  <a:cubicBezTo>
                    <a:pt x="11" y="49"/>
                    <a:pt x="5" y="51"/>
                    <a:pt x="0" y="55"/>
                  </a:cubicBezTo>
                  <a:cubicBezTo>
                    <a:pt x="0" y="55"/>
                    <a:pt x="11" y="52"/>
                    <a:pt x="21" y="52"/>
                  </a:cubicBezTo>
                  <a:cubicBezTo>
                    <a:pt x="25" y="52"/>
                    <a:pt x="29" y="52"/>
                    <a:pt x="32" y="54"/>
                  </a:cubicBezTo>
                  <a:cubicBezTo>
                    <a:pt x="32" y="54"/>
                    <a:pt x="35" y="55"/>
                    <a:pt x="34" y="57"/>
                  </a:cubicBezTo>
                  <a:cubicBezTo>
                    <a:pt x="33" y="59"/>
                    <a:pt x="20" y="57"/>
                    <a:pt x="9" y="66"/>
                  </a:cubicBezTo>
                  <a:cubicBezTo>
                    <a:pt x="9" y="66"/>
                    <a:pt x="27" y="60"/>
                    <a:pt x="35" y="60"/>
                  </a:cubicBezTo>
                  <a:cubicBezTo>
                    <a:pt x="36" y="60"/>
                    <a:pt x="36" y="60"/>
                    <a:pt x="37" y="60"/>
                  </a:cubicBezTo>
                  <a:cubicBezTo>
                    <a:pt x="42" y="62"/>
                    <a:pt x="28" y="67"/>
                    <a:pt x="26" y="68"/>
                  </a:cubicBezTo>
                  <a:cubicBezTo>
                    <a:pt x="28" y="68"/>
                    <a:pt x="37" y="66"/>
                    <a:pt x="40" y="65"/>
                  </a:cubicBezTo>
                  <a:cubicBezTo>
                    <a:pt x="40" y="64"/>
                    <a:pt x="41" y="64"/>
                    <a:pt x="41" y="64"/>
                  </a:cubicBezTo>
                  <a:cubicBezTo>
                    <a:pt x="43" y="64"/>
                    <a:pt x="41" y="70"/>
                    <a:pt x="27" y="75"/>
                  </a:cubicBezTo>
                  <a:cubicBezTo>
                    <a:pt x="27" y="75"/>
                    <a:pt x="38" y="73"/>
                    <a:pt x="43" y="67"/>
                  </a:cubicBezTo>
                  <a:cubicBezTo>
                    <a:pt x="43" y="67"/>
                    <a:pt x="44" y="66"/>
                    <a:pt x="44" y="66"/>
                  </a:cubicBezTo>
                  <a:cubicBezTo>
                    <a:pt x="44" y="66"/>
                    <a:pt x="45" y="67"/>
                    <a:pt x="45" y="67"/>
                  </a:cubicBezTo>
                  <a:cubicBezTo>
                    <a:pt x="45" y="70"/>
                    <a:pt x="31" y="88"/>
                    <a:pt x="24" y="93"/>
                  </a:cubicBezTo>
                  <a:cubicBezTo>
                    <a:pt x="32" y="89"/>
                    <a:pt x="37" y="81"/>
                    <a:pt x="42" y="75"/>
                  </a:cubicBezTo>
                  <a:cubicBezTo>
                    <a:pt x="44" y="72"/>
                    <a:pt x="48" y="68"/>
                    <a:pt x="50" y="66"/>
                  </a:cubicBezTo>
                  <a:cubicBezTo>
                    <a:pt x="50" y="66"/>
                    <a:pt x="50" y="66"/>
                    <a:pt x="50" y="66"/>
                  </a:cubicBezTo>
                  <a:cubicBezTo>
                    <a:pt x="50" y="66"/>
                    <a:pt x="50" y="66"/>
                    <a:pt x="50" y="66"/>
                  </a:cubicBezTo>
                  <a:cubicBezTo>
                    <a:pt x="48" y="70"/>
                    <a:pt x="49" y="73"/>
                    <a:pt x="46" y="78"/>
                  </a:cubicBezTo>
                  <a:cubicBezTo>
                    <a:pt x="45" y="80"/>
                    <a:pt x="44" y="84"/>
                    <a:pt x="44" y="88"/>
                  </a:cubicBezTo>
                  <a:cubicBezTo>
                    <a:pt x="44" y="95"/>
                    <a:pt x="46" y="104"/>
                    <a:pt x="50" y="112"/>
                  </a:cubicBezTo>
                  <a:cubicBezTo>
                    <a:pt x="51" y="114"/>
                    <a:pt x="52" y="116"/>
                    <a:pt x="54" y="117"/>
                  </a:cubicBezTo>
                  <a:cubicBezTo>
                    <a:pt x="53" y="116"/>
                    <a:pt x="42" y="95"/>
                    <a:pt x="49" y="78"/>
                  </a:cubicBezTo>
                  <a:cubicBezTo>
                    <a:pt x="49" y="78"/>
                    <a:pt x="50" y="76"/>
                    <a:pt x="51" y="76"/>
                  </a:cubicBezTo>
                  <a:cubicBezTo>
                    <a:pt x="52" y="76"/>
                    <a:pt x="52" y="76"/>
                    <a:pt x="53" y="76"/>
                  </a:cubicBezTo>
                  <a:cubicBezTo>
                    <a:pt x="55" y="78"/>
                    <a:pt x="50" y="90"/>
                    <a:pt x="56" y="99"/>
                  </a:cubicBezTo>
                  <a:cubicBezTo>
                    <a:pt x="56" y="98"/>
                    <a:pt x="54" y="78"/>
                    <a:pt x="58" y="77"/>
                  </a:cubicBezTo>
                  <a:cubicBezTo>
                    <a:pt x="58" y="77"/>
                    <a:pt x="58" y="77"/>
                    <a:pt x="58" y="77"/>
                  </a:cubicBezTo>
                  <a:cubicBezTo>
                    <a:pt x="62" y="77"/>
                    <a:pt x="66" y="92"/>
                    <a:pt x="66" y="92"/>
                  </a:cubicBezTo>
                  <a:cubicBezTo>
                    <a:pt x="66" y="92"/>
                    <a:pt x="67" y="81"/>
                    <a:pt x="62" y="73"/>
                  </a:cubicBezTo>
                  <a:cubicBezTo>
                    <a:pt x="61" y="71"/>
                    <a:pt x="61" y="70"/>
                    <a:pt x="62" y="70"/>
                  </a:cubicBezTo>
                  <a:cubicBezTo>
                    <a:pt x="64" y="70"/>
                    <a:pt x="70" y="76"/>
                    <a:pt x="72" y="79"/>
                  </a:cubicBezTo>
                  <a:cubicBezTo>
                    <a:pt x="76" y="90"/>
                    <a:pt x="76" y="94"/>
                    <a:pt x="76" y="102"/>
                  </a:cubicBezTo>
                  <a:cubicBezTo>
                    <a:pt x="76" y="102"/>
                    <a:pt x="81" y="88"/>
                    <a:pt x="72" y="75"/>
                  </a:cubicBezTo>
                  <a:cubicBezTo>
                    <a:pt x="72" y="75"/>
                    <a:pt x="81" y="78"/>
                    <a:pt x="88" y="90"/>
                  </a:cubicBezTo>
                  <a:cubicBezTo>
                    <a:pt x="86" y="86"/>
                    <a:pt x="84" y="83"/>
                    <a:pt x="81" y="79"/>
                  </a:cubicBezTo>
                  <a:cubicBezTo>
                    <a:pt x="71" y="69"/>
                    <a:pt x="63" y="65"/>
                    <a:pt x="59" y="61"/>
                  </a:cubicBezTo>
                  <a:cubicBezTo>
                    <a:pt x="59" y="61"/>
                    <a:pt x="59" y="61"/>
                    <a:pt x="59" y="61"/>
                  </a:cubicBezTo>
                  <a:cubicBezTo>
                    <a:pt x="59" y="61"/>
                    <a:pt x="59" y="61"/>
                    <a:pt x="59" y="61"/>
                  </a:cubicBezTo>
                  <a:cubicBezTo>
                    <a:pt x="62" y="62"/>
                    <a:pt x="68" y="65"/>
                    <a:pt x="72" y="69"/>
                  </a:cubicBezTo>
                  <a:cubicBezTo>
                    <a:pt x="78" y="75"/>
                    <a:pt x="86" y="85"/>
                    <a:pt x="99" y="87"/>
                  </a:cubicBezTo>
                  <a:cubicBezTo>
                    <a:pt x="101" y="87"/>
                    <a:pt x="102" y="87"/>
                    <a:pt x="103" y="87"/>
                  </a:cubicBezTo>
                  <a:cubicBezTo>
                    <a:pt x="104" y="87"/>
                    <a:pt x="106" y="87"/>
                    <a:pt x="107" y="87"/>
                  </a:cubicBezTo>
                  <a:cubicBezTo>
                    <a:pt x="100" y="86"/>
                    <a:pt x="94" y="83"/>
                    <a:pt x="94" y="83"/>
                  </a:cubicBezTo>
                  <a:cubicBezTo>
                    <a:pt x="75" y="73"/>
                    <a:pt x="78" y="71"/>
                    <a:pt x="78" y="71"/>
                  </a:cubicBezTo>
                  <a:cubicBezTo>
                    <a:pt x="80" y="71"/>
                    <a:pt x="82" y="72"/>
                    <a:pt x="85" y="72"/>
                  </a:cubicBezTo>
                  <a:cubicBezTo>
                    <a:pt x="90" y="72"/>
                    <a:pt x="96" y="70"/>
                    <a:pt x="96" y="70"/>
                  </a:cubicBezTo>
                  <a:cubicBezTo>
                    <a:pt x="78" y="69"/>
                    <a:pt x="68" y="64"/>
                    <a:pt x="71" y="64"/>
                  </a:cubicBezTo>
                  <a:cubicBezTo>
                    <a:pt x="71" y="64"/>
                    <a:pt x="72" y="64"/>
                    <a:pt x="74" y="64"/>
                  </a:cubicBezTo>
                  <a:cubicBezTo>
                    <a:pt x="77" y="65"/>
                    <a:pt x="80" y="66"/>
                    <a:pt x="82" y="66"/>
                  </a:cubicBezTo>
                  <a:cubicBezTo>
                    <a:pt x="87" y="66"/>
                    <a:pt x="91" y="64"/>
                    <a:pt x="91" y="64"/>
                  </a:cubicBezTo>
                  <a:cubicBezTo>
                    <a:pt x="90" y="64"/>
                    <a:pt x="89" y="64"/>
                    <a:pt x="88" y="64"/>
                  </a:cubicBezTo>
                  <a:cubicBezTo>
                    <a:pt x="81" y="64"/>
                    <a:pt x="69" y="61"/>
                    <a:pt x="73" y="58"/>
                  </a:cubicBezTo>
                  <a:cubicBezTo>
                    <a:pt x="75" y="56"/>
                    <a:pt x="82" y="56"/>
                    <a:pt x="88" y="56"/>
                  </a:cubicBezTo>
                  <a:cubicBezTo>
                    <a:pt x="95" y="56"/>
                    <a:pt x="100" y="56"/>
                    <a:pt x="100" y="56"/>
                  </a:cubicBezTo>
                  <a:cubicBezTo>
                    <a:pt x="96" y="54"/>
                    <a:pt x="91" y="53"/>
                    <a:pt x="86" y="53"/>
                  </a:cubicBezTo>
                  <a:cubicBezTo>
                    <a:pt x="83" y="53"/>
                    <a:pt x="80" y="53"/>
                    <a:pt x="78" y="54"/>
                  </a:cubicBezTo>
                  <a:cubicBezTo>
                    <a:pt x="75" y="54"/>
                    <a:pt x="73" y="54"/>
                    <a:pt x="72" y="54"/>
                  </a:cubicBezTo>
                  <a:cubicBezTo>
                    <a:pt x="70" y="54"/>
                    <a:pt x="71" y="53"/>
                    <a:pt x="76" y="50"/>
                  </a:cubicBezTo>
                  <a:cubicBezTo>
                    <a:pt x="82" y="46"/>
                    <a:pt x="89" y="45"/>
                    <a:pt x="95" y="45"/>
                  </a:cubicBezTo>
                  <a:cubicBezTo>
                    <a:pt x="103" y="45"/>
                    <a:pt x="109" y="47"/>
                    <a:pt x="110" y="47"/>
                  </a:cubicBezTo>
                  <a:cubicBezTo>
                    <a:pt x="107" y="46"/>
                    <a:pt x="104" y="44"/>
                    <a:pt x="101" y="43"/>
                  </a:cubicBezTo>
                  <a:cubicBezTo>
                    <a:pt x="101" y="43"/>
                    <a:pt x="101" y="43"/>
                    <a:pt x="100" y="43"/>
                  </a:cubicBezTo>
                  <a:cubicBezTo>
                    <a:pt x="100" y="43"/>
                    <a:pt x="100" y="43"/>
                    <a:pt x="100" y="43"/>
                  </a:cubicBezTo>
                  <a:cubicBezTo>
                    <a:pt x="99" y="43"/>
                    <a:pt x="99" y="43"/>
                    <a:pt x="99" y="43"/>
                  </a:cubicBezTo>
                  <a:cubicBezTo>
                    <a:pt x="99" y="43"/>
                    <a:pt x="99" y="43"/>
                    <a:pt x="99" y="43"/>
                  </a:cubicBezTo>
                  <a:cubicBezTo>
                    <a:pt x="97" y="43"/>
                    <a:pt x="96" y="42"/>
                    <a:pt x="95" y="42"/>
                  </a:cubicBezTo>
                  <a:cubicBezTo>
                    <a:pt x="95" y="42"/>
                    <a:pt x="95" y="42"/>
                    <a:pt x="95" y="42"/>
                  </a:cubicBezTo>
                  <a:cubicBezTo>
                    <a:pt x="94" y="42"/>
                    <a:pt x="94" y="42"/>
                    <a:pt x="94" y="42"/>
                  </a:cubicBezTo>
                  <a:cubicBezTo>
                    <a:pt x="94" y="42"/>
                    <a:pt x="94" y="42"/>
                    <a:pt x="94" y="42"/>
                  </a:cubicBezTo>
                  <a:cubicBezTo>
                    <a:pt x="92" y="42"/>
                    <a:pt x="91" y="43"/>
                    <a:pt x="89" y="43"/>
                  </a:cubicBezTo>
                  <a:cubicBezTo>
                    <a:pt x="75" y="45"/>
                    <a:pt x="68" y="50"/>
                    <a:pt x="63" y="51"/>
                  </a:cubicBezTo>
                  <a:cubicBezTo>
                    <a:pt x="63" y="51"/>
                    <a:pt x="63" y="51"/>
                    <a:pt x="63" y="51"/>
                  </a:cubicBezTo>
                  <a:cubicBezTo>
                    <a:pt x="63" y="51"/>
                    <a:pt x="63" y="51"/>
                    <a:pt x="63" y="51"/>
                  </a:cubicBezTo>
                  <a:cubicBezTo>
                    <a:pt x="63" y="51"/>
                    <a:pt x="63" y="51"/>
                    <a:pt x="63" y="51"/>
                  </a:cubicBezTo>
                  <a:cubicBezTo>
                    <a:pt x="63" y="50"/>
                    <a:pt x="63" y="50"/>
                    <a:pt x="64" y="50"/>
                  </a:cubicBezTo>
                  <a:cubicBezTo>
                    <a:pt x="68" y="47"/>
                    <a:pt x="77" y="46"/>
                    <a:pt x="87" y="39"/>
                  </a:cubicBezTo>
                  <a:cubicBezTo>
                    <a:pt x="92" y="36"/>
                    <a:pt x="95" y="33"/>
                    <a:pt x="97" y="29"/>
                  </a:cubicBezTo>
                  <a:cubicBezTo>
                    <a:pt x="97" y="29"/>
                    <a:pt x="97" y="29"/>
                    <a:pt x="97" y="29"/>
                  </a:cubicBezTo>
                  <a:cubicBezTo>
                    <a:pt x="98" y="26"/>
                    <a:pt x="98" y="26"/>
                    <a:pt x="98" y="26"/>
                  </a:cubicBezTo>
                  <a:cubicBezTo>
                    <a:pt x="98" y="26"/>
                    <a:pt x="98" y="26"/>
                    <a:pt x="98" y="26"/>
                  </a:cubicBezTo>
                  <a:cubicBezTo>
                    <a:pt x="98" y="26"/>
                    <a:pt x="98" y="26"/>
                    <a:pt x="98" y="26"/>
                  </a:cubicBezTo>
                  <a:cubicBezTo>
                    <a:pt x="98" y="26"/>
                    <a:pt x="98" y="26"/>
                    <a:pt x="98" y="26"/>
                  </a:cubicBezTo>
                  <a:cubicBezTo>
                    <a:pt x="94" y="33"/>
                    <a:pt x="78" y="42"/>
                    <a:pt x="75" y="42"/>
                  </a:cubicBezTo>
                  <a:cubicBezTo>
                    <a:pt x="75" y="43"/>
                    <a:pt x="75" y="43"/>
                    <a:pt x="74" y="43"/>
                  </a:cubicBezTo>
                  <a:cubicBezTo>
                    <a:pt x="73" y="43"/>
                    <a:pt x="74" y="41"/>
                    <a:pt x="74" y="41"/>
                  </a:cubicBezTo>
                  <a:cubicBezTo>
                    <a:pt x="84" y="37"/>
                    <a:pt x="88" y="24"/>
                    <a:pt x="89" y="21"/>
                  </a:cubicBezTo>
                  <a:cubicBezTo>
                    <a:pt x="86" y="30"/>
                    <a:pt x="71" y="40"/>
                    <a:pt x="68" y="40"/>
                  </a:cubicBezTo>
                  <a:cubicBezTo>
                    <a:pt x="68" y="40"/>
                    <a:pt x="67" y="40"/>
                    <a:pt x="67" y="40"/>
                  </a:cubicBezTo>
                  <a:cubicBezTo>
                    <a:pt x="66" y="38"/>
                    <a:pt x="69" y="36"/>
                    <a:pt x="69" y="36"/>
                  </a:cubicBezTo>
                  <a:cubicBezTo>
                    <a:pt x="76" y="28"/>
                    <a:pt x="78" y="19"/>
                    <a:pt x="78" y="19"/>
                  </a:cubicBezTo>
                  <a:cubicBezTo>
                    <a:pt x="76" y="23"/>
                    <a:pt x="67" y="35"/>
                    <a:pt x="63" y="35"/>
                  </a:cubicBezTo>
                  <a:cubicBezTo>
                    <a:pt x="62" y="35"/>
                    <a:pt x="62" y="34"/>
                    <a:pt x="62" y="30"/>
                  </a:cubicBezTo>
                  <a:cubicBezTo>
                    <a:pt x="64" y="17"/>
                    <a:pt x="75" y="6"/>
                    <a:pt x="75" y="6"/>
                  </a:cubicBezTo>
                  <a:cubicBezTo>
                    <a:pt x="71" y="6"/>
                    <a:pt x="68" y="11"/>
                    <a:pt x="65" y="15"/>
                  </a:cubicBezTo>
                  <a:cubicBezTo>
                    <a:pt x="63" y="18"/>
                    <a:pt x="61" y="25"/>
                    <a:pt x="60" y="25"/>
                  </a:cubicBezTo>
                  <a:cubicBezTo>
                    <a:pt x="59" y="25"/>
                    <a:pt x="59" y="23"/>
                    <a:pt x="60" y="19"/>
                  </a:cubicBezTo>
                  <a:cubicBezTo>
                    <a:pt x="61" y="5"/>
                    <a:pt x="71" y="0"/>
                    <a:pt x="71" y="0"/>
                  </a:cubicBezTo>
                  <a:cubicBezTo>
                    <a:pt x="71" y="0"/>
                    <a:pt x="70" y="0"/>
                    <a:pt x="70"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69" name="Freeform 47"/>
            <p:cNvSpPr/>
            <p:nvPr/>
          </p:nvSpPr>
          <p:spPr bwMode="auto">
            <a:xfrm flipH="1">
              <a:off x="960663" y="6078733"/>
              <a:ext cx="179860" cy="190425"/>
            </a:xfrm>
            <a:custGeom>
              <a:avLst/>
              <a:gdLst>
                <a:gd name="T0" fmla="*/ 37 w 63"/>
                <a:gd name="T1" fmla="*/ 32 h 67"/>
                <a:gd name="T2" fmla="*/ 57 w 63"/>
                <a:gd name="T3" fmla="*/ 32 h 67"/>
                <a:gd name="T4" fmla="*/ 57 w 63"/>
                <a:gd name="T5" fmla="*/ 31 h 67"/>
                <a:gd name="T6" fmla="*/ 36 w 63"/>
                <a:gd name="T7" fmla="*/ 32 h 67"/>
                <a:gd name="T8" fmla="*/ 55 w 63"/>
                <a:gd name="T9" fmla="*/ 15 h 67"/>
                <a:gd name="T10" fmla="*/ 36 w 63"/>
                <a:gd name="T11" fmla="*/ 31 h 67"/>
                <a:gd name="T12" fmla="*/ 35 w 63"/>
                <a:gd name="T13" fmla="*/ 1 h 67"/>
                <a:gd name="T14" fmla="*/ 33 w 63"/>
                <a:gd name="T15" fmla="*/ 1 h 67"/>
                <a:gd name="T16" fmla="*/ 34 w 63"/>
                <a:gd name="T17" fmla="*/ 3 h 67"/>
                <a:gd name="T18" fmla="*/ 33 w 63"/>
                <a:gd name="T19" fmla="*/ 18 h 67"/>
                <a:gd name="T20" fmla="*/ 32 w 63"/>
                <a:gd name="T21" fmla="*/ 18 h 67"/>
                <a:gd name="T22" fmla="*/ 33 w 63"/>
                <a:gd name="T23" fmla="*/ 19 h 67"/>
                <a:gd name="T24" fmla="*/ 34 w 63"/>
                <a:gd name="T25" fmla="*/ 31 h 67"/>
                <a:gd name="T26" fmla="*/ 21 w 63"/>
                <a:gd name="T27" fmla="*/ 9 h 67"/>
                <a:gd name="T28" fmla="*/ 20 w 63"/>
                <a:gd name="T29" fmla="*/ 9 h 67"/>
                <a:gd name="T30" fmla="*/ 20 w 63"/>
                <a:gd name="T31" fmla="*/ 10 h 67"/>
                <a:gd name="T32" fmla="*/ 33 w 63"/>
                <a:gd name="T33" fmla="*/ 31 h 67"/>
                <a:gd name="T34" fmla="*/ 22 w 63"/>
                <a:gd name="T35" fmla="*/ 17 h 67"/>
                <a:gd name="T36" fmla="*/ 20 w 63"/>
                <a:gd name="T37" fmla="*/ 16 h 67"/>
                <a:gd name="T38" fmla="*/ 22 w 63"/>
                <a:gd name="T39" fmla="*/ 17 h 67"/>
                <a:gd name="T40" fmla="*/ 32 w 63"/>
                <a:gd name="T41" fmla="*/ 32 h 67"/>
                <a:gd name="T42" fmla="*/ 4 w 63"/>
                <a:gd name="T43" fmla="*/ 21 h 67"/>
                <a:gd name="T44" fmla="*/ 4 w 63"/>
                <a:gd name="T45" fmla="*/ 22 h 67"/>
                <a:gd name="T46" fmla="*/ 13 w 63"/>
                <a:gd name="T47" fmla="*/ 29 h 67"/>
                <a:gd name="T48" fmla="*/ 12 w 63"/>
                <a:gd name="T49" fmla="*/ 30 h 67"/>
                <a:gd name="T50" fmla="*/ 31 w 63"/>
                <a:gd name="T51" fmla="*/ 32 h 67"/>
                <a:gd name="T52" fmla="*/ 5 w 63"/>
                <a:gd name="T53" fmla="*/ 44 h 67"/>
                <a:gd name="T54" fmla="*/ 6 w 63"/>
                <a:gd name="T55" fmla="*/ 45 h 67"/>
                <a:gd name="T56" fmla="*/ 12 w 63"/>
                <a:gd name="T57" fmla="*/ 48 h 67"/>
                <a:gd name="T58" fmla="*/ 11 w 63"/>
                <a:gd name="T59" fmla="*/ 51 h 67"/>
                <a:gd name="T60" fmla="*/ 32 w 63"/>
                <a:gd name="T61" fmla="*/ 34 h 67"/>
                <a:gd name="T62" fmla="*/ 19 w 63"/>
                <a:gd name="T63" fmla="*/ 47 h 67"/>
                <a:gd name="T64" fmla="*/ 21 w 63"/>
                <a:gd name="T65" fmla="*/ 46 h 67"/>
                <a:gd name="T66" fmla="*/ 20 w 63"/>
                <a:gd name="T67" fmla="*/ 52 h 67"/>
                <a:gd name="T68" fmla="*/ 20 w 63"/>
                <a:gd name="T69" fmla="*/ 53 h 67"/>
                <a:gd name="T70" fmla="*/ 33 w 63"/>
                <a:gd name="T71" fmla="*/ 37 h 67"/>
                <a:gd name="T72" fmla="*/ 27 w 63"/>
                <a:gd name="T73" fmla="*/ 56 h 67"/>
                <a:gd name="T74" fmla="*/ 26 w 63"/>
                <a:gd name="T75" fmla="*/ 59 h 67"/>
                <a:gd name="T76" fmla="*/ 28 w 63"/>
                <a:gd name="T77" fmla="*/ 57 h 67"/>
                <a:gd name="T78" fmla="*/ 34 w 63"/>
                <a:gd name="T79" fmla="*/ 37 h 67"/>
                <a:gd name="T80" fmla="*/ 30 w 63"/>
                <a:gd name="T81" fmla="*/ 64 h 67"/>
                <a:gd name="T82" fmla="*/ 31 w 63"/>
                <a:gd name="T83" fmla="*/ 64 h 67"/>
                <a:gd name="T84" fmla="*/ 39 w 63"/>
                <a:gd name="T85" fmla="*/ 58 h 67"/>
                <a:gd name="T86" fmla="*/ 38 w 63"/>
                <a:gd name="T87" fmla="*/ 59 h 67"/>
                <a:gd name="T88" fmla="*/ 40 w 63"/>
                <a:gd name="T89" fmla="*/ 60 h 67"/>
                <a:gd name="T90" fmla="*/ 36 w 63"/>
                <a:gd name="T91" fmla="*/ 39 h 67"/>
                <a:gd name="T92" fmla="*/ 53 w 63"/>
                <a:gd name="T93" fmla="*/ 51 h 67"/>
                <a:gd name="T94" fmla="*/ 56 w 63"/>
                <a:gd name="T95" fmla="*/ 52 h 67"/>
                <a:gd name="T96" fmla="*/ 41 w 63"/>
                <a:gd name="T97" fmla="*/ 43 h 67"/>
                <a:gd name="T98" fmla="*/ 52 w 63"/>
                <a:gd name="T99" fmla="*/ 46 h 67"/>
                <a:gd name="T100" fmla="*/ 54 w 63"/>
                <a:gd name="T101" fmla="*/ 47 h 67"/>
                <a:gd name="T102" fmla="*/ 54 w 63"/>
                <a:gd name="T103" fmla="*/ 46 h 67"/>
                <a:gd name="T104" fmla="*/ 37 w 63"/>
                <a:gd name="T105" fmla="*/ 35 h 67"/>
                <a:gd name="T106" fmla="*/ 55 w 63"/>
                <a:gd name="T107" fmla="*/ 43 h 67"/>
                <a:gd name="T108" fmla="*/ 55 w 63"/>
                <a:gd name="T109" fmla="*/ 42 h 67"/>
                <a:gd name="T110" fmla="*/ 47 w 63"/>
                <a:gd name="T111" fmla="*/ 37 h 67"/>
                <a:gd name="T112" fmla="*/ 48 w 63"/>
                <a:gd name="T113" fmla="*/ 36 h 67"/>
                <a:gd name="T114" fmla="*/ 37 w 63"/>
                <a:gd name="T115" fmla="*/ 33 h 67"/>
                <a:gd name="T116" fmla="*/ 58 w 63"/>
                <a:gd name="T117" fmla="*/ 36 h 67"/>
                <a:gd name="T118" fmla="*/ 58 w 63"/>
                <a:gd name="T119"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67">
                  <a:moveTo>
                    <a:pt x="58" y="35"/>
                  </a:moveTo>
                  <a:cubicBezTo>
                    <a:pt x="52" y="31"/>
                    <a:pt x="42" y="32"/>
                    <a:pt x="37" y="32"/>
                  </a:cubicBezTo>
                  <a:cubicBezTo>
                    <a:pt x="39" y="31"/>
                    <a:pt x="41" y="31"/>
                    <a:pt x="44" y="30"/>
                  </a:cubicBezTo>
                  <a:cubicBezTo>
                    <a:pt x="49" y="29"/>
                    <a:pt x="55" y="31"/>
                    <a:pt x="57" y="32"/>
                  </a:cubicBezTo>
                  <a:cubicBezTo>
                    <a:pt x="58" y="32"/>
                    <a:pt x="59" y="34"/>
                    <a:pt x="60" y="32"/>
                  </a:cubicBezTo>
                  <a:cubicBezTo>
                    <a:pt x="61" y="31"/>
                    <a:pt x="57" y="31"/>
                    <a:pt x="57" y="31"/>
                  </a:cubicBezTo>
                  <a:cubicBezTo>
                    <a:pt x="57" y="31"/>
                    <a:pt x="57" y="31"/>
                    <a:pt x="57" y="31"/>
                  </a:cubicBezTo>
                  <a:cubicBezTo>
                    <a:pt x="47" y="27"/>
                    <a:pt x="39" y="30"/>
                    <a:pt x="36" y="32"/>
                  </a:cubicBezTo>
                  <a:cubicBezTo>
                    <a:pt x="41" y="21"/>
                    <a:pt x="48" y="18"/>
                    <a:pt x="51" y="17"/>
                  </a:cubicBezTo>
                  <a:cubicBezTo>
                    <a:pt x="51" y="17"/>
                    <a:pt x="57" y="17"/>
                    <a:pt x="55" y="15"/>
                  </a:cubicBezTo>
                  <a:cubicBezTo>
                    <a:pt x="54" y="13"/>
                    <a:pt x="52" y="15"/>
                    <a:pt x="52" y="15"/>
                  </a:cubicBezTo>
                  <a:cubicBezTo>
                    <a:pt x="44" y="17"/>
                    <a:pt x="38" y="26"/>
                    <a:pt x="36" y="31"/>
                  </a:cubicBezTo>
                  <a:cubicBezTo>
                    <a:pt x="39" y="18"/>
                    <a:pt x="36" y="5"/>
                    <a:pt x="35" y="2"/>
                  </a:cubicBezTo>
                  <a:cubicBezTo>
                    <a:pt x="35" y="1"/>
                    <a:pt x="35" y="1"/>
                    <a:pt x="35" y="1"/>
                  </a:cubicBezTo>
                  <a:cubicBezTo>
                    <a:pt x="35" y="1"/>
                    <a:pt x="35" y="0"/>
                    <a:pt x="34" y="0"/>
                  </a:cubicBezTo>
                  <a:cubicBezTo>
                    <a:pt x="34" y="0"/>
                    <a:pt x="33" y="0"/>
                    <a:pt x="33" y="1"/>
                  </a:cubicBezTo>
                  <a:cubicBezTo>
                    <a:pt x="33" y="2"/>
                    <a:pt x="33" y="3"/>
                    <a:pt x="34" y="3"/>
                  </a:cubicBezTo>
                  <a:cubicBezTo>
                    <a:pt x="34" y="3"/>
                    <a:pt x="34" y="3"/>
                    <a:pt x="34" y="3"/>
                  </a:cubicBezTo>
                  <a:cubicBezTo>
                    <a:pt x="38" y="13"/>
                    <a:pt x="36" y="25"/>
                    <a:pt x="34" y="31"/>
                  </a:cubicBezTo>
                  <a:cubicBezTo>
                    <a:pt x="35" y="24"/>
                    <a:pt x="34" y="19"/>
                    <a:pt x="33" y="18"/>
                  </a:cubicBezTo>
                  <a:cubicBezTo>
                    <a:pt x="33" y="18"/>
                    <a:pt x="33" y="17"/>
                    <a:pt x="33" y="17"/>
                  </a:cubicBezTo>
                  <a:cubicBezTo>
                    <a:pt x="32" y="17"/>
                    <a:pt x="32" y="18"/>
                    <a:pt x="32" y="18"/>
                  </a:cubicBezTo>
                  <a:cubicBezTo>
                    <a:pt x="32" y="19"/>
                    <a:pt x="32" y="19"/>
                    <a:pt x="32" y="19"/>
                  </a:cubicBezTo>
                  <a:cubicBezTo>
                    <a:pt x="33" y="19"/>
                    <a:pt x="33" y="19"/>
                    <a:pt x="33" y="19"/>
                  </a:cubicBezTo>
                  <a:cubicBezTo>
                    <a:pt x="33" y="19"/>
                    <a:pt x="33" y="19"/>
                    <a:pt x="33" y="19"/>
                  </a:cubicBezTo>
                  <a:cubicBezTo>
                    <a:pt x="34" y="23"/>
                    <a:pt x="34" y="28"/>
                    <a:pt x="34" y="31"/>
                  </a:cubicBezTo>
                  <a:cubicBezTo>
                    <a:pt x="32" y="25"/>
                    <a:pt x="28" y="17"/>
                    <a:pt x="25" y="14"/>
                  </a:cubicBezTo>
                  <a:cubicBezTo>
                    <a:pt x="23" y="11"/>
                    <a:pt x="22" y="10"/>
                    <a:pt x="21" y="9"/>
                  </a:cubicBezTo>
                  <a:cubicBezTo>
                    <a:pt x="21" y="9"/>
                    <a:pt x="21" y="8"/>
                    <a:pt x="20" y="8"/>
                  </a:cubicBezTo>
                  <a:cubicBezTo>
                    <a:pt x="20" y="8"/>
                    <a:pt x="20" y="9"/>
                    <a:pt x="20" y="9"/>
                  </a:cubicBezTo>
                  <a:cubicBezTo>
                    <a:pt x="19" y="10"/>
                    <a:pt x="20" y="10"/>
                    <a:pt x="20" y="10"/>
                  </a:cubicBezTo>
                  <a:cubicBezTo>
                    <a:pt x="20" y="10"/>
                    <a:pt x="20" y="10"/>
                    <a:pt x="20" y="10"/>
                  </a:cubicBezTo>
                  <a:cubicBezTo>
                    <a:pt x="21" y="11"/>
                    <a:pt x="22" y="12"/>
                    <a:pt x="22" y="12"/>
                  </a:cubicBezTo>
                  <a:cubicBezTo>
                    <a:pt x="28" y="18"/>
                    <a:pt x="31" y="27"/>
                    <a:pt x="33" y="31"/>
                  </a:cubicBezTo>
                  <a:cubicBezTo>
                    <a:pt x="31" y="28"/>
                    <a:pt x="26" y="19"/>
                    <a:pt x="22" y="17"/>
                  </a:cubicBezTo>
                  <a:cubicBezTo>
                    <a:pt x="22" y="17"/>
                    <a:pt x="22" y="17"/>
                    <a:pt x="22" y="17"/>
                  </a:cubicBezTo>
                  <a:cubicBezTo>
                    <a:pt x="21" y="16"/>
                    <a:pt x="21" y="16"/>
                    <a:pt x="21" y="16"/>
                  </a:cubicBezTo>
                  <a:cubicBezTo>
                    <a:pt x="21" y="16"/>
                    <a:pt x="20" y="16"/>
                    <a:pt x="20" y="16"/>
                  </a:cubicBezTo>
                  <a:cubicBezTo>
                    <a:pt x="20" y="16"/>
                    <a:pt x="20" y="17"/>
                    <a:pt x="20" y="17"/>
                  </a:cubicBezTo>
                  <a:cubicBezTo>
                    <a:pt x="21" y="17"/>
                    <a:pt x="21" y="18"/>
                    <a:pt x="22" y="17"/>
                  </a:cubicBezTo>
                  <a:cubicBezTo>
                    <a:pt x="22" y="17"/>
                    <a:pt x="22" y="17"/>
                    <a:pt x="22" y="17"/>
                  </a:cubicBezTo>
                  <a:cubicBezTo>
                    <a:pt x="24" y="19"/>
                    <a:pt x="28" y="24"/>
                    <a:pt x="32" y="32"/>
                  </a:cubicBezTo>
                  <a:cubicBezTo>
                    <a:pt x="21" y="24"/>
                    <a:pt x="8" y="21"/>
                    <a:pt x="4" y="21"/>
                  </a:cubicBezTo>
                  <a:cubicBezTo>
                    <a:pt x="4" y="21"/>
                    <a:pt x="4" y="21"/>
                    <a:pt x="4" y="21"/>
                  </a:cubicBezTo>
                  <a:cubicBezTo>
                    <a:pt x="4" y="21"/>
                    <a:pt x="2" y="21"/>
                    <a:pt x="1" y="22"/>
                  </a:cubicBezTo>
                  <a:cubicBezTo>
                    <a:pt x="0" y="23"/>
                    <a:pt x="2" y="24"/>
                    <a:pt x="4" y="22"/>
                  </a:cubicBezTo>
                  <a:cubicBezTo>
                    <a:pt x="15" y="23"/>
                    <a:pt x="25" y="28"/>
                    <a:pt x="30" y="31"/>
                  </a:cubicBezTo>
                  <a:cubicBezTo>
                    <a:pt x="26" y="30"/>
                    <a:pt x="19" y="27"/>
                    <a:pt x="13" y="29"/>
                  </a:cubicBezTo>
                  <a:cubicBezTo>
                    <a:pt x="13" y="29"/>
                    <a:pt x="13" y="29"/>
                    <a:pt x="13" y="29"/>
                  </a:cubicBezTo>
                  <a:cubicBezTo>
                    <a:pt x="13" y="29"/>
                    <a:pt x="11" y="28"/>
                    <a:pt x="12" y="30"/>
                  </a:cubicBezTo>
                  <a:cubicBezTo>
                    <a:pt x="12" y="31"/>
                    <a:pt x="14" y="30"/>
                    <a:pt x="14" y="30"/>
                  </a:cubicBezTo>
                  <a:cubicBezTo>
                    <a:pt x="16" y="29"/>
                    <a:pt x="23" y="28"/>
                    <a:pt x="31" y="32"/>
                  </a:cubicBezTo>
                  <a:cubicBezTo>
                    <a:pt x="26" y="33"/>
                    <a:pt x="14" y="34"/>
                    <a:pt x="5" y="44"/>
                  </a:cubicBezTo>
                  <a:cubicBezTo>
                    <a:pt x="5" y="44"/>
                    <a:pt x="5" y="44"/>
                    <a:pt x="5" y="44"/>
                  </a:cubicBezTo>
                  <a:cubicBezTo>
                    <a:pt x="5" y="44"/>
                    <a:pt x="3" y="45"/>
                    <a:pt x="4" y="46"/>
                  </a:cubicBezTo>
                  <a:cubicBezTo>
                    <a:pt x="5" y="47"/>
                    <a:pt x="6" y="45"/>
                    <a:pt x="6" y="45"/>
                  </a:cubicBezTo>
                  <a:cubicBezTo>
                    <a:pt x="9" y="42"/>
                    <a:pt x="18" y="33"/>
                    <a:pt x="32" y="34"/>
                  </a:cubicBezTo>
                  <a:cubicBezTo>
                    <a:pt x="27" y="34"/>
                    <a:pt x="17" y="38"/>
                    <a:pt x="12" y="48"/>
                  </a:cubicBezTo>
                  <a:cubicBezTo>
                    <a:pt x="12" y="48"/>
                    <a:pt x="12" y="48"/>
                    <a:pt x="12" y="48"/>
                  </a:cubicBezTo>
                  <a:cubicBezTo>
                    <a:pt x="12" y="48"/>
                    <a:pt x="10" y="50"/>
                    <a:pt x="11" y="51"/>
                  </a:cubicBezTo>
                  <a:cubicBezTo>
                    <a:pt x="13" y="52"/>
                    <a:pt x="13" y="48"/>
                    <a:pt x="13" y="48"/>
                  </a:cubicBezTo>
                  <a:cubicBezTo>
                    <a:pt x="15" y="45"/>
                    <a:pt x="18" y="37"/>
                    <a:pt x="32" y="34"/>
                  </a:cubicBezTo>
                  <a:cubicBezTo>
                    <a:pt x="31" y="36"/>
                    <a:pt x="27" y="41"/>
                    <a:pt x="21" y="45"/>
                  </a:cubicBezTo>
                  <a:cubicBezTo>
                    <a:pt x="21" y="45"/>
                    <a:pt x="18" y="46"/>
                    <a:pt x="19" y="47"/>
                  </a:cubicBezTo>
                  <a:cubicBezTo>
                    <a:pt x="20" y="49"/>
                    <a:pt x="21" y="46"/>
                    <a:pt x="21" y="46"/>
                  </a:cubicBezTo>
                  <a:cubicBezTo>
                    <a:pt x="21" y="46"/>
                    <a:pt x="21" y="46"/>
                    <a:pt x="21" y="46"/>
                  </a:cubicBezTo>
                  <a:cubicBezTo>
                    <a:pt x="24" y="44"/>
                    <a:pt x="31" y="38"/>
                    <a:pt x="33" y="35"/>
                  </a:cubicBezTo>
                  <a:cubicBezTo>
                    <a:pt x="33" y="37"/>
                    <a:pt x="30" y="48"/>
                    <a:pt x="20" y="52"/>
                  </a:cubicBezTo>
                  <a:cubicBezTo>
                    <a:pt x="20" y="52"/>
                    <a:pt x="17" y="51"/>
                    <a:pt x="17" y="54"/>
                  </a:cubicBezTo>
                  <a:cubicBezTo>
                    <a:pt x="17" y="56"/>
                    <a:pt x="20" y="53"/>
                    <a:pt x="20" y="53"/>
                  </a:cubicBezTo>
                  <a:cubicBezTo>
                    <a:pt x="22" y="52"/>
                    <a:pt x="27" y="49"/>
                    <a:pt x="29" y="46"/>
                  </a:cubicBezTo>
                  <a:cubicBezTo>
                    <a:pt x="31" y="43"/>
                    <a:pt x="33" y="39"/>
                    <a:pt x="33" y="37"/>
                  </a:cubicBezTo>
                  <a:cubicBezTo>
                    <a:pt x="33" y="41"/>
                    <a:pt x="32" y="48"/>
                    <a:pt x="28" y="55"/>
                  </a:cubicBezTo>
                  <a:cubicBezTo>
                    <a:pt x="28" y="55"/>
                    <a:pt x="27" y="56"/>
                    <a:pt x="27" y="56"/>
                  </a:cubicBezTo>
                  <a:cubicBezTo>
                    <a:pt x="27" y="56"/>
                    <a:pt x="27" y="56"/>
                    <a:pt x="27" y="56"/>
                  </a:cubicBezTo>
                  <a:cubicBezTo>
                    <a:pt x="27" y="56"/>
                    <a:pt x="25" y="58"/>
                    <a:pt x="26" y="59"/>
                  </a:cubicBezTo>
                  <a:cubicBezTo>
                    <a:pt x="27" y="60"/>
                    <a:pt x="28" y="57"/>
                    <a:pt x="28" y="57"/>
                  </a:cubicBezTo>
                  <a:cubicBezTo>
                    <a:pt x="28" y="57"/>
                    <a:pt x="28" y="57"/>
                    <a:pt x="28" y="57"/>
                  </a:cubicBezTo>
                  <a:cubicBezTo>
                    <a:pt x="29" y="55"/>
                    <a:pt x="31" y="52"/>
                    <a:pt x="31" y="49"/>
                  </a:cubicBezTo>
                  <a:cubicBezTo>
                    <a:pt x="33" y="45"/>
                    <a:pt x="34" y="40"/>
                    <a:pt x="34" y="37"/>
                  </a:cubicBezTo>
                  <a:cubicBezTo>
                    <a:pt x="35" y="44"/>
                    <a:pt x="36" y="56"/>
                    <a:pt x="30" y="63"/>
                  </a:cubicBezTo>
                  <a:cubicBezTo>
                    <a:pt x="30" y="64"/>
                    <a:pt x="30" y="64"/>
                    <a:pt x="30" y="64"/>
                  </a:cubicBezTo>
                  <a:cubicBezTo>
                    <a:pt x="30" y="64"/>
                    <a:pt x="27" y="64"/>
                    <a:pt x="28" y="66"/>
                  </a:cubicBezTo>
                  <a:cubicBezTo>
                    <a:pt x="29" y="67"/>
                    <a:pt x="31" y="64"/>
                    <a:pt x="31" y="64"/>
                  </a:cubicBezTo>
                  <a:cubicBezTo>
                    <a:pt x="33" y="61"/>
                    <a:pt x="37" y="54"/>
                    <a:pt x="35" y="39"/>
                  </a:cubicBezTo>
                  <a:cubicBezTo>
                    <a:pt x="37" y="43"/>
                    <a:pt x="40" y="51"/>
                    <a:pt x="39" y="58"/>
                  </a:cubicBezTo>
                  <a:cubicBezTo>
                    <a:pt x="39" y="58"/>
                    <a:pt x="39" y="59"/>
                    <a:pt x="38" y="59"/>
                  </a:cubicBezTo>
                  <a:cubicBezTo>
                    <a:pt x="38" y="59"/>
                    <a:pt x="38" y="59"/>
                    <a:pt x="38" y="59"/>
                  </a:cubicBezTo>
                  <a:cubicBezTo>
                    <a:pt x="38" y="59"/>
                    <a:pt x="36" y="62"/>
                    <a:pt x="38" y="63"/>
                  </a:cubicBezTo>
                  <a:cubicBezTo>
                    <a:pt x="41" y="63"/>
                    <a:pt x="40" y="60"/>
                    <a:pt x="40" y="60"/>
                  </a:cubicBezTo>
                  <a:cubicBezTo>
                    <a:pt x="40" y="60"/>
                    <a:pt x="40" y="60"/>
                    <a:pt x="40" y="60"/>
                  </a:cubicBezTo>
                  <a:cubicBezTo>
                    <a:pt x="40" y="56"/>
                    <a:pt x="39" y="47"/>
                    <a:pt x="36" y="39"/>
                  </a:cubicBezTo>
                  <a:cubicBezTo>
                    <a:pt x="39" y="43"/>
                    <a:pt x="44" y="49"/>
                    <a:pt x="52" y="51"/>
                  </a:cubicBezTo>
                  <a:cubicBezTo>
                    <a:pt x="53" y="51"/>
                    <a:pt x="53" y="51"/>
                    <a:pt x="53" y="51"/>
                  </a:cubicBezTo>
                  <a:cubicBezTo>
                    <a:pt x="53" y="51"/>
                    <a:pt x="53" y="51"/>
                    <a:pt x="53" y="51"/>
                  </a:cubicBezTo>
                  <a:cubicBezTo>
                    <a:pt x="53" y="51"/>
                    <a:pt x="56" y="53"/>
                    <a:pt x="56" y="52"/>
                  </a:cubicBezTo>
                  <a:cubicBezTo>
                    <a:pt x="56" y="50"/>
                    <a:pt x="53" y="51"/>
                    <a:pt x="53" y="51"/>
                  </a:cubicBezTo>
                  <a:cubicBezTo>
                    <a:pt x="50" y="50"/>
                    <a:pt x="45" y="47"/>
                    <a:pt x="41" y="43"/>
                  </a:cubicBezTo>
                  <a:cubicBezTo>
                    <a:pt x="37" y="39"/>
                    <a:pt x="35" y="36"/>
                    <a:pt x="35" y="34"/>
                  </a:cubicBezTo>
                  <a:cubicBezTo>
                    <a:pt x="37" y="36"/>
                    <a:pt x="43" y="43"/>
                    <a:pt x="52" y="46"/>
                  </a:cubicBezTo>
                  <a:cubicBezTo>
                    <a:pt x="52" y="46"/>
                    <a:pt x="53" y="47"/>
                    <a:pt x="54" y="47"/>
                  </a:cubicBezTo>
                  <a:cubicBezTo>
                    <a:pt x="54" y="47"/>
                    <a:pt x="54" y="47"/>
                    <a:pt x="54" y="47"/>
                  </a:cubicBezTo>
                  <a:cubicBezTo>
                    <a:pt x="54" y="47"/>
                    <a:pt x="57" y="48"/>
                    <a:pt x="56" y="47"/>
                  </a:cubicBezTo>
                  <a:cubicBezTo>
                    <a:pt x="56" y="46"/>
                    <a:pt x="54" y="46"/>
                    <a:pt x="54" y="46"/>
                  </a:cubicBezTo>
                  <a:cubicBezTo>
                    <a:pt x="52" y="46"/>
                    <a:pt x="50" y="45"/>
                    <a:pt x="47" y="43"/>
                  </a:cubicBezTo>
                  <a:cubicBezTo>
                    <a:pt x="42" y="40"/>
                    <a:pt x="39" y="37"/>
                    <a:pt x="37" y="35"/>
                  </a:cubicBezTo>
                  <a:cubicBezTo>
                    <a:pt x="43" y="40"/>
                    <a:pt x="52" y="42"/>
                    <a:pt x="54" y="43"/>
                  </a:cubicBezTo>
                  <a:cubicBezTo>
                    <a:pt x="54" y="43"/>
                    <a:pt x="55" y="43"/>
                    <a:pt x="55" y="43"/>
                  </a:cubicBezTo>
                  <a:cubicBezTo>
                    <a:pt x="55" y="43"/>
                    <a:pt x="58" y="43"/>
                    <a:pt x="57" y="42"/>
                  </a:cubicBezTo>
                  <a:cubicBezTo>
                    <a:pt x="57" y="41"/>
                    <a:pt x="55" y="42"/>
                    <a:pt x="55" y="42"/>
                  </a:cubicBezTo>
                  <a:cubicBezTo>
                    <a:pt x="49" y="42"/>
                    <a:pt x="39" y="35"/>
                    <a:pt x="36" y="34"/>
                  </a:cubicBezTo>
                  <a:cubicBezTo>
                    <a:pt x="42" y="34"/>
                    <a:pt x="46" y="36"/>
                    <a:pt x="47" y="37"/>
                  </a:cubicBezTo>
                  <a:cubicBezTo>
                    <a:pt x="47" y="37"/>
                    <a:pt x="48" y="39"/>
                    <a:pt x="49" y="38"/>
                  </a:cubicBezTo>
                  <a:cubicBezTo>
                    <a:pt x="51" y="37"/>
                    <a:pt x="48" y="36"/>
                    <a:pt x="48" y="36"/>
                  </a:cubicBezTo>
                  <a:cubicBezTo>
                    <a:pt x="48" y="36"/>
                    <a:pt x="48" y="36"/>
                    <a:pt x="48" y="36"/>
                  </a:cubicBezTo>
                  <a:cubicBezTo>
                    <a:pt x="45" y="34"/>
                    <a:pt x="40" y="33"/>
                    <a:pt x="37" y="33"/>
                  </a:cubicBezTo>
                  <a:cubicBezTo>
                    <a:pt x="41" y="33"/>
                    <a:pt x="50" y="32"/>
                    <a:pt x="55" y="34"/>
                  </a:cubicBezTo>
                  <a:cubicBezTo>
                    <a:pt x="57" y="35"/>
                    <a:pt x="57" y="35"/>
                    <a:pt x="58" y="36"/>
                  </a:cubicBezTo>
                  <a:cubicBezTo>
                    <a:pt x="58" y="36"/>
                    <a:pt x="60" y="39"/>
                    <a:pt x="62" y="37"/>
                  </a:cubicBezTo>
                  <a:cubicBezTo>
                    <a:pt x="63" y="36"/>
                    <a:pt x="59" y="35"/>
                    <a:pt x="58" y="35"/>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70" name="Freeform 48"/>
            <p:cNvSpPr/>
            <p:nvPr/>
          </p:nvSpPr>
          <p:spPr bwMode="auto">
            <a:xfrm flipH="1">
              <a:off x="1140523" y="6042763"/>
              <a:ext cx="423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71" name="Freeform 49"/>
            <p:cNvSpPr/>
            <p:nvPr/>
          </p:nvSpPr>
          <p:spPr bwMode="auto">
            <a:xfrm flipH="1">
              <a:off x="1140523" y="6042763"/>
              <a:ext cx="423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72" name="Freeform 50"/>
            <p:cNvSpPr/>
            <p:nvPr/>
          </p:nvSpPr>
          <p:spPr bwMode="auto">
            <a:xfrm flipH="1">
              <a:off x="1129943" y="6021605"/>
              <a:ext cx="71944" cy="76170"/>
            </a:xfrm>
            <a:custGeom>
              <a:avLst/>
              <a:gdLst>
                <a:gd name="T0" fmla="*/ 16 w 25"/>
                <a:gd name="T1" fmla="*/ 0 h 27"/>
                <a:gd name="T2" fmla="*/ 12 w 25"/>
                <a:gd name="T3" fmla="*/ 0 h 27"/>
                <a:gd name="T4" fmla="*/ 6 w 25"/>
                <a:gd name="T5" fmla="*/ 5 h 27"/>
                <a:gd name="T6" fmla="*/ 1 w 25"/>
                <a:gd name="T7" fmla="*/ 8 h 27"/>
                <a:gd name="T8" fmla="*/ 0 w 25"/>
                <a:gd name="T9" fmla="*/ 14 h 27"/>
                <a:gd name="T10" fmla="*/ 2 w 25"/>
                <a:gd name="T11" fmla="*/ 27 h 27"/>
                <a:gd name="T12" fmla="*/ 3 w 25"/>
                <a:gd name="T13" fmla="*/ 12 h 27"/>
                <a:gd name="T14" fmla="*/ 4 w 25"/>
                <a:gd name="T15" fmla="*/ 11 h 27"/>
                <a:gd name="T16" fmla="*/ 10 w 25"/>
                <a:gd name="T17" fmla="*/ 27 h 27"/>
                <a:gd name="T18" fmla="*/ 8 w 25"/>
                <a:gd name="T19" fmla="*/ 10 h 27"/>
                <a:gd name="T20" fmla="*/ 9 w 25"/>
                <a:gd name="T21" fmla="*/ 9 h 27"/>
                <a:gd name="T22" fmla="*/ 19 w 25"/>
                <a:gd name="T23" fmla="*/ 16 h 27"/>
                <a:gd name="T24" fmla="*/ 11 w 25"/>
                <a:gd name="T25" fmla="*/ 7 h 27"/>
                <a:gd name="T26" fmla="*/ 11 w 25"/>
                <a:gd name="T27" fmla="*/ 4 h 27"/>
                <a:gd name="T28" fmla="*/ 20 w 25"/>
                <a:gd name="T29" fmla="*/ 7 h 27"/>
                <a:gd name="T30" fmla="*/ 13 w 25"/>
                <a:gd name="T31" fmla="*/ 2 h 27"/>
                <a:gd name="T32" fmla="*/ 22 w 25"/>
                <a:gd name="T33" fmla="*/ 1 h 27"/>
                <a:gd name="T34" fmla="*/ 25 w 25"/>
                <a:gd name="T35" fmla="*/ 1 h 27"/>
                <a:gd name="T36" fmla="*/ 20 w 25"/>
                <a:gd name="T37" fmla="*/ 0 h 27"/>
                <a:gd name="T38" fmla="*/ 16 w 25"/>
                <a:gd name="T3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16" y="0"/>
                  </a:moveTo>
                  <a:cubicBezTo>
                    <a:pt x="14" y="0"/>
                    <a:pt x="13" y="0"/>
                    <a:pt x="12" y="0"/>
                  </a:cubicBezTo>
                  <a:cubicBezTo>
                    <a:pt x="10" y="1"/>
                    <a:pt x="8" y="3"/>
                    <a:pt x="6" y="5"/>
                  </a:cubicBezTo>
                  <a:cubicBezTo>
                    <a:pt x="5" y="7"/>
                    <a:pt x="3" y="6"/>
                    <a:pt x="1" y="8"/>
                  </a:cubicBezTo>
                  <a:cubicBezTo>
                    <a:pt x="0" y="9"/>
                    <a:pt x="0" y="11"/>
                    <a:pt x="0" y="14"/>
                  </a:cubicBezTo>
                  <a:cubicBezTo>
                    <a:pt x="0" y="18"/>
                    <a:pt x="0" y="22"/>
                    <a:pt x="2" y="27"/>
                  </a:cubicBezTo>
                  <a:cubicBezTo>
                    <a:pt x="2" y="25"/>
                    <a:pt x="0" y="14"/>
                    <a:pt x="3" y="12"/>
                  </a:cubicBezTo>
                  <a:cubicBezTo>
                    <a:pt x="4" y="11"/>
                    <a:pt x="4" y="11"/>
                    <a:pt x="4" y="11"/>
                  </a:cubicBezTo>
                  <a:cubicBezTo>
                    <a:pt x="6" y="11"/>
                    <a:pt x="6" y="22"/>
                    <a:pt x="10" y="27"/>
                  </a:cubicBezTo>
                  <a:cubicBezTo>
                    <a:pt x="10" y="27"/>
                    <a:pt x="6" y="12"/>
                    <a:pt x="8" y="10"/>
                  </a:cubicBezTo>
                  <a:cubicBezTo>
                    <a:pt x="8" y="10"/>
                    <a:pt x="9" y="9"/>
                    <a:pt x="9" y="9"/>
                  </a:cubicBezTo>
                  <a:cubicBezTo>
                    <a:pt x="12" y="9"/>
                    <a:pt x="17" y="13"/>
                    <a:pt x="19" y="16"/>
                  </a:cubicBezTo>
                  <a:cubicBezTo>
                    <a:pt x="19" y="16"/>
                    <a:pt x="17" y="11"/>
                    <a:pt x="11" y="7"/>
                  </a:cubicBezTo>
                  <a:cubicBezTo>
                    <a:pt x="9" y="5"/>
                    <a:pt x="10" y="4"/>
                    <a:pt x="11" y="4"/>
                  </a:cubicBezTo>
                  <a:cubicBezTo>
                    <a:pt x="14" y="4"/>
                    <a:pt x="18" y="5"/>
                    <a:pt x="20" y="7"/>
                  </a:cubicBezTo>
                  <a:cubicBezTo>
                    <a:pt x="18" y="5"/>
                    <a:pt x="14" y="3"/>
                    <a:pt x="13" y="2"/>
                  </a:cubicBezTo>
                  <a:cubicBezTo>
                    <a:pt x="13" y="2"/>
                    <a:pt x="18" y="1"/>
                    <a:pt x="22" y="1"/>
                  </a:cubicBezTo>
                  <a:cubicBezTo>
                    <a:pt x="23" y="1"/>
                    <a:pt x="24" y="1"/>
                    <a:pt x="25" y="1"/>
                  </a:cubicBezTo>
                  <a:cubicBezTo>
                    <a:pt x="23" y="0"/>
                    <a:pt x="21" y="0"/>
                    <a:pt x="20" y="0"/>
                  </a:cubicBezTo>
                  <a:cubicBezTo>
                    <a:pt x="18" y="0"/>
                    <a:pt x="17" y="0"/>
                    <a:pt x="16"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73" name="Freeform 51"/>
            <p:cNvSpPr/>
            <p:nvPr/>
          </p:nvSpPr>
          <p:spPr bwMode="auto">
            <a:xfrm flipH="1">
              <a:off x="911996" y="5989868"/>
              <a:ext cx="84640" cy="67707"/>
            </a:xfrm>
            <a:custGeom>
              <a:avLst/>
              <a:gdLst>
                <a:gd name="T0" fmla="*/ 15 w 30"/>
                <a:gd name="T1" fmla="*/ 0 h 24"/>
                <a:gd name="T2" fmla="*/ 0 w 30"/>
                <a:gd name="T3" fmla="*/ 5 h 24"/>
                <a:gd name="T4" fmla="*/ 10 w 30"/>
                <a:gd name="T5" fmla="*/ 3 h 24"/>
                <a:gd name="T6" fmla="*/ 14 w 30"/>
                <a:gd name="T7" fmla="*/ 4 h 24"/>
                <a:gd name="T8" fmla="*/ 2 w 30"/>
                <a:gd name="T9" fmla="*/ 14 h 24"/>
                <a:gd name="T10" fmla="*/ 16 w 30"/>
                <a:gd name="T11" fmla="*/ 7 h 24"/>
                <a:gd name="T12" fmla="*/ 17 w 30"/>
                <a:gd name="T13" fmla="*/ 7 h 24"/>
                <a:gd name="T14" fmla="*/ 16 w 30"/>
                <a:gd name="T15" fmla="*/ 18 h 24"/>
                <a:gd name="T16" fmla="*/ 21 w 30"/>
                <a:gd name="T17" fmla="*/ 9 h 24"/>
                <a:gd name="T18" fmla="*/ 22 w 30"/>
                <a:gd name="T19" fmla="*/ 9 h 24"/>
                <a:gd name="T20" fmla="*/ 23 w 30"/>
                <a:gd name="T21" fmla="*/ 19 h 24"/>
                <a:gd name="T22" fmla="*/ 26 w 30"/>
                <a:gd name="T23" fmla="*/ 11 h 24"/>
                <a:gd name="T24" fmla="*/ 30 w 30"/>
                <a:gd name="T25" fmla="*/ 24 h 24"/>
                <a:gd name="T26" fmla="*/ 30 w 30"/>
                <a:gd name="T27" fmla="*/ 23 h 24"/>
                <a:gd name="T28" fmla="*/ 29 w 30"/>
                <a:gd name="T29" fmla="*/ 18 h 24"/>
                <a:gd name="T30" fmla="*/ 22 w 30"/>
                <a:gd name="T31" fmla="*/ 5 h 24"/>
                <a:gd name="T32" fmla="*/ 22 w 30"/>
                <a:gd name="T33" fmla="*/ 5 h 24"/>
                <a:gd name="T34" fmla="*/ 22 w 30"/>
                <a:gd name="T35" fmla="*/ 5 h 24"/>
                <a:gd name="T36" fmla="*/ 18 w 30"/>
                <a:gd name="T37" fmla="*/ 1 h 24"/>
                <a:gd name="T38" fmla="*/ 15 w 30"/>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4">
                  <a:moveTo>
                    <a:pt x="15" y="0"/>
                  </a:moveTo>
                  <a:cubicBezTo>
                    <a:pt x="11" y="0"/>
                    <a:pt x="5" y="2"/>
                    <a:pt x="0" y="5"/>
                  </a:cubicBezTo>
                  <a:cubicBezTo>
                    <a:pt x="1" y="5"/>
                    <a:pt x="6" y="3"/>
                    <a:pt x="10" y="3"/>
                  </a:cubicBezTo>
                  <a:cubicBezTo>
                    <a:pt x="12" y="3"/>
                    <a:pt x="13" y="3"/>
                    <a:pt x="14" y="4"/>
                  </a:cubicBezTo>
                  <a:cubicBezTo>
                    <a:pt x="14" y="4"/>
                    <a:pt x="8" y="6"/>
                    <a:pt x="2" y="14"/>
                  </a:cubicBezTo>
                  <a:cubicBezTo>
                    <a:pt x="3" y="13"/>
                    <a:pt x="12" y="7"/>
                    <a:pt x="16" y="7"/>
                  </a:cubicBezTo>
                  <a:cubicBezTo>
                    <a:pt x="16" y="7"/>
                    <a:pt x="16" y="7"/>
                    <a:pt x="17" y="7"/>
                  </a:cubicBezTo>
                  <a:cubicBezTo>
                    <a:pt x="20" y="9"/>
                    <a:pt x="16" y="18"/>
                    <a:pt x="16" y="18"/>
                  </a:cubicBezTo>
                  <a:cubicBezTo>
                    <a:pt x="16" y="18"/>
                    <a:pt x="21" y="12"/>
                    <a:pt x="21" y="9"/>
                  </a:cubicBezTo>
                  <a:cubicBezTo>
                    <a:pt x="22" y="9"/>
                    <a:pt x="22" y="9"/>
                    <a:pt x="22" y="9"/>
                  </a:cubicBezTo>
                  <a:cubicBezTo>
                    <a:pt x="23" y="9"/>
                    <a:pt x="24" y="14"/>
                    <a:pt x="23" y="19"/>
                  </a:cubicBezTo>
                  <a:cubicBezTo>
                    <a:pt x="23" y="19"/>
                    <a:pt x="26" y="14"/>
                    <a:pt x="26" y="11"/>
                  </a:cubicBezTo>
                  <a:cubicBezTo>
                    <a:pt x="26" y="11"/>
                    <a:pt x="29" y="17"/>
                    <a:pt x="30" y="24"/>
                  </a:cubicBezTo>
                  <a:cubicBezTo>
                    <a:pt x="30" y="24"/>
                    <a:pt x="30" y="24"/>
                    <a:pt x="30" y="23"/>
                  </a:cubicBezTo>
                  <a:cubicBezTo>
                    <a:pt x="30" y="21"/>
                    <a:pt x="29" y="19"/>
                    <a:pt x="29" y="18"/>
                  </a:cubicBezTo>
                  <a:cubicBezTo>
                    <a:pt x="29" y="7"/>
                    <a:pt x="25" y="5"/>
                    <a:pt x="22" y="5"/>
                  </a:cubicBezTo>
                  <a:cubicBezTo>
                    <a:pt x="22" y="5"/>
                    <a:pt x="22" y="5"/>
                    <a:pt x="22" y="5"/>
                  </a:cubicBezTo>
                  <a:cubicBezTo>
                    <a:pt x="22" y="5"/>
                    <a:pt x="22" y="5"/>
                    <a:pt x="22" y="5"/>
                  </a:cubicBezTo>
                  <a:cubicBezTo>
                    <a:pt x="20" y="5"/>
                    <a:pt x="20" y="3"/>
                    <a:pt x="18" y="1"/>
                  </a:cubicBezTo>
                  <a:cubicBezTo>
                    <a:pt x="17" y="0"/>
                    <a:pt x="16" y="0"/>
                    <a:pt x="15"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74" name="Freeform 52"/>
            <p:cNvSpPr/>
            <p:nvPr/>
          </p:nvSpPr>
          <p:spPr bwMode="auto">
            <a:xfrm flipH="1">
              <a:off x="844284" y="6161250"/>
              <a:ext cx="59248" cy="103676"/>
            </a:xfrm>
            <a:custGeom>
              <a:avLst/>
              <a:gdLst>
                <a:gd name="T0" fmla="*/ 8 w 21"/>
                <a:gd name="T1" fmla="*/ 0 h 37"/>
                <a:gd name="T2" fmla="*/ 16 w 21"/>
                <a:gd name="T3" fmla="*/ 13 h 37"/>
                <a:gd name="T4" fmla="*/ 15 w 21"/>
                <a:gd name="T5" fmla="*/ 14 h 37"/>
                <a:gd name="T6" fmla="*/ 15 w 21"/>
                <a:gd name="T7" fmla="*/ 14 h 37"/>
                <a:gd name="T8" fmla="*/ 1 w 21"/>
                <a:gd name="T9" fmla="*/ 5 h 37"/>
                <a:gd name="T10" fmla="*/ 14 w 21"/>
                <a:gd name="T11" fmla="*/ 19 h 37"/>
                <a:gd name="T12" fmla="*/ 10 w 21"/>
                <a:gd name="T13" fmla="*/ 21 h 37"/>
                <a:gd name="T14" fmla="*/ 3 w 21"/>
                <a:gd name="T15" fmla="*/ 20 h 37"/>
                <a:gd name="T16" fmla="*/ 13 w 21"/>
                <a:gd name="T17" fmla="*/ 24 h 37"/>
                <a:gd name="T18" fmla="*/ 13 w 21"/>
                <a:gd name="T19" fmla="*/ 24 h 37"/>
                <a:gd name="T20" fmla="*/ 15 w 21"/>
                <a:gd name="T21" fmla="*/ 25 h 37"/>
                <a:gd name="T22" fmla="*/ 6 w 21"/>
                <a:gd name="T23" fmla="*/ 27 h 37"/>
                <a:gd name="T24" fmla="*/ 0 w 21"/>
                <a:gd name="T25" fmla="*/ 27 h 37"/>
                <a:gd name="T26" fmla="*/ 11 w 21"/>
                <a:gd name="T27" fmla="*/ 30 h 37"/>
                <a:gd name="T28" fmla="*/ 13 w 21"/>
                <a:gd name="T29" fmla="*/ 30 h 37"/>
                <a:gd name="T30" fmla="*/ 13 w 21"/>
                <a:gd name="T31" fmla="*/ 30 h 37"/>
                <a:gd name="T32" fmla="*/ 15 w 21"/>
                <a:gd name="T33" fmla="*/ 30 h 37"/>
                <a:gd name="T34" fmla="*/ 5 w 21"/>
                <a:gd name="T35" fmla="*/ 37 h 37"/>
                <a:gd name="T36" fmla="*/ 19 w 21"/>
                <a:gd name="T37" fmla="*/ 29 h 37"/>
                <a:gd name="T38" fmla="*/ 19 w 21"/>
                <a:gd name="T39" fmla="*/ 28 h 37"/>
                <a:gd name="T40" fmla="*/ 19 w 21"/>
                <a:gd name="T41" fmla="*/ 25 h 37"/>
                <a:gd name="T42" fmla="*/ 20 w 21"/>
                <a:gd name="T43" fmla="*/ 23 h 37"/>
                <a:gd name="T44" fmla="*/ 21 w 21"/>
                <a:gd name="T45" fmla="*/ 20 h 37"/>
                <a:gd name="T46" fmla="*/ 16 w 21"/>
                <a:gd name="T47" fmla="*/ 9 h 37"/>
                <a:gd name="T48" fmla="*/ 8 w 21"/>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37">
                  <a:moveTo>
                    <a:pt x="8" y="0"/>
                  </a:moveTo>
                  <a:cubicBezTo>
                    <a:pt x="9" y="1"/>
                    <a:pt x="15" y="8"/>
                    <a:pt x="16" y="13"/>
                  </a:cubicBezTo>
                  <a:cubicBezTo>
                    <a:pt x="16" y="14"/>
                    <a:pt x="16" y="14"/>
                    <a:pt x="15" y="14"/>
                  </a:cubicBezTo>
                  <a:cubicBezTo>
                    <a:pt x="15" y="14"/>
                    <a:pt x="15" y="14"/>
                    <a:pt x="15" y="14"/>
                  </a:cubicBezTo>
                  <a:cubicBezTo>
                    <a:pt x="13" y="11"/>
                    <a:pt x="8" y="7"/>
                    <a:pt x="1" y="5"/>
                  </a:cubicBezTo>
                  <a:cubicBezTo>
                    <a:pt x="1" y="5"/>
                    <a:pt x="14" y="15"/>
                    <a:pt x="14" y="19"/>
                  </a:cubicBezTo>
                  <a:cubicBezTo>
                    <a:pt x="14" y="20"/>
                    <a:pt x="12" y="21"/>
                    <a:pt x="10" y="21"/>
                  </a:cubicBezTo>
                  <a:cubicBezTo>
                    <a:pt x="7" y="21"/>
                    <a:pt x="3" y="20"/>
                    <a:pt x="3" y="20"/>
                  </a:cubicBezTo>
                  <a:cubicBezTo>
                    <a:pt x="3" y="20"/>
                    <a:pt x="9" y="24"/>
                    <a:pt x="13" y="24"/>
                  </a:cubicBezTo>
                  <a:cubicBezTo>
                    <a:pt x="13" y="24"/>
                    <a:pt x="13" y="24"/>
                    <a:pt x="13" y="24"/>
                  </a:cubicBezTo>
                  <a:cubicBezTo>
                    <a:pt x="13" y="24"/>
                    <a:pt x="16" y="24"/>
                    <a:pt x="15" y="25"/>
                  </a:cubicBezTo>
                  <a:cubicBezTo>
                    <a:pt x="15" y="26"/>
                    <a:pt x="10" y="27"/>
                    <a:pt x="6" y="27"/>
                  </a:cubicBezTo>
                  <a:cubicBezTo>
                    <a:pt x="4" y="27"/>
                    <a:pt x="2" y="27"/>
                    <a:pt x="0" y="27"/>
                  </a:cubicBezTo>
                  <a:cubicBezTo>
                    <a:pt x="1" y="27"/>
                    <a:pt x="6" y="30"/>
                    <a:pt x="11" y="30"/>
                  </a:cubicBezTo>
                  <a:cubicBezTo>
                    <a:pt x="11" y="30"/>
                    <a:pt x="12" y="30"/>
                    <a:pt x="13" y="30"/>
                  </a:cubicBezTo>
                  <a:cubicBezTo>
                    <a:pt x="13" y="30"/>
                    <a:pt x="13" y="30"/>
                    <a:pt x="13" y="30"/>
                  </a:cubicBezTo>
                  <a:cubicBezTo>
                    <a:pt x="14" y="30"/>
                    <a:pt x="15" y="30"/>
                    <a:pt x="15" y="30"/>
                  </a:cubicBezTo>
                  <a:cubicBezTo>
                    <a:pt x="15" y="31"/>
                    <a:pt x="9" y="36"/>
                    <a:pt x="5" y="37"/>
                  </a:cubicBezTo>
                  <a:cubicBezTo>
                    <a:pt x="13" y="36"/>
                    <a:pt x="19" y="31"/>
                    <a:pt x="19" y="29"/>
                  </a:cubicBezTo>
                  <a:cubicBezTo>
                    <a:pt x="19" y="29"/>
                    <a:pt x="19" y="29"/>
                    <a:pt x="19" y="28"/>
                  </a:cubicBezTo>
                  <a:cubicBezTo>
                    <a:pt x="19" y="27"/>
                    <a:pt x="19" y="26"/>
                    <a:pt x="19" y="25"/>
                  </a:cubicBezTo>
                  <a:cubicBezTo>
                    <a:pt x="19" y="25"/>
                    <a:pt x="19" y="24"/>
                    <a:pt x="20" y="23"/>
                  </a:cubicBezTo>
                  <a:cubicBezTo>
                    <a:pt x="21" y="23"/>
                    <a:pt x="21" y="21"/>
                    <a:pt x="21" y="20"/>
                  </a:cubicBezTo>
                  <a:cubicBezTo>
                    <a:pt x="21" y="17"/>
                    <a:pt x="20" y="14"/>
                    <a:pt x="16" y="9"/>
                  </a:cubicBezTo>
                  <a:cubicBezTo>
                    <a:pt x="14" y="6"/>
                    <a:pt x="12" y="3"/>
                    <a:pt x="8"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75" name="Freeform 53"/>
            <p:cNvSpPr/>
            <p:nvPr/>
          </p:nvSpPr>
          <p:spPr bwMode="auto">
            <a:xfrm flipH="1">
              <a:off x="952199" y="6319938"/>
              <a:ext cx="90989" cy="63475"/>
            </a:xfrm>
            <a:custGeom>
              <a:avLst/>
              <a:gdLst>
                <a:gd name="T0" fmla="*/ 11 w 32"/>
                <a:gd name="T1" fmla="*/ 0 h 22"/>
                <a:gd name="T2" fmla="*/ 14 w 32"/>
                <a:gd name="T3" fmla="*/ 13 h 22"/>
                <a:gd name="T4" fmla="*/ 13 w 32"/>
                <a:gd name="T5" fmla="*/ 18 h 22"/>
                <a:gd name="T6" fmla="*/ 0 w 32"/>
                <a:gd name="T7" fmla="*/ 4 h 22"/>
                <a:gd name="T8" fmla="*/ 9 w 32"/>
                <a:gd name="T9" fmla="*/ 19 h 22"/>
                <a:gd name="T10" fmla="*/ 0 w 32"/>
                <a:gd name="T11" fmla="*/ 14 h 22"/>
                <a:gd name="T12" fmla="*/ 14 w 32"/>
                <a:gd name="T13" fmla="*/ 22 h 22"/>
                <a:gd name="T14" fmla="*/ 15 w 32"/>
                <a:gd name="T15" fmla="*/ 22 h 22"/>
                <a:gd name="T16" fmla="*/ 20 w 32"/>
                <a:gd name="T17" fmla="*/ 19 h 22"/>
                <a:gd name="T18" fmla="*/ 21 w 32"/>
                <a:gd name="T19" fmla="*/ 19 h 22"/>
                <a:gd name="T20" fmla="*/ 22 w 32"/>
                <a:gd name="T21" fmla="*/ 19 h 22"/>
                <a:gd name="T22" fmla="*/ 31 w 32"/>
                <a:gd name="T23" fmla="*/ 9 h 22"/>
                <a:gd name="T24" fmla="*/ 32 w 32"/>
                <a:gd name="T25" fmla="*/ 3 h 22"/>
                <a:gd name="T26" fmla="*/ 26 w 32"/>
                <a:gd name="T27" fmla="*/ 14 h 22"/>
                <a:gd name="T28" fmla="*/ 27 w 32"/>
                <a:gd name="T29" fmla="*/ 2 h 22"/>
                <a:gd name="T30" fmla="*/ 21 w 32"/>
                <a:gd name="T31" fmla="*/ 14 h 22"/>
                <a:gd name="T32" fmla="*/ 21 w 32"/>
                <a:gd name="T33" fmla="*/ 14 h 22"/>
                <a:gd name="T34" fmla="*/ 19 w 32"/>
                <a:gd name="T35" fmla="*/ 2 h 22"/>
                <a:gd name="T36" fmla="*/ 17 w 32"/>
                <a:gd name="T37" fmla="*/ 15 h 22"/>
                <a:gd name="T38" fmla="*/ 17 w 32"/>
                <a:gd name="T39" fmla="*/ 15 h 22"/>
                <a:gd name="T40" fmla="*/ 11 w 3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2">
                  <a:moveTo>
                    <a:pt x="11" y="0"/>
                  </a:moveTo>
                  <a:cubicBezTo>
                    <a:pt x="11" y="2"/>
                    <a:pt x="13" y="9"/>
                    <a:pt x="14" y="13"/>
                  </a:cubicBezTo>
                  <a:cubicBezTo>
                    <a:pt x="14" y="16"/>
                    <a:pt x="13" y="18"/>
                    <a:pt x="13" y="18"/>
                  </a:cubicBezTo>
                  <a:cubicBezTo>
                    <a:pt x="8" y="17"/>
                    <a:pt x="0" y="4"/>
                    <a:pt x="0" y="4"/>
                  </a:cubicBezTo>
                  <a:cubicBezTo>
                    <a:pt x="2" y="13"/>
                    <a:pt x="9" y="19"/>
                    <a:pt x="9" y="19"/>
                  </a:cubicBezTo>
                  <a:cubicBezTo>
                    <a:pt x="5" y="18"/>
                    <a:pt x="0" y="14"/>
                    <a:pt x="0" y="14"/>
                  </a:cubicBezTo>
                  <a:cubicBezTo>
                    <a:pt x="5" y="19"/>
                    <a:pt x="11" y="22"/>
                    <a:pt x="14" y="22"/>
                  </a:cubicBezTo>
                  <a:cubicBezTo>
                    <a:pt x="15" y="22"/>
                    <a:pt x="15" y="22"/>
                    <a:pt x="15" y="22"/>
                  </a:cubicBezTo>
                  <a:cubicBezTo>
                    <a:pt x="18" y="21"/>
                    <a:pt x="18" y="19"/>
                    <a:pt x="20" y="19"/>
                  </a:cubicBezTo>
                  <a:cubicBezTo>
                    <a:pt x="20" y="19"/>
                    <a:pt x="20" y="19"/>
                    <a:pt x="21" y="19"/>
                  </a:cubicBezTo>
                  <a:cubicBezTo>
                    <a:pt x="21" y="19"/>
                    <a:pt x="21" y="19"/>
                    <a:pt x="22" y="19"/>
                  </a:cubicBezTo>
                  <a:cubicBezTo>
                    <a:pt x="24" y="19"/>
                    <a:pt x="28" y="17"/>
                    <a:pt x="31" y="9"/>
                  </a:cubicBezTo>
                  <a:cubicBezTo>
                    <a:pt x="31" y="7"/>
                    <a:pt x="32" y="5"/>
                    <a:pt x="32" y="3"/>
                  </a:cubicBezTo>
                  <a:cubicBezTo>
                    <a:pt x="31" y="7"/>
                    <a:pt x="26" y="14"/>
                    <a:pt x="26" y="14"/>
                  </a:cubicBezTo>
                  <a:cubicBezTo>
                    <a:pt x="27" y="12"/>
                    <a:pt x="27" y="4"/>
                    <a:pt x="27" y="2"/>
                  </a:cubicBezTo>
                  <a:cubicBezTo>
                    <a:pt x="27" y="6"/>
                    <a:pt x="23" y="14"/>
                    <a:pt x="21" y="14"/>
                  </a:cubicBezTo>
                  <a:cubicBezTo>
                    <a:pt x="21" y="14"/>
                    <a:pt x="21" y="14"/>
                    <a:pt x="21" y="14"/>
                  </a:cubicBezTo>
                  <a:cubicBezTo>
                    <a:pt x="20" y="14"/>
                    <a:pt x="19" y="4"/>
                    <a:pt x="19" y="2"/>
                  </a:cubicBezTo>
                  <a:cubicBezTo>
                    <a:pt x="19" y="4"/>
                    <a:pt x="19" y="15"/>
                    <a:pt x="17" y="15"/>
                  </a:cubicBezTo>
                  <a:cubicBezTo>
                    <a:pt x="17" y="15"/>
                    <a:pt x="17" y="15"/>
                    <a:pt x="17" y="15"/>
                  </a:cubicBezTo>
                  <a:cubicBezTo>
                    <a:pt x="15" y="14"/>
                    <a:pt x="12" y="3"/>
                    <a:pt x="11"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76" name="Freeform 54"/>
            <p:cNvSpPr/>
            <p:nvPr/>
          </p:nvSpPr>
          <p:spPr bwMode="auto">
            <a:xfrm flipH="1">
              <a:off x="1165915" y="6260695"/>
              <a:ext cx="6347"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77" name="Freeform 55"/>
            <p:cNvSpPr/>
            <p:nvPr/>
          </p:nvSpPr>
          <p:spPr bwMode="auto">
            <a:xfrm flipH="1">
              <a:off x="1165915" y="6188756"/>
              <a:ext cx="69827" cy="105792"/>
            </a:xfrm>
            <a:custGeom>
              <a:avLst/>
              <a:gdLst>
                <a:gd name="T0" fmla="*/ 10 w 25"/>
                <a:gd name="T1" fmla="*/ 0 h 37"/>
                <a:gd name="T2" fmla="*/ 3 w 25"/>
                <a:gd name="T3" fmla="*/ 9 h 37"/>
                <a:gd name="T4" fmla="*/ 0 w 25"/>
                <a:gd name="T5" fmla="*/ 19 h 37"/>
                <a:gd name="T6" fmla="*/ 2 w 25"/>
                <a:gd name="T7" fmla="*/ 23 h 37"/>
                <a:gd name="T8" fmla="*/ 3 w 25"/>
                <a:gd name="T9" fmla="*/ 25 h 37"/>
                <a:gd name="T10" fmla="*/ 3 w 25"/>
                <a:gd name="T11" fmla="*/ 27 h 37"/>
                <a:gd name="T12" fmla="*/ 3 w 25"/>
                <a:gd name="T13" fmla="*/ 29 h 37"/>
                <a:gd name="T14" fmla="*/ 24 w 25"/>
                <a:gd name="T15" fmla="*/ 37 h 37"/>
                <a:gd name="T16" fmla="*/ 25 w 25"/>
                <a:gd name="T17" fmla="*/ 37 h 37"/>
                <a:gd name="T18" fmla="*/ 12 w 25"/>
                <a:gd name="T19" fmla="*/ 31 h 37"/>
                <a:gd name="T20" fmla="*/ 22 w 25"/>
                <a:gd name="T21" fmla="*/ 25 h 37"/>
                <a:gd name="T22" fmla="*/ 12 w 25"/>
                <a:gd name="T23" fmla="*/ 27 h 37"/>
                <a:gd name="T24" fmla="*/ 10 w 25"/>
                <a:gd name="T25" fmla="*/ 26 h 37"/>
                <a:gd name="T26" fmla="*/ 22 w 25"/>
                <a:gd name="T27" fmla="*/ 18 h 37"/>
                <a:gd name="T28" fmla="*/ 9 w 25"/>
                <a:gd name="T29" fmla="*/ 22 h 37"/>
                <a:gd name="T30" fmla="*/ 9 w 25"/>
                <a:gd name="T31" fmla="*/ 22 h 37"/>
                <a:gd name="T32" fmla="*/ 17 w 25"/>
                <a:gd name="T33" fmla="*/ 9 h 37"/>
                <a:gd name="T34" fmla="*/ 6 w 25"/>
                <a:gd name="T35" fmla="*/ 17 h 37"/>
                <a:gd name="T36" fmla="*/ 5 w 25"/>
                <a:gd name="T37" fmla="*/ 16 h 37"/>
                <a:gd name="T38" fmla="*/ 10 w 25"/>
                <a:gd name="T3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0" y="0"/>
                  </a:moveTo>
                  <a:cubicBezTo>
                    <a:pt x="7" y="2"/>
                    <a:pt x="5" y="6"/>
                    <a:pt x="3" y="9"/>
                  </a:cubicBezTo>
                  <a:cubicBezTo>
                    <a:pt x="1" y="13"/>
                    <a:pt x="0" y="16"/>
                    <a:pt x="0" y="19"/>
                  </a:cubicBezTo>
                  <a:cubicBezTo>
                    <a:pt x="0" y="21"/>
                    <a:pt x="1" y="23"/>
                    <a:pt x="2" y="23"/>
                  </a:cubicBezTo>
                  <a:cubicBezTo>
                    <a:pt x="3" y="24"/>
                    <a:pt x="3" y="25"/>
                    <a:pt x="3" y="25"/>
                  </a:cubicBezTo>
                  <a:cubicBezTo>
                    <a:pt x="3" y="26"/>
                    <a:pt x="3" y="27"/>
                    <a:pt x="3" y="27"/>
                  </a:cubicBezTo>
                  <a:cubicBezTo>
                    <a:pt x="3" y="28"/>
                    <a:pt x="3" y="28"/>
                    <a:pt x="3" y="29"/>
                  </a:cubicBezTo>
                  <a:cubicBezTo>
                    <a:pt x="4" y="31"/>
                    <a:pt x="14" y="37"/>
                    <a:pt x="24" y="37"/>
                  </a:cubicBezTo>
                  <a:cubicBezTo>
                    <a:pt x="24" y="37"/>
                    <a:pt x="24" y="37"/>
                    <a:pt x="25" y="37"/>
                  </a:cubicBezTo>
                  <a:cubicBezTo>
                    <a:pt x="20" y="37"/>
                    <a:pt x="14" y="34"/>
                    <a:pt x="12" y="31"/>
                  </a:cubicBezTo>
                  <a:cubicBezTo>
                    <a:pt x="10" y="29"/>
                    <a:pt x="17" y="27"/>
                    <a:pt x="22" y="25"/>
                  </a:cubicBezTo>
                  <a:cubicBezTo>
                    <a:pt x="19" y="26"/>
                    <a:pt x="15" y="27"/>
                    <a:pt x="12" y="27"/>
                  </a:cubicBezTo>
                  <a:cubicBezTo>
                    <a:pt x="11" y="27"/>
                    <a:pt x="11" y="27"/>
                    <a:pt x="10" y="26"/>
                  </a:cubicBezTo>
                  <a:cubicBezTo>
                    <a:pt x="10" y="24"/>
                    <a:pt x="21" y="18"/>
                    <a:pt x="22" y="18"/>
                  </a:cubicBezTo>
                  <a:cubicBezTo>
                    <a:pt x="22" y="18"/>
                    <a:pt x="12" y="22"/>
                    <a:pt x="9" y="22"/>
                  </a:cubicBezTo>
                  <a:cubicBezTo>
                    <a:pt x="9" y="22"/>
                    <a:pt x="9" y="22"/>
                    <a:pt x="9" y="22"/>
                  </a:cubicBezTo>
                  <a:cubicBezTo>
                    <a:pt x="7" y="21"/>
                    <a:pt x="16" y="11"/>
                    <a:pt x="17" y="9"/>
                  </a:cubicBezTo>
                  <a:cubicBezTo>
                    <a:pt x="16" y="10"/>
                    <a:pt x="10" y="17"/>
                    <a:pt x="6" y="17"/>
                  </a:cubicBezTo>
                  <a:cubicBezTo>
                    <a:pt x="5" y="17"/>
                    <a:pt x="5" y="16"/>
                    <a:pt x="5" y="16"/>
                  </a:cubicBezTo>
                  <a:cubicBezTo>
                    <a:pt x="2" y="12"/>
                    <a:pt x="9" y="1"/>
                    <a:pt x="10"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78" name="Freeform 56"/>
            <p:cNvSpPr/>
            <p:nvPr/>
          </p:nvSpPr>
          <p:spPr bwMode="auto">
            <a:xfrm flipH="1">
              <a:off x="2141390" y="6125281"/>
              <a:ext cx="217948" cy="137528"/>
            </a:xfrm>
            <a:custGeom>
              <a:avLst/>
              <a:gdLst>
                <a:gd name="T0" fmla="*/ 2 w 77"/>
                <a:gd name="T1" fmla="*/ 18 h 49"/>
                <a:gd name="T2" fmla="*/ 9 w 77"/>
                <a:gd name="T3" fmla="*/ 5 h 49"/>
                <a:gd name="T4" fmla="*/ 14 w 77"/>
                <a:gd name="T5" fmla="*/ 1 h 49"/>
                <a:gd name="T6" fmla="*/ 28 w 77"/>
                <a:gd name="T7" fmla="*/ 3 h 49"/>
                <a:gd name="T8" fmla="*/ 41 w 77"/>
                <a:gd name="T9" fmla="*/ 8 h 49"/>
                <a:gd name="T10" fmla="*/ 28 w 77"/>
                <a:gd name="T11" fmla="*/ 9 h 49"/>
                <a:gd name="T12" fmla="*/ 48 w 77"/>
                <a:gd name="T13" fmla="*/ 11 h 49"/>
                <a:gd name="T14" fmla="*/ 73 w 77"/>
                <a:gd name="T15" fmla="*/ 25 h 49"/>
                <a:gd name="T16" fmla="*/ 72 w 77"/>
                <a:gd name="T17" fmla="*/ 25 h 49"/>
                <a:gd name="T18" fmla="*/ 75 w 77"/>
                <a:gd name="T19" fmla="*/ 43 h 49"/>
                <a:gd name="T20" fmla="*/ 58 w 77"/>
                <a:gd name="T21" fmla="*/ 46 h 49"/>
                <a:gd name="T22" fmla="*/ 42 w 77"/>
                <a:gd name="T23" fmla="*/ 49 h 49"/>
                <a:gd name="T24" fmla="*/ 29 w 77"/>
                <a:gd name="T25" fmla="*/ 46 h 49"/>
                <a:gd name="T26" fmla="*/ 28 w 77"/>
                <a:gd name="T27" fmla="*/ 46 h 49"/>
                <a:gd name="T28" fmla="*/ 11 w 77"/>
                <a:gd name="T29" fmla="*/ 40 h 49"/>
                <a:gd name="T30" fmla="*/ 2 w 77"/>
                <a:gd name="T31" fmla="*/ 24 h 49"/>
                <a:gd name="T32" fmla="*/ 2 w 77"/>
                <a:gd name="T33"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49">
                  <a:moveTo>
                    <a:pt x="2" y="18"/>
                  </a:moveTo>
                  <a:cubicBezTo>
                    <a:pt x="4" y="15"/>
                    <a:pt x="4" y="11"/>
                    <a:pt x="9" y="5"/>
                  </a:cubicBezTo>
                  <a:cubicBezTo>
                    <a:pt x="10" y="4"/>
                    <a:pt x="12" y="3"/>
                    <a:pt x="14" y="1"/>
                  </a:cubicBezTo>
                  <a:cubicBezTo>
                    <a:pt x="17" y="0"/>
                    <a:pt x="22" y="1"/>
                    <a:pt x="28" y="3"/>
                  </a:cubicBezTo>
                  <a:cubicBezTo>
                    <a:pt x="32" y="4"/>
                    <a:pt x="36" y="6"/>
                    <a:pt x="41" y="8"/>
                  </a:cubicBezTo>
                  <a:cubicBezTo>
                    <a:pt x="35" y="8"/>
                    <a:pt x="30" y="9"/>
                    <a:pt x="28" y="9"/>
                  </a:cubicBezTo>
                  <a:cubicBezTo>
                    <a:pt x="33" y="9"/>
                    <a:pt x="41" y="10"/>
                    <a:pt x="48" y="11"/>
                  </a:cubicBezTo>
                  <a:cubicBezTo>
                    <a:pt x="57" y="16"/>
                    <a:pt x="67" y="21"/>
                    <a:pt x="73" y="25"/>
                  </a:cubicBezTo>
                  <a:cubicBezTo>
                    <a:pt x="72" y="25"/>
                    <a:pt x="72" y="25"/>
                    <a:pt x="72" y="25"/>
                  </a:cubicBezTo>
                  <a:cubicBezTo>
                    <a:pt x="59" y="30"/>
                    <a:pt x="77" y="43"/>
                    <a:pt x="75" y="43"/>
                  </a:cubicBezTo>
                  <a:cubicBezTo>
                    <a:pt x="58" y="46"/>
                    <a:pt x="58" y="46"/>
                    <a:pt x="58" y="46"/>
                  </a:cubicBezTo>
                  <a:cubicBezTo>
                    <a:pt x="42" y="49"/>
                    <a:pt x="42" y="49"/>
                    <a:pt x="42" y="49"/>
                  </a:cubicBezTo>
                  <a:cubicBezTo>
                    <a:pt x="42" y="49"/>
                    <a:pt x="36" y="48"/>
                    <a:pt x="29" y="46"/>
                  </a:cubicBezTo>
                  <a:cubicBezTo>
                    <a:pt x="28" y="46"/>
                    <a:pt x="28" y="46"/>
                    <a:pt x="28" y="46"/>
                  </a:cubicBezTo>
                  <a:cubicBezTo>
                    <a:pt x="22" y="45"/>
                    <a:pt x="15" y="42"/>
                    <a:pt x="11" y="40"/>
                  </a:cubicBezTo>
                  <a:cubicBezTo>
                    <a:pt x="4" y="34"/>
                    <a:pt x="3" y="26"/>
                    <a:pt x="2" y="24"/>
                  </a:cubicBezTo>
                  <a:cubicBezTo>
                    <a:pt x="2" y="23"/>
                    <a:pt x="0" y="21"/>
                    <a:pt x="2" y="18"/>
                  </a:cubicBezTo>
                </a:path>
              </a:pathLst>
            </a:custGeom>
            <a:solidFill>
              <a:srgbClr val="F9E5F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79" name="Freeform 57"/>
            <p:cNvSpPr>
              <a:spLocks noEditPoints="1"/>
            </p:cNvSpPr>
            <p:nvPr/>
          </p:nvSpPr>
          <p:spPr bwMode="auto">
            <a:xfrm flipH="1">
              <a:off x="2272582" y="6137976"/>
              <a:ext cx="82525" cy="107907"/>
            </a:xfrm>
            <a:custGeom>
              <a:avLst/>
              <a:gdLst>
                <a:gd name="T0" fmla="*/ 15 w 30"/>
                <a:gd name="T1" fmla="*/ 33 h 38"/>
                <a:gd name="T2" fmla="*/ 12 w 30"/>
                <a:gd name="T3" fmla="*/ 36 h 38"/>
                <a:gd name="T4" fmla="*/ 17 w 30"/>
                <a:gd name="T5" fmla="*/ 38 h 38"/>
                <a:gd name="T6" fmla="*/ 19 w 30"/>
                <a:gd name="T7" fmla="*/ 36 h 38"/>
                <a:gd name="T8" fmla="*/ 15 w 30"/>
                <a:gd name="T9" fmla="*/ 33 h 38"/>
                <a:gd name="T10" fmla="*/ 25 w 30"/>
                <a:gd name="T11" fmla="*/ 24 h 38"/>
                <a:gd name="T12" fmla="*/ 24 w 30"/>
                <a:gd name="T13" fmla="*/ 25 h 38"/>
                <a:gd name="T14" fmla="*/ 30 w 30"/>
                <a:gd name="T15" fmla="*/ 26 h 38"/>
                <a:gd name="T16" fmla="*/ 25 w 30"/>
                <a:gd name="T17" fmla="*/ 24 h 38"/>
                <a:gd name="T18" fmla="*/ 18 w 30"/>
                <a:gd name="T19" fmla="*/ 21 h 38"/>
                <a:gd name="T20" fmla="*/ 6 w 30"/>
                <a:gd name="T21" fmla="*/ 30 h 38"/>
                <a:gd name="T22" fmla="*/ 10 w 30"/>
                <a:gd name="T23" fmla="*/ 35 h 38"/>
                <a:gd name="T24" fmla="*/ 11 w 30"/>
                <a:gd name="T25" fmla="*/ 35 h 38"/>
                <a:gd name="T26" fmla="*/ 13 w 30"/>
                <a:gd name="T27" fmla="*/ 32 h 38"/>
                <a:gd name="T28" fmla="*/ 11 w 30"/>
                <a:gd name="T29" fmla="*/ 27 h 38"/>
                <a:gd name="T30" fmla="*/ 18 w 30"/>
                <a:gd name="T31" fmla="*/ 24 h 38"/>
                <a:gd name="T32" fmla="*/ 22 w 30"/>
                <a:gd name="T33" fmla="*/ 24 h 38"/>
                <a:gd name="T34" fmla="*/ 23 w 30"/>
                <a:gd name="T35" fmla="*/ 23 h 38"/>
                <a:gd name="T36" fmla="*/ 18 w 30"/>
                <a:gd name="T37" fmla="*/ 21 h 38"/>
                <a:gd name="T38" fmla="*/ 15 w 30"/>
                <a:gd name="T39" fmla="*/ 13 h 38"/>
                <a:gd name="T40" fmla="*/ 1 w 30"/>
                <a:gd name="T41" fmla="*/ 19 h 38"/>
                <a:gd name="T42" fmla="*/ 5 w 30"/>
                <a:gd name="T43" fmla="*/ 29 h 38"/>
                <a:gd name="T44" fmla="*/ 16 w 30"/>
                <a:gd name="T45" fmla="*/ 20 h 38"/>
                <a:gd name="T46" fmla="*/ 12 w 30"/>
                <a:gd name="T47" fmla="*/ 16 h 38"/>
                <a:gd name="T48" fmla="*/ 15 w 30"/>
                <a:gd name="T49" fmla="*/ 13 h 38"/>
                <a:gd name="T50" fmla="*/ 15 w 30"/>
                <a:gd name="T51" fmla="*/ 13 h 38"/>
                <a:gd name="T52" fmla="*/ 10 w 30"/>
                <a:gd name="T53" fmla="*/ 6 h 38"/>
                <a:gd name="T54" fmla="*/ 3 w 30"/>
                <a:gd name="T55" fmla="*/ 8 h 38"/>
                <a:gd name="T56" fmla="*/ 1 w 30"/>
                <a:gd name="T57" fmla="*/ 13 h 38"/>
                <a:gd name="T58" fmla="*/ 0 w 30"/>
                <a:gd name="T59" fmla="*/ 16 h 38"/>
                <a:gd name="T60" fmla="*/ 0 w 30"/>
                <a:gd name="T61" fmla="*/ 17 h 38"/>
                <a:gd name="T62" fmla="*/ 14 w 30"/>
                <a:gd name="T63" fmla="*/ 11 h 38"/>
                <a:gd name="T64" fmla="*/ 13 w 30"/>
                <a:gd name="T65" fmla="*/ 10 h 38"/>
                <a:gd name="T66" fmla="*/ 9 w 30"/>
                <a:gd name="T67" fmla="*/ 7 h 38"/>
                <a:gd name="T68" fmla="*/ 10 w 30"/>
                <a:gd name="T69" fmla="*/ 6 h 38"/>
                <a:gd name="T70" fmla="*/ 8 w 30"/>
                <a:gd name="T71" fmla="*/ 0 h 38"/>
                <a:gd name="T72" fmla="*/ 8 w 30"/>
                <a:gd name="T73" fmla="*/ 0 h 38"/>
                <a:gd name="T74" fmla="*/ 5 w 30"/>
                <a:gd name="T75" fmla="*/ 5 h 38"/>
                <a:gd name="T76" fmla="*/ 9 w 30"/>
                <a:gd name="T77" fmla="*/ 3 h 38"/>
                <a:gd name="T78" fmla="*/ 8 w 30"/>
                <a:gd name="T7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38">
                  <a:moveTo>
                    <a:pt x="15" y="33"/>
                  </a:moveTo>
                  <a:cubicBezTo>
                    <a:pt x="14" y="34"/>
                    <a:pt x="13" y="35"/>
                    <a:pt x="12" y="36"/>
                  </a:cubicBezTo>
                  <a:cubicBezTo>
                    <a:pt x="14" y="37"/>
                    <a:pt x="15" y="37"/>
                    <a:pt x="17" y="38"/>
                  </a:cubicBezTo>
                  <a:cubicBezTo>
                    <a:pt x="17" y="37"/>
                    <a:pt x="18" y="37"/>
                    <a:pt x="19" y="36"/>
                  </a:cubicBezTo>
                  <a:cubicBezTo>
                    <a:pt x="17" y="35"/>
                    <a:pt x="16" y="34"/>
                    <a:pt x="15" y="33"/>
                  </a:cubicBezTo>
                  <a:moveTo>
                    <a:pt x="25" y="24"/>
                  </a:moveTo>
                  <a:cubicBezTo>
                    <a:pt x="25" y="24"/>
                    <a:pt x="24" y="25"/>
                    <a:pt x="24" y="25"/>
                  </a:cubicBezTo>
                  <a:cubicBezTo>
                    <a:pt x="27" y="25"/>
                    <a:pt x="29" y="26"/>
                    <a:pt x="30" y="26"/>
                  </a:cubicBezTo>
                  <a:cubicBezTo>
                    <a:pt x="29" y="26"/>
                    <a:pt x="27" y="25"/>
                    <a:pt x="25" y="24"/>
                  </a:cubicBezTo>
                  <a:moveTo>
                    <a:pt x="18" y="21"/>
                  </a:moveTo>
                  <a:cubicBezTo>
                    <a:pt x="13" y="24"/>
                    <a:pt x="9" y="27"/>
                    <a:pt x="6" y="30"/>
                  </a:cubicBezTo>
                  <a:cubicBezTo>
                    <a:pt x="7" y="32"/>
                    <a:pt x="8" y="33"/>
                    <a:pt x="10" y="35"/>
                  </a:cubicBezTo>
                  <a:cubicBezTo>
                    <a:pt x="10" y="35"/>
                    <a:pt x="11" y="35"/>
                    <a:pt x="11" y="35"/>
                  </a:cubicBezTo>
                  <a:cubicBezTo>
                    <a:pt x="12" y="34"/>
                    <a:pt x="13" y="33"/>
                    <a:pt x="13" y="32"/>
                  </a:cubicBezTo>
                  <a:cubicBezTo>
                    <a:pt x="12" y="31"/>
                    <a:pt x="11" y="29"/>
                    <a:pt x="11" y="27"/>
                  </a:cubicBezTo>
                  <a:cubicBezTo>
                    <a:pt x="11" y="25"/>
                    <a:pt x="14" y="24"/>
                    <a:pt x="18" y="24"/>
                  </a:cubicBezTo>
                  <a:cubicBezTo>
                    <a:pt x="19" y="24"/>
                    <a:pt x="20" y="24"/>
                    <a:pt x="22" y="24"/>
                  </a:cubicBezTo>
                  <a:cubicBezTo>
                    <a:pt x="22" y="24"/>
                    <a:pt x="22" y="24"/>
                    <a:pt x="23" y="23"/>
                  </a:cubicBezTo>
                  <a:cubicBezTo>
                    <a:pt x="21" y="23"/>
                    <a:pt x="19" y="22"/>
                    <a:pt x="18" y="21"/>
                  </a:cubicBezTo>
                  <a:moveTo>
                    <a:pt x="15" y="13"/>
                  </a:moveTo>
                  <a:cubicBezTo>
                    <a:pt x="10" y="15"/>
                    <a:pt x="6" y="17"/>
                    <a:pt x="1" y="19"/>
                  </a:cubicBezTo>
                  <a:cubicBezTo>
                    <a:pt x="1" y="21"/>
                    <a:pt x="2" y="24"/>
                    <a:pt x="5" y="29"/>
                  </a:cubicBezTo>
                  <a:cubicBezTo>
                    <a:pt x="8" y="25"/>
                    <a:pt x="12" y="22"/>
                    <a:pt x="16" y="20"/>
                  </a:cubicBezTo>
                  <a:cubicBezTo>
                    <a:pt x="14" y="19"/>
                    <a:pt x="12" y="17"/>
                    <a:pt x="12" y="16"/>
                  </a:cubicBezTo>
                  <a:cubicBezTo>
                    <a:pt x="12" y="14"/>
                    <a:pt x="13" y="14"/>
                    <a:pt x="15" y="13"/>
                  </a:cubicBezTo>
                  <a:cubicBezTo>
                    <a:pt x="15" y="13"/>
                    <a:pt x="15" y="13"/>
                    <a:pt x="15" y="13"/>
                  </a:cubicBezTo>
                  <a:moveTo>
                    <a:pt x="10" y="6"/>
                  </a:moveTo>
                  <a:cubicBezTo>
                    <a:pt x="7" y="7"/>
                    <a:pt x="5" y="7"/>
                    <a:pt x="3" y="8"/>
                  </a:cubicBezTo>
                  <a:cubicBezTo>
                    <a:pt x="2" y="10"/>
                    <a:pt x="2" y="12"/>
                    <a:pt x="1" y="13"/>
                  </a:cubicBezTo>
                  <a:cubicBezTo>
                    <a:pt x="0" y="14"/>
                    <a:pt x="0" y="15"/>
                    <a:pt x="0" y="16"/>
                  </a:cubicBezTo>
                  <a:cubicBezTo>
                    <a:pt x="0" y="17"/>
                    <a:pt x="0" y="17"/>
                    <a:pt x="0" y="17"/>
                  </a:cubicBezTo>
                  <a:cubicBezTo>
                    <a:pt x="5" y="15"/>
                    <a:pt x="9" y="13"/>
                    <a:pt x="14" y="11"/>
                  </a:cubicBezTo>
                  <a:cubicBezTo>
                    <a:pt x="14" y="11"/>
                    <a:pt x="13" y="11"/>
                    <a:pt x="13" y="10"/>
                  </a:cubicBezTo>
                  <a:cubicBezTo>
                    <a:pt x="11" y="10"/>
                    <a:pt x="10" y="9"/>
                    <a:pt x="9" y="7"/>
                  </a:cubicBezTo>
                  <a:cubicBezTo>
                    <a:pt x="9" y="7"/>
                    <a:pt x="9" y="6"/>
                    <a:pt x="10" y="6"/>
                  </a:cubicBezTo>
                  <a:moveTo>
                    <a:pt x="8" y="0"/>
                  </a:moveTo>
                  <a:cubicBezTo>
                    <a:pt x="8" y="0"/>
                    <a:pt x="8" y="0"/>
                    <a:pt x="8" y="0"/>
                  </a:cubicBezTo>
                  <a:cubicBezTo>
                    <a:pt x="6" y="2"/>
                    <a:pt x="5" y="3"/>
                    <a:pt x="5" y="5"/>
                  </a:cubicBezTo>
                  <a:cubicBezTo>
                    <a:pt x="6" y="4"/>
                    <a:pt x="8" y="4"/>
                    <a:pt x="9" y="3"/>
                  </a:cubicBezTo>
                  <a:cubicBezTo>
                    <a:pt x="9" y="2"/>
                    <a:pt x="8" y="1"/>
                    <a:pt x="8" y="0"/>
                  </a:cubicBezTo>
                </a:path>
              </a:pathLst>
            </a:custGeom>
            <a:solidFill>
              <a:srgbClr val="FCF2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80" name="Freeform 58"/>
            <p:cNvSpPr/>
            <p:nvPr/>
          </p:nvSpPr>
          <p:spPr bwMode="auto">
            <a:xfrm flipH="1">
              <a:off x="2099070" y="6296663"/>
              <a:ext cx="201020" cy="190425"/>
            </a:xfrm>
            <a:custGeom>
              <a:avLst/>
              <a:gdLst>
                <a:gd name="T0" fmla="*/ 3 w 71"/>
                <a:gd name="T1" fmla="*/ 26 h 67"/>
                <a:gd name="T2" fmla="*/ 3 w 71"/>
                <a:gd name="T3" fmla="*/ 26 h 67"/>
                <a:gd name="T4" fmla="*/ 4 w 71"/>
                <a:gd name="T5" fmla="*/ 26 h 67"/>
                <a:gd name="T6" fmla="*/ 26 w 71"/>
                <a:gd name="T7" fmla="*/ 0 h 67"/>
                <a:gd name="T8" fmla="*/ 71 w 71"/>
                <a:gd name="T9" fmla="*/ 12 h 67"/>
                <a:gd name="T10" fmla="*/ 40 w 71"/>
                <a:gd name="T11" fmla="*/ 55 h 67"/>
                <a:gd name="T12" fmla="*/ 40 w 71"/>
                <a:gd name="T13" fmla="*/ 55 h 67"/>
                <a:gd name="T14" fmla="*/ 22 w 71"/>
                <a:gd name="T15" fmla="*/ 63 h 67"/>
                <a:gd name="T16" fmla="*/ 16 w 71"/>
                <a:gd name="T17" fmla="*/ 63 h 67"/>
                <a:gd name="T18" fmla="*/ 11 w 71"/>
                <a:gd name="T19" fmla="*/ 53 h 67"/>
                <a:gd name="T20" fmla="*/ 3 w 71"/>
                <a:gd name="T21" fmla="*/ 49 h 67"/>
                <a:gd name="T22" fmla="*/ 3 w 71"/>
                <a:gd name="T23" fmla="*/ 2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67">
                  <a:moveTo>
                    <a:pt x="3" y="26"/>
                  </a:moveTo>
                  <a:cubicBezTo>
                    <a:pt x="3" y="26"/>
                    <a:pt x="3" y="26"/>
                    <a:pt x="3" y="26"/>
                  </a:cubicBezTo>
                  <a:cubicBezTo>
                    <a:pt x="4" y="26"/>
                    <a:pt x="4" y="26"/>
                    <a:pt x="4" y="26"/>
                  </a:cubicBezTo>
                  <a:cubicBezTo>
                    <a:pt x="6" y="17"/>
                    <a:pt x="13" y="8"/>
                    <a:pt x="26" y="0"/>
                  </a:cubicBezTo>
                  <a:cubicBezTo>
                    <a:pt x="71" y="12"/>
                    <a:pt x="71" y="12"/>
                    <a:pt x="71" y="12"/>
                  </a:cubicBezTo>
                  <a:cubicBezTo>
                    <a:pt x="71" y="12"/>
                    <a:pt x="63" y="39"/>
                    <a:pt x="40" y="55"/>
                  </a:cubicBezTo>
                  <a:cubicBezTo>
                    <a:pt x="40" y="55"/>
                    <a:pt x="40" y="55"/>
                    <a:pt x="40" y="55"/>
                  </a:cubicBezTo>
                  <a:cubicBezTo>
                    <a:pt x="35" y="58"/>
                    <a:pt x="29" y="61"/>
                    <a:pt x="22" y="63"/>
                  </a:cubicBezTo>
                  <a:cubicBezTo>
                    <a:pt x="22" y="63"/>
                    <a:pt x="19" y="67"/>
                    <a:pt x="16" y="63"/>
                  </a:cubicBezTo>
                  <a:cubicBezTo>
                    <a:pt x="13" y="60"/>
                    <a:pt x="15" y="54"/>
                    <a:pt x="11" y="53"/>
                  </a:cubicBezTo>
                  <a:cubicBezTo>
                    <a:pt x="8" y="52"/>
                    <a:pt x="6" y="54"/>
                    <a:pt x="3" y="49"/>
                  </a:cubicBezTo>
                  <a:cubicBezTo>
                    <a:pt x="2" y="47"/>
                    <a:pt x="0" y="37"/>
                    <a:pt x="3" y="26"/>
                  </a:cubicBezTo>
                </a:path>
              </a:pathLst>
            </a:custGeom>
            <a:solidFill>
              <a:srgbClr val="F9E5F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81" name="Freeform 59"/>
            <p:cNvSpPr>
              <a:spLocks noEditPoints="1"/>
            </p:cNvSpPr>
            <p:nvPr/>
          </p:nvSpPr>
          <p:spPr bwMode="auto">
            <a:xfrm flipH="1">
              <a:off x="2185826" y="6372833"/>
              <a:ext cx="112147" cy="107908"/>
            </a:xfrm>
            <a:custGeom>
              <a:avLst/>
              <a:gdLst>
                <a:gd name="T0" fmla="*/ 39 w 39"/>
                <a:gd name="T1" fmla="*/ 29 h 39"/>
                <a:gd name="T2" fmla="*/ 28 w 39"/>
                <a:gd name="T3" fmla="*/ 32 h 39"/>
                <a:gd name="T4" fmla="*/ 18 w 39"/>
                <a:gd name="T5" fmla="*/ 39 h 39"/>
                <a:gd name="T6" fmla="*/ 18 w 39"/>
                <a:gd name="T7" fmla="*/ 39 h 39"/>
                <a:gd name="T8" fmla="*/ 21 w 39"/>
                <a:gd name="T9" fmla="*/ 37 h 39"/>
                <a:gd name="T10" fmla="*/ 39 w 39"/>
                <a:gd name="T11" fmla="*/ 29 h 39"/>
                <a:gd name="T12" fmla="*/ 32 w 39"/>
                <a:gd name="T13" fmla="*/ 18 h 39"/>
                <a:gd name="T14" fmla="*/ 17 w 39"/>
                <a:gd name="T15" fmla="*/ 23 h 39"/>
                <a:gd name="T16" fmla="*/ 16 w 39"/>
                <a:gd name="T17" fmla="*/ 23 h 39"/>
                <a:gd name="T18" fmla="*/ 7 w 39"/>
                <a:gd name="T19" fmla="*/ 24 h 39"/>
                <a:gd name="T20" fmla="*/ 3 w 39"/>
                <a:gd name="T21" fmla="*/ 24 h 39"/>
                <a:gd name="T22" fmla="*/ 10 w 39"/>
                <a:gd name="T23" fmla="*/ 27 h 39"/>
                <a:gd name="T24" fmla="*/ 15 w 39"/>
                <a:gd name="T25" fmla="*/ 37 h 39"/>
                <a:gd name="T26" fmla="*/ 16 w 39"/>
                <a:gd name="T27" fmla="*/ 38 h 39"/>
                <a:gd name="T28" fmla="*/ 25 w 39"/>
                <a:gd name="T29" fmla="*/ 32 h 39"/>
                <a:gd name="T30" fmla="*/ 22 w 39"/>
                <a:gd name="T31" fmla="*/ 31 h 39"/>
                <a:gd name="T32" fmla="*/ 32 w 39"/>
                <a:gd name="T33" fmla="*/ 18 h 39"/>
                <a:gd name="T34" fmla="*/ 19 w 39"/>
                <a:gd name="T35" fmla="*/ 12 h 39"/>
                <a:gd name="T36" fmla="*/ 18 w 39"/>
                <a:gd name="T37" fmla="*/ 12 h 39"/>
                <a:gd name="T38" fmla="*/ 10 w 39"/>
                <a:gd name="T39" fmla="*/ 17 h 39"/>
                <a:gd name="T40" fmla="*/ 9 w 39"/>
                <a:gd name="T41" fmla="*/ 17 h 39"/>
                <a:gd name="T42" fmla="*/ 9 w 39"/>
                <a:gd name="T43" fmla="*/ 14 h 39"/>
                <a:gd name="T44" fmla="*/ 1 w 39"/>
                <a:gd name="T45" fmla="*/ 15 h 39"/>
                <a:gd name="T46" fmla="*/ 2 w 39"/>
                <a:gd name="T47" fmla="*/ 22 h 39"/>
                <a:gd name="T48" fmla="*/ 8 w 39"/>
                <a:gd name="T49" fmla="*/ 22 h 39"/>
                <a:gd name="T50" fmla="*/ 14 w 39"/>
                <a:gd name="T51" fmla="*/ 22 h 39"/>
                <a:gd name="T52" fmla="*/ 19 w 39"/>
                <a:gd name="T53" fmla="*/ 12 h 39"/>
                <a:gd name="T54" fmla="*/ 22 w 39"/>
                <a:gd name="T55" fmla="*/ 9 h 39"/>
                <a:gd name="T56" fmla="*/ 21 w 39"/>
                <a:gd name="T57" fmla="*/ 9 h 39"/>
                <a:gd name="T58" fmla="*/ 22 w 39"/>
                <a:gd name="T59" fmla="*/ 9 h 39"/>
                <a:gd name="T60" fmla="*/ 22 w 39"/>
                <a:gd name="T61" fmla="*/ 9 h 39"/>
                <a:gd name="T62" fmla="*/ 2 w 39"/>
                <a:gd name="T63" fmla="*/ 9 h 39"/>
                <a:gd name="T64" fmla="*/ 1 w 39"/>
                <a:gd name="T65" fmla="*/ 9 h 39"/>
                <a:gd name="T66" fmla="*/ 0 w 39"/>
                <a:gd name="T67" fmla="*/ 12 h 39"/>
                <a:gd name="T68" fmla="*/ 3 w 39"/>
                <a:gd name="T69" fmla="*/ 12 h 39"/>
                <a:gd name="T70" fmla="*/ 3 w 39"/>
                <a:gd name="T71" fmla="*/ 12 h 39"/>
                <a:gd name="T72" fmla="*/ 2 w 39"/>
                <a:gd name="T73" fmla="*/ 9 h 39"/>
                <a:gd name="T74" fmla="*/ 9 w 39"/>
                <a:gd name="T75" fmla="*/ 8 h 39"/>
                <a:gd name="T76" fmla="*/ 8 w 39"/>
                <a:gd name="T77" fmla="*/ 8 h 39"/>
                <a:gd name="T78" fmla="*/ 5 w 39"/>
                <a:gd name="T79" fmla="*/ 12 h 39"/>
                <a:gd name="T80" fmla="*/ 9 w 39"/>
                <a:gd name="T81" fmla="*/ 12 h 39"/>
                <a:gd name="T82" fmla="*/ 9 w 39"/>
                <a:gd name="T83" fmla="*/ 8 h 39"/>
                <a:gd name="T84" fmla="*/ 10 w 39"/>
                <a:gd name="T85" fmla="*/ 3 h 39"/>
                <a:gd name="T86" fmla="*/ 8 w 39"/>
                <a:gd name="T87" fmla="*/ 6 h 39"/>
                <a:gd name="T88" fmla="*/ 9 w 39"/>
                <a:gd name="T89" fmla="*/ 6 h 39"/>
                <a:gd name="T90" fmla="*/ 10 w 39"/>
                <a:gd name="T91" fmla="*/ 3 h 39"/>
                <a:gd name="T92" fmla="*/ 2 w 39"/>
                <a:gd name="T93" fmla="*/ 0 h 39"/>
                <a:gd name="T94" fmla="*/ 1 w 39"/>
                <a:gd name="T95" fmla="*/ 7 h 39"/>
                <a:gd name="T96" fmla="*/ 1 w 39"/>
                <a:gd name="T97" fmla="*/ 7 h 39"/>
                <a:gd name="T98" fmla="*/ 2 w 39"/>
                <a:gd name="T99" fmla="*/ 7 h 39"/>
                <a:gd name="T100" fmla="*/ 2 w 39"/>
                <a:gd name="T101" fmla="*/ 0 h 39"/>
                <a:gd name="T102" fmla="*/ 2 w 39"/>
                <a:gd name="T103" fmla="*/ 0 h 39"/>
                <a:gd name="T104" fmla="*/ 2 w 39"/>
                <a:gd name="T105" fmla="*/ 0 h 39"/>
                <a:gd name="T106" fmla="*/ 2 w 39"/>
                <a:gd name="T10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9" y="29"/>
                  </a:moveTo>
                  <a:cubicBezTo>
                    <a:pt x="38" y="29"/>
                    <a:pt x="33" y="31"/>
                    <a:pt x="28" y="32"/>
                  </a:cubicBezTo>
                  <a:cubicBezTo>
                    <a:pt x="25" y="34"/>
                    <a:pt x="22" y="37"/>
                    <a:pt x="18" y="39"/>
                  </a:cubicBezTo>
                  <a:cubicBezTo>
                    <a:pt x="18" y="39"/>
                    <a:pt x="18" y="39"/>
                    <a:pt x="18" y="39"/>
                  </a:cubicBezTo>
                  <a:cubicBezTo>
                    <a:pt x="20" y="39"/>
                    <a:pt x="21" y="37"/>
                    <a:pt x="21" y="37"/>
                  </a:cubicBezTo>
                  <a:cubicBezTo>
                    <a:pt x="28" y="35"/>
                    <a:pt x="34" y="32"/>
                    <a:pt x="39" y="29"/>
                  </a:cubicBezTo>
                  <a:moveTo>
                    <a:pt x="32" y="18"/>
                  </a:moveTo>
                  <a:cubicBezTo>
                    <a:pt x="31" y="19"/>
                    <a:pt x="22" y="23"/>
                    <a:pt x="17" y="23"/>
                  </a:cubicBezTo>
                  <a:cubicBezTo>
                    <a:pt x="17" y="23"/>
                    <a:pt x="17" y="23"/>
                    <a:pt x="16" y="23"/>
                  </a:cubicBezTo>
                  <a:cubicBezTo>
                    <a:pt x="13" y="24"/>
                    <a:pt x="10" y="24"/>
                    <a:pt x="7" y="24"/>
                  </a:cubicBezTo>
                  <a:cubicBezTo>
                    <a:pt x="6" y="24"/>
                    <a:pt x="4" y="24"/>
                    <a:pt x="3" y="24"/>
                  </a:cubicBezTo>
                  <a:cubicBezTo>
                    <a:pt x="5" y="28"/>
                    <a:pt x="7" y="26"/>
                    <a:pt x="10" y="27"/>
                  </a:cubicBezTo>
                  <a:cubicBezTo>
                    <a:pt x="14" y="28"/>
                    <a:pt x="12" y="34"/>
                    <a:pt x="15" y="37"/>
                  </a:cubicBezTo>
                  <a:cubicBezTo>
                    <a:pt x="15" y="37"/>
                    <a:pt x="16" y="37"/>
                    <a:pt x="16" y="38"/>
                  </a:cubicBezTo>
                  <a:cubicBezTo>
                    <a:pt x="19" y="36"/>
                    <a:pt x="22" y="34"/>
                    <a:pt x="25" y="32"/>
                  </a:cubicBezTo>
                  <a:cubicBezTo>
                    <a:pt x="23" y="32"/>
                    <a:pt x="22" y="32"/>
                    <a:pt x="22" y="31"/>
                  </a:cubicBezTo>
                  <a:cubicBezTo>
                    <a:pt x="18" y="28"/>
                    <a:pt x="30" y="19"/>
                    <a:pt x="32" y="18"/>
                  </a:cubicBezTo>
                  <a:moveTo>
                    <a:pt x="19" y="12"/>
                  </a:moveTo>
                  <a:cubicBezTo>
                    <a:pt x="19" y="12"/>
                    <a:pt x="18" y="12"/>
                    <a:pt x="18" y="12"/>
                  </a:cubicBezTo>
                  <a:cubicBezTo>
                    <a:pt x="15" y="15"/>
                    <a:pt x="12" y="17"/>
                    <a:pt x="10" y="17"/>
                  </a:cubicBezTo>
                  <a:cubicBezTo>
                    <a:pt x="10" y="17"/>
                    <a:pt x="10" y="17"/>
                    <a:pt x="9" y="17"/>
                  </a:cubicBezTo>
                  <a:cubicBezTo>
                    <a:pt x="9" y="17"/>
                    <a:pt x="9" y="16"/>
                    <a:pt x="9" y="14"/>
                  </a:cubicBezTo>
                  <a:cubicBezTo>
                    <a:pt x="6" y="15"/>
                    <a:pt x="3" y="15"/>
                    <a:pt x="1" y="15"/>
                  </a:cubicBezTo>
                  <a:cubicBezTo>
                    <a:pt x="1" y="18"/>
                    <a:pt x="1" y="20"/>
                    <a:pt x="2" y="22"/>
                  </a:cubicBezTo>
                  <a:cubicBezTo>
                    <a:pt x="4" y="22"/>
                    <a:pt x="6" y="22"/>
                    <a:pt x="8" y="22"/>
                  </a:cubicBezTo>
                  <a:cubicBezTo>
                    <a:pt x="10" y="22"/>
                    <a:pt x="12" y="22"/>
                    <a:pt x="14" y="22"/>
                  </a:cubicBezTo>
                  <a:cubicBezTo>
                    <a:pt x="13" y="20"/>
                    <a:pt x="16" y="15"/>
                    <a:pt x="19" y="12"/>
                  </a:cubicBezTo>
                  <a:moveTo>
                    <a:pt x="22" y="9"/>
                  </a:moveTo>
                  <a:cubicBezTo>
                    <a:pt x="22" y="9"/>
                    <a:pt x="22" y="9"/>
                    <a:pt x="21" y="9"/>
                  </a:cubicBezTo>
                  <a:cubicBezTo>
                    <a:pt x="21" y="9"/>
                    <a:pt x="21" y="9"/>
                    <a:pt x="22" y="9"/>
                  </a:cubicBezTo>
                  <a:cubicBezTo>
                    <a:pt x="22" y="9"/>
                    <a:pt x="22" y="9"/>
                    <a:pt x="22" y="9"/>
                  </a:cubicBezTo>
                  <a:moveTo>
                    <a:pt x="2" y="9"/>
                  </a:moveTo>
                  <a:cubicBezTo>
                    <a:pt x="1" y="9"/>
                    <a:pt x="1" y="9"/>
                    <a:pt x="1" y="9"/>
                  </a:cubicBezTo>
                  <a:cubicBezTo>
                    <a:pt x="0" y="10"/>
                    <a:pt x="0" y="11"/>
                    <a:pt x="0" y="12"/>
                  </a:cubicBezTo>
                  <a:cubicBezTo>
                    <a:pt x="1" y="12"/>
                    <a:pt x="2" y="12"/>
                    <a:pt x="3" y="12"/>
                  </a:cubicBezTo>
                  <a:cubicBezTo>
                    <a:pt x="3" y="12"/>
                    <a:pt x="3" y="12"/>
                    <a:pt x="3" y="12"/>
                  </a:cubicBezTo>
                  <a:cubicBezTo>
                    <a:pt x="2" y="11"/>
                    <a:pt x="2" y="10"/>
                    <a:pt x="2" y="9"/>
                  </a:cubicBezTo>
                  <a:moveTo>
                    <a:pt x="9" y="8"/>
                  </a:moveTo>
                  <a:cubicBezTo>
                    <a:pt x="9" y="8"/>
                    <a:pt x="8" y="8"/>
                    <a:pt x="8" y="8"/>
                  </a:cubicBezTo>
                  <a:cubicBezTo>
                    <a:pt x="7" y="10"/>
                    <a:pt x="6" y="12"/>
                    <a:pt x="5" y="12"/>
                  </a:cubicBezTo>
                  <a:cubicBezTo>
                    <a:pt x="6" y="12"/>
                    <a:pt x="7" y="12"/>
                    <a:pt x="9" y="12"/>
                  </a:cubicBezTo>
                  <a:cubicBezTo>
                    <a:pt x="9" y="11"/>
                    <a:pt x="9" y="9"/>
                    <a:pt x="9" y="8"/>
                  </a:cubicBezTo>
                  <a:moveTo>
                    <a:pt x="10" y="3"/>
                  </a:moveTo>
                  <a:cubicBezTo>
                    <a:pt x="10" y="3"/>
                    <a:pt x="9" y="5"/>
                    <a:pt x="8" y="6"/>
                  </a:cubicBezTo>
                  <a:cubicBezTo>
                    <a:pt x="9" y="6"/>
                    <a:pt x="9" y="6"/>
                    <a:pt x="9" y="6"/>
                  </a:cubicBezTo>
                  <a:cubicBezTo>
                    <a:pt x="9" y="4"/>
                    <a:pt x="10" y="3"/>
                    <a:pt x="10" y="3"/>
                  </a:cubicBezTo>
                  <a:moveTo>
                    <a:pt x="2" y="0"/>
                  </a:moveTo>
                  <a:cubicBezTo>
                    <a:pt x="2" y="3"/>
                    <a:pt x="1" y="5"/>
                    <a:pt x="1" y="7"/>
                  </a:cubicBezTo>
                  <a:cubicBezTo>
                    <a:pt x="1" y="7"/>
                    <a:pt x="1" y="7"/>
                    <a:pt x="1" y="7"/>
                  </a:cubicBezTo>
                  <a:cubicBezTo>
                    <a:pt x="2" y="7"/>
                    <a:pt x="2" y="7"/>
                    <a:pt x="2" y="7"/>
                  </a:cubicBezTo>
                  <a:cubicBezTo>
                    <a:pt x="2" y="4"/>
                    <a:pt x="2" y="2"/>
                    <a:pt x="2" y="0"/>
                  </a:cubicBezTo>
                  <a:moveTo>
                    <a:pt x="2" y="0"/>
                  </a:moveTo>
                  <a:cubicBezTo>
                    <a:pt x="2" y="0"/>
                    <a:pt x="2" y="0"/>
                    <a:pt x="2" y="0"/>
                  </a:cubicBezTo>
                  <a:cubicBezTo>
                    <a:pt x="2" y="0"/>
                    <a:pt x="2" y="0"/>
                    <a:pt x="2" y="0"/>
                  </a:cubicBezTo>
                </a:path>
              </a:pathLst>
            </a:custGeom>
            <a:solidFill>
              <a:srgbClr val="FCF2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82" name="Freeform 60"/>
            <p:cNvSpPr/>
            <p:nvPr/>
          </p:nvSpPr>
          <p:spPr bwMode="auto">
            <a:xfrm flipH="1">
              <a:off x="2113882" y="6222610"/>
              <a:ext cx="234875" cy="124833"/>
            </a:xfrm>
            <a:custGeom>
              <a:avLst/>
              <a:gdLst>
                <a:gd name="T0" fmla="*/ 8 w 82"/>
                <a:gd name="T1" fmla="*/ 34 h 44"/>
                <a:gd name="T2" fmla="*/ 52 w 82"/>
                <a:gd name="T3" fmla="*/ 27 h 44"/>
                <a:gd name="T4" fmla="*/ 81 w 82"/>
                <a:gd name="T5" fmla="*/ 0 h 44"/>
                <a:gd name="T6" fmla="*/ 82 w 82"/>
                <a:gd name="T7" fmla="*/ 4 h 44"/>
                <a:gd name="T8" fmla="*/ 7 w 82"/>
                <a:gd name="T9" fmla="*/ 35 h 44"/>
                <a:gd name="T10" fmla="*/ 7 w 82"/>
                <a:gd name="T11" fmla="*/ 35 h 44"/>
                <a:gd name="T12" fmla="*/ 2 w 82"/>
                <a:gd name="T13" fmla="*/ 35 h 44"/>
                <a:gd name="T14" fmla="*/ 5 w 82"/>
                <a:gd name="T15" fmla="*/ 31 h 44"/>
                <a:gd name="T16" fmla="*/ 8 w 82"/>
                <a:gd name="T1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4">
                  <a:moveTo>
                    <a:pt x="8" y="34"/>
                  </a:moveTo>
                  <a:cubicBezTo>
                    <a:pt x="16" y="35"/>
                    <a:pt x="35" y="37"/>
                    <a:pt x="52" y="27"/>
                  </a:cubicBezTo>
                  <a:cubicBezTo>
                    <a:pt x="74" y="14"/>
                    <a:pt x="81" y="0"/>
                    <a:pt x="81" y="0"/>
                  </a:cubicBezTo>
                  <a:cubicBezTo>
                    <a:pt x="82" y="4"/>
                    <a:pt x="82" y="4"/>
                    <a:pt x="82" y="4"/>
                  </a:cubicBezTo>
                  <a:cubicBezTo>
                    <a:pt x="82" y="4"/>
                    <a:pt x="56" y="44"/>
                    <a:pt x="7" y="35"/>
                  </a:cubicBezTo>
                  <a:cubicBezTo>
                    <a:pt x="7" y="35"/>
                    <a:pt x="7" y="35"/>
                    <a:pt x="7" y="35"/>
                  </a:cubicBezTo>
                  <a:cubicBezTo>
                    <a:pt x="6" y="35"/>
                    <a:pt x="4" y="36"/>
                    <a:pt x="2" y="35"/>
                  </a:cubicBezTo>
                  <a:cubicBezTo>
                    <a:pt x="0" y="35"/>
                    <a:pt x="1" y="31"/>
                    <a:pt x="5" y="31"/>
                  </a:cubicBezTo>
                  <a:cubicBezTo>
                    <a:pt x="8" y="31"/>
                    <a:pt x="8" y="33"/>
                    <a:pt x="8" y="34"/>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83" name="Freeform 61"/>
            <p:cNvSpPr/>
            <p:nvPr/>
          </p:nvSpPr>
          <p:spPr bwMode="auto">
            <a:xfrm flipH="1">
              <a:off x="2124462" y="6182408"/>
              <a:ext cx="262384" cy="135413"/>
            </a:xfrm>
            <a:custGeom>
              <a:avLst/>
              <a:gdLst>
                <a:gd name="T0" fmla="*/ 92 w 93"/>
                <a:gd name="T1" fmla="*/ 5 h 47"/>
                <a:gd name="T2" fmla="*/ 93 w 93"/>
                <a:gd name="T3" fmla="*/ 0 h 47"/>
                <a:gd name="T4" fmla="*/ 9 w 93"/>
                <a:gd name="T5" fmla="*/ 43 h 47"/>
                <a:gd name="T6" fmla="*/ 3 w 93"/>
                <a:gd name="T7" fmla="*/ 42 h 47"/>
                <a:gd name="T8" fmla="*/ 9 w 93"/>
                <a:gd name="T9" fmla="*/ 44 h 47"/>
                <a:gd name="T10" fmla="*/ 9 w 93"/>
                <a:gd name="T11" fmla="*/ 44 h 47"/>
                <a:gd name="T12" fmla="*/ 40 w 93"/>
                <a:gd name="T13" fmla="*/ 38 h 47"/>
                <a:gd name="T14" fmla="*/ 92 w 93"/>
                <a:gd name="T15" fmla="*/ 5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7">
                  <a:moveTo>
                    <a:pt x="92" y="5"/>
                  </a:moveTo>
                  <a:cubicBezTo>
                    <a:pt x="93" y="0"/>
                    <a:pt x="93" y="0"/>
                    <a:pt x="93" y="0"/>
                  </a:cubicBezTo>
                  <a:cubicBezTo>
                    <a:pt x="93" y="0"/>
                    <a:pt x="52" y="42"/>
                    <a:pt x="9" y="43"/>
                  </a:cubicBezTo>
                  <a:cubicBezTo>
                    <a:pt x="9" y="43"/>
                    <a:pt x="6" y="40"/>
                    <a:pt x="3" y="42"/>
                  </a:cubicBezTo>
                  <a:cubicBezTo>
                    <a:pt x="0" y="44"/>
                    <a:pt x="5" y="47"/>
                    <a:pt x="9" y="44"/>
                  </a:cubicBezTo>
                  <a:cubicBezTo>
                    <a:pt x="9" y="44"/>
                    <a:pt x="9" y="44"/>
                    <a:pt x="9" y="44"/>
                  </a:cubicBezTo>
                  <a:cubicBezTo>
                    <a:pt x="16" y="44"/>
                    <a:pt x="28" y="42"/>
                    <a:pt x="40" y="38"/>
                  </a:cubicBezTo>
                  <a:cubicBezTo>
                    <a:pt x="60" y="30"/>
                    <a:pt x="85" y="11"/>
                    <a:pt x="92" y="5"/>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84" name="Freeform 62"/>
            <p:cNvSpPr/>
            <p:nvPr/>
          </p:nvSpPr>
          <p:spPr bwMode="auto">
            <a:xfrm flipH="1">
              <a:off x="2132926" y="6030068"/>
              <a:ext cx="412620" cy="222163"/>
            </a:xfrm>
            <a:custGeom>
              <a:avLst/>
              <a:gdLst>
                <a:gd name="T0" fmla="*/ 5 w 146"/>
                <a:gd name="T1" fmla="*/ 67 h 78"/>
                <a:gd name="T2" fmla="*/ 0 w 146"/>
                <a:gd name="T3" fmla="*/ 73 h 78"/>
                <a:gd name="T4" fmla="*/ 10 w 146"/>
                <a:gd name="T5" fmla="*/ 67 h 78"/>
                <a:gd name="T6" fmla="*/ 143 w 146"/>
                <a:gd name="T7" fmla="*/ 60 h 78"/>
                <a:gd name="T8" fmla="*/ 146 w 146"/>
                <a:gd name="T9" fmla="*/ 57 h 78"/>
                <a:gd name="T10" fmla="*/ 5 w 146"/>
                <a:gd name="T11" fmla="*/ 67 h 78"/>
              </a:gdLst>
              <a:ahLst/>
              <a:cxnLst>
                <a:cxn ang="0">
                  <a:pos x="T0" y="T1"/>
                </a:cxn>
                <a:cxn ang="0">
                  <a:pos x="T2" y="T3"/>
                </a:cxn>
                <a:cxn ang="0">
                  <a:pos x="T4" y="T5"/>
                </a:cxn>
                <a:cxn ang="0">
                  <a:pos x="T6" y="T7"/>
                </a:cxn>
                <a:cxn ang="0">
                  <a:pos x="T8" y="T9"/>
                </a:cxn>
                <a:cxn ang="0">
                  <a:pos x="T10" y="T11"/>
                </a:cxn>
              </a:cxnLst>
              <a:rect l="0" t="0" r="r" b="b"/>
              <a:pathLst>
                <a:path w="146" h="78">
                  <a:moveTo>
                    <a:pt x="5" y="67"/>
                  </a:moveTo>
                  <a:cubicBezTo>
                    <a:pt x="3" y="68"/>
                    <a:pt x="0" y="70"/>
                    <a:pt x="0" y="73"/>
                  </a:cubicBezTo>
                  <a:cubicBezTo>
                    <a:pt x="1" y="78"/>
                    <a:pt x="13" y="73"/>
                    <a:pt x="10" y="67"/>
                  </a:cubicBezTo>
                  <a:cubicBezTo>
                    <a:pt x="60" y="3"/>
                    <a:pt x="142" y="60"/>
                    <a:pt x="143" y="60"/>
                  </a:cubicBezTo>
                  <a:cubicBezTo>
                    <a:pt x="146" y="57"/>
                    <a:pt x="146" y="57"/>
                    <a:pt x="146" y="57"/>
                  </a:cubicBezTo>
                  <a:cubicBezTo>
                    <a:pt x="145" y="56"/>
                    <a:pt x="55" y="0"/>
                    <a:pt x="5" y="67"/>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85" name="Freeform 63"/>
            <p:cNvSpPr/>
            <p:nvPr/>
          </p:nvSpPr>
          <p:spPr bwMode="auto">
            <a:xfrm flipH="1">
              <a:off x="2067330" y="6074501"/>
              <a:ext cx="395691" cy="251783"/>
            </a:xfrm>
            <a:custGeom>
              <a:avLst/>
              <a:gdLst>
                <a:gd name="T0" fmla="*/ 5 w 139"/>
                <a:gd name="T1" fmla="*/ 77 h 88"/>
                <a:gd name="T2" fmla="*/ 1 w 139"/>
                <a:gd name="T3" fmla="*/ 83 h 88"/>
                <a:gd name="T4" fmla="*/ 9 w 139"/>
                <a:gd name="T5" fmla="*/ 75 h 88"/>
                <a:gd name="T6" fmla="*/ 138 w 139"/>
                <a:gd name="T7" fmla="*/ 39 h 88"/>
                <a:gd name="T8" fmla="*/ 139 w 139"/>
                <a:gd name="T9" fmla="*/ 35 h 88"/>
                <a:gd name="T10" fmla="*/ 5 w 139"/>
                <a:gd name="T11" fmla="*/ 77 h 88"/>
              </a:gdLst>
              <a:ahLst/>
              <a:cxnLst>
                <a:cxn ang="0">
                  <a:pos x="T0" y="T1"/>
                </a:cxn>
                <a:cxn ang="0">
                  <a:pos x="T2" y="T3"/>
                </a:cxn>
                <a:cxn ang="0">
                  <a:pos x="T4" y="T5"/>
                </a:cxn>
                <a:cxn ang="0">
                  <a:pos x="T6" y="T7"/>
                </a:cxn>
                <a:cxn ang="0">
                  <a:pos x="T8" y="T9"/>
                </a:cxn>
                <a:cxn ang="0">
                  <a:pos x="T10" y="T11"/>
                </a:cxn>
              </a:cxnLst>
              <a:rect l="0" t="0" r="r" b="b"/>
              <a:pathLst>
                <a:path w="139" h="88">
                  <a:moveTo>
                    <a:pt x="5" y="77"/>
                  </a:moveTo>
                  <a:cubicBezTo>
                    <a:pt x="2" y="78"/>
                    <a:pt x="0" y="80"/>
                    <a:pt x="1" y="83"/>
                  </a:cubicBezTo>
                  <a:cubicBezTo>
                    <a:pt x="3" y="88"/>
                    <a:pt x="13" y="80"/>
                    <a:pt x="9" y="75"/>
                  </a:cubicBezTo>
                  <a:cubicBezTo>
                    <a:pt x="44" y="2"/>
                    <a:pt x="137" y="39"/>
                    <a:pt x="138" y="39"/>
                  </a:cubicBezTo>
                  <a:cubicBezTo>
                    <a:pt x="139" y="35"/>
                    <a:pt x="139" y="35"/>
                    <a:pt x="139" y="35"/>
                  </a:cubicBezTo>
                  <a:cubicBezTo>
                    <a:pt x="138" y="35"/>
                    <a:pt x="39" y="0"/>
                    <a:pt x="5" y="77"/>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86" name="Freeform 64"/>
            <p:cNvSpPr/>
            <p:nvPr/>
          </p:nvSpPr>
          <p:spPr bwMode="auto">
            <a:xfrm flipH="1">
              <a:off x="2033474" y="6228957"/>
              <a:ext cx="393576" cy="264480"/>
            </a:xfrm>
            <a:custGeom>
              <a:avLst/>
              <a:gdLst>
                <a:gd name="T0" fmla="*/ 9 w 139"/>
                <a:gd name="T1" fmla="*/ 56 h 93"/>
                <a:gd name="T2" fmla="*/ 2 w 139"/>
                <a:gd name="T3" fmla="*/ 53 h 93"/>
                <a:gd name="T4" fmla="*/ 13 w 139"/>
                <a:gd name="T5" fmla="*/ 55 h 93"/>
                <a:gd name="T6" fmla="*/ 135 w 139"/>
                <a:gd name="T7" fmla="*/ 0 h 93"/>
                <a:gd name="T8" fmla="*/ 139 w 139"/>
                <a:gd name="T9" fmla="*/ 2 h 93"/>
                <a:gd name="T10" fmla="*/ 9 w 139"/>
                <a:gd name="T11" fmla="*/ 56 h 93"/>
              </a:gdLst>
              <a:ahLst/>
              <a:cxnLst>
                <a:cxn ang="0">
                  <a:pos x="T0" y="T1"/>
                </a:cxn>
                <a:cxn ang="0">
                  <a:pos x="T2" y="T3"/>
                </a:cxn>
                <a:cxn ang="0">
                  <a:pos x="T4" y="T5"/>
                </a:cxn>
                <a:cxn ang="0">
                  <a:pos x="T6" y="T7"/>
                </a:cxn>
                <a:cxn ang="0">
                  <a:pos x="T8" y="T9"/>
                </a:cxn>
                <a:cxn ang="0">
                  <a:pos x="T10" y="T11"/>
                </a:cxn>
              </a:cxnLst>
              <a:rect l="0" t="0" r="r" b="b"/>
              <a:pathLst>
                <a:path w="139" h="93">
                  <a:moveTo>
                    <a:pt x="9" y="56"/>
                  </a:moveTo>
                  <a:cubicBezTo>
                    <a:pt x="6" y="56"/>
                    <a:pt x="3" y="56"/>
                    <a:pt x="2" y="53"/>
                  </a:cubicBezTo>
                  <a:cubicBezTo>
                    <a:pt x="0" y="48"/>
                    <a:pt x="13" y="48"/>
                    <a:pt x="13" y="55"/>
                  </a:cubicBezTo>
                  <a:cubicBezTo>
                    <a:pt x="86" y="89"/>
                    <a:pt x="134" y="1"/>
                    <a:pt x="135" y="0"/>
                  </a:cubicBezTo>
                  <a:cubicBezTo>
                    <a:pt x="139" y="2"/>
                    <a:pt x="139" y="2"/>
                    <a:pt x="139" y="2"/>
                  </a:cubicBezTo>
                  <a:cubicBezTo>
                    <a:pt x="138" y="3"/>
                    <a:pt x="83" y="93"/>
                    <a:pt x="9" y="56"/>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87" name="Freeform 65"/>
            <p:cNvSpPr/>
            <p:nvPr/>
          </p:nvSpPr>
          <p:spPr bwMode="auto">
            <a:xfrm flipH="1">
              <a:off x="2094838" y="6300895"/>
              <a:ext cx="260268" cy="186193"/>
            </a:xfrm>
            <a:custGeom>
              <a:avLst/>
              <a:gdLst>
                <a:gd name="T0" fmla="*/ 6 w 91"/>
                <a:gd name="T1" fmla="*/ 45 h 66"/>
                <a:gd name="T2" fmla="*/ 1 w 91"/>
                <a:gd name="T3" fmla="*/ 43 h 66"/>
                <a:gd name="T4" fmla="*/ 9 w 91"/>
                <a:gd name="T5" fmla="*/ 44 h 66"/>
                <a:gd name="T6" fmla="*/ 89 w 91"/>
                <a:gd name="T7" fmla="*/ 0 h 66"/>
                <a:gd name="T8" fmla="*/ 91 w 91"/>
                <a:gd name="T9" fmla="*/ 1 h 66"/>
                <a:gd name="T10" fmla="*/ 6 w 91"/>
                <a:gd name="T11" fmla="*/ 45 h 66"/>
              </a:gdLst>
              <a:ahLst/>
              <a:cxnLst>
                <a:cxn ang="0">
                  <a:pos x="T0" y="T1"/>
                </a:cxn>
                <a:cxn ang="0">
                  <a:pos x="T2" y="T3"/>
                </a:cxn>
                <a:cxn ang="0">
                  <a:pos x="T4" y="T5"/>
                </a:cxn>
                <a:cxn ang="0">
                  <a:pos x="T6" y="T7"/>
                </a:cxn>
                <a:cxn ang="0">
                  <a:pos x="T8" y="T9"/>
                </a:cxn>
                <a:cxn ang="0">
                  <a:pos x="T10" y="T11"/>
                </a:cxn>
              </a:cxnLst>
              <a:rect l="0" t="0" r="r" b="b"/>
              <a:pathLst>
                <a:path w="91" h="66">
                  <a:moveTo>
                    <a:pt x="6" y="45"/>
                  </a:moveTo>
                  <a:cubicBezTo>
                    <a:pt x="4" y="45"/>
                    <a:pt x="2" y="45"/>
                    <a:pt x="1" y="43"/>
                  </a:cubicBezTo>
                  <a:cubicBezTo>
                    <a:pt x="0" y="40"/>
                    <a:pt x="9" y="39"/>
                    <a:pt x="9" y="44"/>
                  </a:cubicBezTo>
                  <a:cubicBezTo>
                    <a:pt x="61" y="63"/>
                    <a:pt x="88" y="0"/>
                    <a:pt x="89" y="0"/>
                  </a:cubicBezTo>
                  <a:cubicBezTo>
                    <a:pt x="91" y="1"/>
                    <a:pt x="91" y="1"/>
                    <a:pt x="91" y="1"/>
                  </a:cubicBezTo>
                  <a:cubicBezTo>
                    <a:pt x="91" y="2"/>
                    <a:pt x="59" y="66"/>
                    <a:pt x="6" y="45"/>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88" name="Freeform 66"/>
            <p:cNvSpPr/>
            <p:nvPr/>
          </p:nvSpPr>
          <p:spPr bwMode="auto">
            <a:xfrm flipH="1">
              <a:off x="2164666" y="6055458"/>
              <a:ext cx="272963" cy="165035"/>
            </a:xfrm>
            <a:custGeom>
              <a:avLst/>
              <a:gdLst>
                <a:gd name="T0" fmla="*/ 3 w 97"/>
                <a:gd name="T1" fmla="*/ 50 h 58"/>
                <a:gd name="T2" fmla="*/ 0 w 97"/>
                <a:gd name="T3" fmla="*/ 54 h 58"/>
                <a:gd name="T4" fmla="*/ 6 w 97"/>
                <a:gd name="T5" fmla="*/ 49 h 58"/>
                <a:gd name="T6" fmla="*/ 95 w 97"/>
                <a:gd name="T7" fmla="*/ 33 h 58"/>
                <a:gd name="T8" fmla="*/ 97 w 97"/>
                <a:gd name="T9" fmla="*/ 30 h 58"/>
                <a:gd name="T10" fmla="*/ 3 w 97"/>
                <a:gd name="T11" fmla="*/ 50 h 58"/>
              </a:gdLst>
              <a:ahLst/>
              <a:cxnLst>
                <a:cxn ang="0">
                  <a:pos x="T0" y="T1"/>
                </a:cxn>
                <a:cxn ang="0">
                  <a:pos x="T2" y="T3"/>
                </a:cxn>
                <a:cxn ang="0">
                  <a:pos x="T4" y="T5"/>
                </a:cxn>
                <a:cxn ang="0">
                  <a:pos x="T6" y="T7"/>
                </a:cxn>
                <a:cxn ang="0">
                  <a:pos x="T8" y="T9"/>
                </a:cxn>
                <a:cxn ang="0">
                  <a:pos x="T10" y="T11"/>
                </a:cxn>
              </a:cxnLst>
              <a:rect l="0" t="0" r="r" b="b"/>
              <a:pathLst>
                <a:path w="97" h="58">
                  <a:moveTo>
                    <a:pt x="3" y="50"/>
                  </a:moveTo>
                  <a:cubicBezTo>
                    <a:pt x="1" y="51"/>
                    <a:pt x="0" y="52"/>
                    <a:pt x="0" y="54"/>
                  </a:cubicBezTo>
                  <a:cubicBezTo>
                    <a:pt x="1" y="58"/>
                    <a:pt x="9" y="53"/>
                    <a:pt x="6" y="49"/>
                  </a:cubicBezTo>
                  <a:cubicBezTo>
                    <a:pt x="34" y="2"/>
                    <a:pt x="95" y="33"/>
                    <a:pt x="95" y="33"/>
                  </a:cubicBezTo>
                  <a:cubicBezTo>
                    <a:pt x="97" y="30"/>
                    <a:pt x="97" y="30"/>
                    <a:pt x="97" y="30"/>
                  </a:cubicBezTo>
                  <a:cubicBezTo>
                    <a:pt x="96" y="30"/>
                    <a:pt x="31" y="0"/>
                    <a:pt x="3" y="50"/>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89" name="Freeform 67"/>
            <p:cNvSpPr/>
            <p:nvPr/>
          </p:nvSpPr>
          <p:spPr bwMode="auto">
            <a:xfrm flipH="1">
              <a:off x="2107534" y="6262810"/>
              <a:ext cx="277196" cy="260248"/>
            </a:xfrm>
            <a:custGeom>
              <a:avLst/>
              <a:gdLst>
                <a:gd name="T0" fmla="*/ 9 w 98"/>
                <a:gd name="T1" fmla="*/ 84 h 91"/>
                <a:gd name="T2" fmla="*/ 3 w 98"/>
                <a:gd name="T3" fmla="*/ 84 h 91"/>
                <a:gd name="T4" fmla="*/ 12 w 98"/>
                <a:gd name="T5" fmla="*/ 82 h 91"/>
                <a:gd name="T6" fmla="*/ 94 w 98"/>
                <a:gd name="T7" fmla="*/ 0 h 91"/>
                <a:gd name="T8" fmla="*/ 98 w 98"/>
                <a:gd name="T9" fmla="*/ 1 h 91"/>
                <a:gd name="T10" fmla="*/ 9 w 98"/>
                <a:gd name="T11" fmla="*/ 84 h 91"/>
              </a:gdLst>
              <a:ahLst/>
              <a:cxnLst>
                <a:cxn ang="0">
                  <a:pos x="T0" y="T1"/>
                </a:cxn>
                <a:cxn ang="0">
                  <a:pos x="T2" y="T3"/>
                </a:cxn>
                <a:cxn ang="0">
                  <a:pos x="T4" y="T5"/>
                </a:cxn>
                <a:cxn ang="0">
                  <a:pos x="T6" y="T7"/>
                </a:cxn>
                <a:cxn ang="0">
                  <a:pos x="T8" y="T9"/>
                </a:cxn>
                <a:cxn ang="0">
                  <a:pos x="T10" y="T11"/>
                </a:cxn>
              </a:cxnLst>
              <a:rect l="0" t="0" r="r" b="b"/>
              <a:pathLst>
                <a:path w="98" h="91">
                  <a:moveTo>
                    <a:pt x="9" y="84"/>
                  </a:moveTo>
                  <a:cubicBezTo>
                    <a:pt x="7" y="85"/>
                    <a:pt x="4" y="86"/>
                    <a:pt x="3" y="84"/>
                  </a:cubicBezTo>
                  <a:cubicBezTo>
                    <a:pt x="0" y="80"/>
                    <a:pt x="10" y="76"/>
                    <a:pt x="12" y="82"/>
                  </a:cubicBezTo>
                  <a:cubicBezTo>
                    <a:pt x="82" y="87"/>
                    <a:pt x="94" y="1"/>
                    <a:pt x="94" y="0"/>
                  </a:cubicBezTo>
                  <a:cubicBezTo>
                    <a:pt x="98" y="1"/>
                    <a:pt x="98" y="1"/>
                    <a:pt x="98" y="1"/>
                  </a:cubicBezTo>
                  <a:cubicBezTo>
                    <a:pt x="98" y="2"/>
                    <a:pt x="81" y="91"/>
                    <a:pt x="9" y="84"/>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90" name="Freeform 68"/>
            <p:cNvSpPr/>
            <p:nvPr/>
          </p:nvSpPr>
          <p:spPr bwMode="auto">
            <a:xfrm flipH="1">
              <a:off x="2113882" y="6271273"/>
              <a:ext cx="266616" cy="179846"/>
            </a:xfrm>
            <a:custGeom>
              <a:avLst/>
              <a:gdLst>
                <a:gd name="T0" fmla="*/ 5 w 94"/>
                <a:gd name="T1" fmla="*/ 37 h 63"/>
                <a:gd name="T2" fmla="*/ 1 w 94"/>
                <a:gd name="T3" fmla="*/ 36 h 63"/>
                <a:gd name="T4" fmla="*/ 8 w 94"/>
                <a:gd name="T5" fmla="*/ 36 h 63"/>
                <a:gd name="T6" fmla="*/ 92 w 94"/>
                <a:gd name="T7" fmla="*/ 0 h 63"/>
                <a:gd name="T8" fmla="*/ 94 w 94"/>
                <a:gd name="T9" fmla="*/ 1 h 63"/>
                <a:gd name="T10" fmla="*/ 5 w 94"/>
                <a:gd name="T11" fmla="*/ 37 h 63"/>
              </a:gdLst>
              <a:ahLst/>
              <a:cxnLst>
                <a:cxn ang="0">
                  <a:pos x="T0" y="T1"/>
                </a:cxn>
                <a:cxn ang="0">
                  <a:pos x="T2" y="T3"/>
                </a:cxn>
                <a:cxn ang="0">
                  <a:pos x="T4" y="T5"/>
                </a:cxn>
                <a:cxn ang="0">
                  <a:pos x="T6" y="T7"/>
                </a:cxn>
                <a:cxn ang="0">
                  <a:pos x="T8" y="T9"/>
                </a:cxn>
                <a:cxn ang="0">
                  <a:pos x="T10" y="T11"/>
                </a:cxn>
              </a:cxnLst>
              <a:rect l="0" t="0" r="r" b="b"/>
              <a:pathLst>
                <a:path w="94" h="63">
                  <a:moveTo>
                    <a:pt x="5" y="37"/>
                  </a:moveTo>
                  <a:cubicBezTo>
                    <a:pt x="4" y="38"/>
                    <a:pt x="2" y="38"/>
                    <a:pt x="1" y="36"/>
                  </a:cubicBezTo>
                  <a:cubicBezTo>
                    <a:pt x="0" y="32"/>
                    <a:pt x="9" y="32"/>
                    <a:pt x="8" y="36"/>
                  </a:cubicBezTo>
                  <a:cubicBezTo>
                    <a:pt x="58" y="60"/>
                    <a:pt x="91" y="0"/>
                    <a:pt x="92" y="0"/>
                  </a:cubicBezTo>
                  <a:cubicBezTo>
                    <a:pt x="94" y="1"/>
                    <a:pt x="94" y="1"/>
                    <a:pt x="94" y="1"/>
                  </a:cubicBezTo>
                  <a:cubicBezTo>
                    <a:pt x="94" y="2"/>
                    <a:pt x="56" y="63"/>
                    <a:pt x="5" y="37"/>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91" name="Freeform 69"/>
            <p:cNvSpPr/>
            <p:nvPr/>
          </p:nvSpPr>
          <p:spPr bwMode="auto">
            <a:xfrm flipH="1">
              <a:off x="2164666" y="6140092"/>
              <a:ext cx="226411" cy="143877"/>
            </a:xfrm>
            <a:custGeom>
              <a:avLst/>
              <a:gdLst>
                <a:gd name="T0" fmla="*/ 6 w 80"/>
                <a:gd name="T1" fmla="*/ 43 h 50"/>
                <a:gd name="T2" fmla="*/ 40 w 80"/>
                <a:gd name="T3" fmla="*/ 15 h 50"/>
                <a:gd name="T4" fmla="*/ 80 w 80"/>
                <a:gd name="T5" fmla="*/ 11 h 50"/>
                <a:gd name="T6" fmla="*/ 78 w 80"/>
                <a:gd name="T7" fmla="*/ 8 h 50"/>
                <a:gd name="T8" fmla="*/ 5 w 80"/>
                <a:gd name="T9" fmla="*/ 43 h 50"/>
                <a:gd name="T10" fmla="*/ 5 w 80"/>
                <a:gd name="T11" fmla="*/ 43 h 50"/>
                <a:gd name="T12" fmla="*/ 1 w 80"/>
                <a:gd name="T13" fmla="*/ 46 h 50"/>
                <a:gd name="T14" fmla="*/ 6 w 80"/>
                <a:gd name="T15" fmla="*/ 47 h 50"/>
                <a:gd name="T16" fmla="*/ 6 w 80"/>
                <a:gd name="T1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0">
                  <a:moveTo>
                    <a:pt x="6" y="43"/>
                  </a:moveTo>
                  <a:cubicBezTo>
                    <a:pt x="10" y="37"/>
                    <a:pt x="21" y="21"/>
                    <a:pt x="40" y="15"/>
                  </a:cubicBezTo>
                  <a:cubicBezTo>
                    <a:pt x="65" y="7"/>
                    <a:pt x="80" y="11"/>
                    <a:pt x="80" y="11"/>
                  </a:cubicBezTo>
                  <a:cubicBezTo>
                    <a:pt x="78" y="8"/>
                    <a:pt x="78" y="8"/>
                    <a:pt x="78" y="8"/>
                  </a:cubicBezTo>
                  <a:cubicBezTo>
                    <a:pt x="78" y="8"/>
                    <a:pt x="30" y="0"/>
                    <a:pt x="5" y="43"/>
                  </a:cubicBezTo>
                  <a:cubicBezTo>
                    <a:pt x="5" y="43"/>
                    <a:pt x="5" y="43"/>
                    <a:pt x="5" y="43"/>
                  </a:cubicBezTo>
                  <a:cubicBezTo>
                    <a:pt x="4" y="44"/>
                    <a:pt x="2" y="45"/>
                    <a:pt x="1" y="46"/>
                  </a:cubicBezTo>
                  <a:cubicBezTo>
                    <a:pt x="0" y="48"/>
                    <a:pt x="3" y="50"/>
                    <a:pt x="6" y="47"/>
                  </a:cubicBezTo>
                  <a:cubicBezTo>
                    <a:pt x="8" y="45"/>
                    <a:pt x="7" y="44"/>
                    <a:pt x="6" y="4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92" name="Freeform 70"/>
            <p:cNvSpPr/>
            <p:nvPr/>
          </p:nvSpPr>
          <p:spPr bwMode="auto">
            <a:xfrm flipH="1">
              <a:off x="2109650" y="6157018"/>
              <a:ext cx="226411" cy="143877"/>
            </a:xfrm>
            <a:custGeom>
              <a:avLst/>
              <a:gdLst>
                <a:gd name="T0" fmla="*/ 6 w 80"/>
                <a:gd name="T1" fmla="*/ 43 h 50"/>
                <a:gd name="T2" fmla="*/ 40 w 80"/>
                <a:gd name="T3" fmla="*/ 15 h 50"/>
                <a:gd name="T4" fmla="*/ 80 w 80"/>
                <a:gd name="T5" fmla="*/ 11 h 50"/>
                <a:gd name="T6" fmla="*/ 78 w 80"/>
                <a:gd name="T7" fmla="*/ 8 h 50"/>
                <a:gd name="T8" fmla="*/ 5 w 80"/>
                <a:gd name="T9" fmla="*/ 43 h 50"/>
                <a:gd name="T10" fmla="*/ 5 w 80"/>
                <a:gd name="T11" fmla="*/ 43 h 50"/>
                <a:gd name="T12" fmla="*/ 1 w 80"/>
                <a:gd name="T13" fmla="*/ 46 h 50"/>
                <a:gd name="T14" fmla="*/ 6 w 80"/>
                <a:gd name="T15" fmla="*/ 47 h 50"/>
                <a:gd name="T16" fmla="*/ 6 w 80"/>
                <a:gd name="T1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0">
                  <a:moveTo>
                    <a:pt x="6" y="43"/>
                  </a:moveTo>
                  <a:cubicBezTo>
                    <a:pt x="10" y="37"/>
                    <a:pt x="22" y="21"/>
                    <a:pt x="40" y="15"/>
                  </a:cubicBezTo>
                  <a:cubicBezTo>
                    <a:pt x="65" y="8"/>
                    <a:pt x="80" y="11"/>
                    <a:pt x="80" y="11"/>
                  </a:cubicBezTo>
                  <a:cubicBezTo>
                    <a:pt x="78" y="8"/>
                    <a:pt x="78" y="8"/>
                    <a:pt x="78" y="8"/>
                  </a:cubicBezTo>
                  <a:cubicBezTo>
                    <a:pt x="78" y="8"/>
                    <a:pt x="30" y="0"/>
                    <a:pt x="5" y="43"/>
                  </a:cubicBezTo>
                  <a:cubicBezTo>
                    <a:pt x="5" y="43"/>
                    <a:pt x="5" y="43"/>
                    <a:pt x="5" y="43"/>
                  </a:cubicBezTo>
                  <a:cubicBezTo>
                    <a:pt x="4" y="44"/>
                    <a:pt x="2" y="45"/>
                    <a:pt x="1" y="46"/>
                  </a:cubicBezTo>
                  <a:cubicBezTo>
                    <a:pt x="0" y="48"/>
                    <a:pt x="3" y="50"/>
                    <a:pt x="6" y="47"/>
                  </a:cubicBezTo>
                  <a:cubicBezTo>
                    <a:pt x="8" y="45"/>
                    <a:pt x="7" y="44"/>
                    <a:pt x="6" y="4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93" name="Freeform 71"/>
            <p:cNvSpPr/>
            <p:nvPr/>
          </p:nvSpPr>
          <p:spPr bwMode="auto">
            <a:xfrm flipH="1">
              <a:off x="2143506" y="6150671"/>
              <a:ext cx="217947" cy="145992"/>
            </a:xfrm>
            <a:custGeom>
              <a:avLst/>
              <a:gdLst>
                <a:gd name="T0" fmla="*/ 6 w 77"/>
                <a:gd name="T1" fmla="*/ 45 h 52"/>
                <a:gd name="T2" fmla="*/ 38 w 77"/>
                <a:gd name="T3" fmla="*/ 14 h 52"/>
                <a:gd name="T4" fmla="*/ 77 w 77"/>
                <a:gd name="T5" fmla="*/ 7 h 52"/>
                <a:gd name="T6" fmla="*/ 75 w 77"/>
                <a:gd name="T7" fmla="*/ 4 h 52"/>
                <a:gd name="T8" fmla="*/ 5 w 77"/>
                <a:gd name="T9" fmla="*/ 45 h 52"/>
                <a:gd name="T10" fmla="*/ 4 w 77"/>
                <a:gd name="T11" fmla="*/ 45 h 52"/>
                <a:gd name="T12" fmla="*/ 1 w 77"/>
                <a:gd name="T13" fmla="*/ 48 h 52"/>
                <a:gd name="T14" fmla="*/ 6 w 77"/>
                <a:gd name="T15" fmla="*/ 49 h 52"/>
                <a:gd name="T16" fmla="*/ 6 w 77"/>
                <a:gd name="T1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6" y="45"/>
                  </a:moveTo>
                  <a:cubicBezTo>
                    <a:pt x="9" y="38"/>
                    <a:pt x="20" y="22"/>
                    <a:pt x="38" y="14"/>
                  </a:cubicBezTo>
                  <a:cubicBezTo>
                    <a:pt x="61" y="4"/>
                    <a:pt x="77" y="7"/>
                    <a:pt x="77" y="7"/>
                  </a:cubicBezTo>
                  <a:cubicBezTo>
                    <a:pt x="75" y="4"/>
                    <a:pt x="75" y="4"/>
                    <a:pt x="75" y="4"/>
                  </a:cubicBezTo>
                  <a:cubicBezTo>
                    <a:pt x="75" y="4"/>
                    <a:pt x="26" y="0"/>
                    <a:pt x="5" y="45"/>
                  </a:cubicBezTo>
                  <a:cubicBezTo>
                    <a:pt x="4" y="45"/>
                    <a:pt x="4" y="45"/>
                    <a:pt x="4" y="45"/>
                  </a:cubicBezTo>
                  <a:cubicBezTo>
                    <a:pt x="4" y="45"/>
                    <a:pt x="2" y="47"/>
                    <a:pt x="1" y="48"/>
                  </a:cubicBezTo>
                  <a:cubicBezTo>
                    <a:pt x="0" y="50"/>
                    <a:pt x="3" y="52"/>
                    <a:pt x="6" y="49"/>
                  </a:cubicBezTo>
                  <a:cubicBezTo>
                    <a:pt x="8" y="46"/>
                    <a:pt x="6" y="45"/>
                    <a:pt x="6" y="45"/>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94" name="Freeform 72"/>
            <p:cNvSpPr/>
            <p:nvPr/>
          </p:nvSpPr>
          <p:spPr bwMode="auto">
            <a:xfrm flipH="1">
              <a:off x="2240842" y="6125281"/>
              <a:ext cx="217947" cy="145992"/>
            </a:xfrm>
            <a:custGeom>
              <a:avLst/>
              <a:gdLst>
                <a:gd name="T0" fmla="*/ 5 w 77"/>
                <a:gd name="T1" fmla="*/ 45 h 52"/>
                <a:gd name="T2" fmla="*/ 37 w 77"/>
                <a:gd name="T3" fmla="*/ 14 h 52"/>
                <a:gd name="T4" fmla="*/ 77 w 77"/>
                <a:gd name="T5" fmla="*/ 6 h 52"/>
                <a:gd name="T6" fmla="*/ 74 w 77"/>
                <a:gd name="T7" fmla="*/ 3 h 52"/>
                <a:gd name="T8" fmla="*/ 4 w 77"/>
                <a:gd name="T9" fmla="*/ 44 h 52"/>
                <a:gd name="T10" fmla="*/ 4 w 77"/>
                <a:gd name="T11" fmla="*/ 45 h 52"/>
                <a:gd name="T12" fmla="*/ 1 w 77"/>
                <a:gd name="T13" fmla="*/ 48 h 52"/>
                <a:gd name="T14" fmla="*/ 6 w 77"/>
                <a:gd name="T15" fmla="*/ 48 h 52"/>
                <a:gd name="T16" fmla="*/ 5 w 77"/>
                <a:gd name="T1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5" y="45"/>
                  </a:moveTo>
                  <a:cubicBezTo>
                    <a:pt x="9" y="38"/>
                    <a:pt x="19" y="21"/>
                    <a:pt x="37" y="14"/>
                  </a:cubicBezTo>
                  <a:cubicBezTo>
                    <a:pt x="61" y="4"/>
                    <a:pt x="77" y="6"/>
                    <a:pt x="77" y="6"/>
                  </a:cubicBezTo>
                  <a:cubicBezTo>
                    <a:pt x="74" y="3"/>
                    <a:pt x="74" y="3"/>
                    <a:pt x="74" y="3"/>
                  </a:cubicBezTo>
                  <a:cubicBezTo>
                    <a:pt x="74" y="3"/>
                    <a:pt x="26" y="0"/>
                    <a:pt x="4" y="44"/>
                  </a:cubicBezTo>
                  <a:cubicBezTo>
                    <a:pt x="4" y="45"/>
                    <a:pt x="4" y="45"/>
                    <a:pt x="4" y="45"/>
                  </a:cubicBezTo>
                  <a:cubicBezTo>
                    <a:pt x="3" y="45"/>
                    <a:pt x="1" y="47"/>
                    <a:pt x="1" y="48"/>
                  </a:cubicBezTo>
                  <a:cubicBezTo>
                    <a:pt x="0" y="50"/>
                    <a:pt x="3" y="52"/>
                    <a:pt x="6" y="48"/>
                  </a:cubicBezTo>
                  <a:cubicBezTo>
                    <a:pt x="7" y="46"/>
                    <a:pt x="6" y="45"/>
                    <a:pt x="5" y="45"/>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95" name="Freeform 73"/>
            <p:cNvSpPr/>
            <p:nvPr/>
          </p:nvSpPr>
          <p:spPr bwMode="auto">
            <a:xfrm flipH="1">
              <a:off x="2132926" y="6188756"/>
              <a:ext cx="209484" cy="171382"/>
            </a:xfrm>
            <a:custGeom>
              <a:avLst/>
              <a:gdLst>
                <a:gd name="T0" fmla="*/ 8 w 74"/>
                <a:gd name="T1" fmla="*/ 57 h 60"/>
                <a:gd name="T2" fmla="*/ 50 w 74"/>
                <a:gd name="T3" fmla="*/ 36 h 60"/>
                <a:gd name="T4" fmla="*/ 72 w 74"/>
                <a:gd name="T5" fmla="*/ 0 h 60"/>
                <a:gd name="T6" fmla="*/ 74 w 74"/>
                <a:gd name="T7" fmla="*/ 3 h 60"/>
                <a:gd name="T8" fmla="*/ 7 w 74"/>
                <a:gd name="T9" fmla="*/ 58 h 60"/>
                <a:gd name="T10" fmla="*/ 7 w 74"/>
                <a:gd name="T11" fmla="*/ 58 h 60"/>
                <a:gd name="T12" fmla="*/ 2 w 74"/>
                <a:gd name="T13" fmla="*/ 60 h 60"/>
                <a:gd name="T14" fmla="*/ 4 w 74"/>
                <a:gd name="T15" fmla="*/ 55 h 60"/>
                <a:gd name="T16" fmla="*/ 8 w 74"/>
                <a:gd name="T1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0">
                  <a:moveTo>
                    <a:pt x="8" y="57"/>
                  </a:moveTo>
                  <a:cubicBezTo>
                    <a:pt x="16" y="55"/>
                    <a:pt x="36" y="51"/>
                    <a:pt x="50" y="36"/>
                  </a:cubicBezTo>
                  <a:cubicBezTo>
                    <a:pt x="68" y="16"/>
                    <a:pt x="72" y="0"/>
                    <a:pt x="72" y="0"/>
                  </a:cubicBezTo>
                  <a:cubicBezTo>
                    <a:pt x="74" y="3"/>
                    <a:pt x="74" y="3"/>
                    <a:pt x="74" y="3"/>
                  </a:cubicBezTo>
                  <a:cubicBezTo>
                    <a:pt x="74" y="3"/>
                    <a:pt x="60" y="53"/>
                    <a:pt x="7" y="58"/>
                  </a:cubicBezTo>
                  <a:cubicBezTo>
                    <a:pt x="7" y="58"/>
                    <a:pt x="7" y="58"/>
                    <a:pt x="7" y="58"/>
                  </a:cubicBezTo>
                  <a:cubicBezTo>
                    <a:pt x="6" y="58"/>
                    <a:pt x="4" y="60"/>
                    <a:pt x="2" y="60"/>
                  </a:cubicBezTo>
                  <a:cubicBezTo>
                    <a:pt x="0" y="60"/>
                    <a:pt x="0" y="56"/>
                    <a:pt x="4" y="55"/>
                  </a:cubicBezTo>
                  <a:cubicBezTo>
                    <a:pt x="7" y="54"/>
                    <a:pt x="7" y="56"/>
                    <a:pt x="8" y="57"/>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96" name="Freeform 74"/>
            <p:cNvSpPr/>
            <p:nvPr/>
          </p:nvSpPr>
          <p:spPr bwMode="auto">
            <a:xfrm flipH="1">
              <a:off x="2020778" y="6239536"/>
              <a:ext cx="162931" cy="334302"/>
            </a:xfrm>
            <a:custGeom>
              <a:avLst/>
              <a:gdLst>
                <a:gd name="T0" fmla="*/ 10 w 57"/>
                <a:gd name="T1" fmla="*/ 42 h 117"/>
                <a:gd name="T2" fmla="*/ 10 w 57"/>
                <a:gd name="T3" fmla="*/ 42 h 117"/>
                <a:gd name="T4" fmla="*/ 10 w 57"/>
                <a:gd name="T5" fmla="*/ 42 h 117"/>
                <a:gd name="T6" fmla="*/ 10 w 57"/>
                <a:gd name="T7" fmla="*/ 42 h 117"/>
                <a:gd name="T8" fmla="*/ 13 w 57"/>
                <a:gd name="T9" fmla="*/ 38 h 117"/>
                <a:gd name="T10" fmla="*/ 54 w 57"/>
                <a:gd name="T11" fmla="*/ 0 h 117"/>
                <a:gd name="T12" fmla="*/ 57 w 57"/>
                <a:gd name="T13" fmla="*/ 2 h 117"/>
                <a:gd name="T14" fmla="*/ 53 w 57"/>
                <a:gd name="T15" fmla="*/ 48 h 117"/>
                <a:gd name="T16" fmla="*/ 44 w 57"/>
                <a:gd name="T17" fmla="*/ 85 h 117"/>
                <a:gd name="T18" fmla="*/ 44 w 57"/>
                <a:gd name="T19" fmla="*/ 86 h 117"/>
                <a:gd name="T20" fmla="*/ 42 w 57"/>
                <a:gd name="T21" fmla="*/ 90 h 117"/>
                <a:gd name="T22" fmla="*/ 42 w 57"/>
                <a:gd name="T23" fmla="*/ 90 h 117"/>
                <a:gd name="T24" fmla="*/ 27 w 57"/>
                <a:gd name="T25" fmla="*/ 113 h 117"/>
                <a:gd name="T26" fmla="*/ 22 w 57"/>
                <a:gd name="T27" fmla="*/ 112 h 117"/>
                <a:gd name="T28" fmla="*/ 15 w 57"/>
                <a:gd name="T29" fmla="*/ 107 h 117"/>
                <a:gd name="T30" fmla="*/ 10 w 57"/>
                <a:gd name="T31" fmla="*/ 101 h 117"/>
                <a:gd name="T32" fmla="*/ 4 w 57"/>
                <a:gd name="T33" fmla="*/ 85 h 117"/>
                <a:gd name="T34" fmla="*/ 4 w 57"/>
                <a:gd name="T35" fmla="*/ 85 h 117"/>
                <a:gd name="T36" fmla="*/ 10 w 57"/>
                <a:gd name="T3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117">
                  <a:moveTo>
                    <a:pt x="10" y="42"/>
                  </a:moveTo>
                  <a:cubicBezTo>
                    <a:pt x="10" y="42"/>
                    <a:pt x="10" y="42"/>
                    <a:pt x="10" y="42"/>
                  </a:cubicBezTo>
                  <a:cubicBezTo>
                    <a:pt x="10" y="42"/>
                    <a:pt x="10" y="42"/>
                    <a:pt x="10" y="42"/>
                  </a:cubicBezTo>
                  <a:cubicBezTo>
                    <a:pt x="10" y="42"/>
                    <a:pt x="10" y="42"/>
                    <a:pt x="10" y="42"/>
                  </a:cubicBezTo>
                  <a:cubicBezTo>
                    <a:pt x="11" y="40"/>
                    <a:pt x="12" y="39"/>
                    <a:pt x="13" y="38"/>
                  </a:cubicBezTo>
                  <a:cubicBezTo>
                    <a:pt x="35" y="8"/>
                    <a:pt x="46" y="13"/>
                    <a:pt x="54" y="0"/>
                  </a:cubicBezTo>
                  <a:cubicBezTo>
                    <a:pt x="57" y="2"/>
                    <a:pt x="57" y="2"/>
                    <a:pt x="57" y="2"/>
                  </a:cubicBezTo>
                  <a:cubicBezTo>
                    <a:pt x="57" y="2"/>
                    <a:pt x="54" y="24"/>
                    <a:pt x="53" y="48"/>
                  </a:cubicBezTo>
                  <a:cubicBezTo>
                    <a:pt x="52" y="60"/>
                    <a:pt x="49" y="73"/>
                    <a:pt x="44" y="85"/>
                  </a:cubicBezTo>
                  <a:cubicBezTo>
                    <a:pt x="44" y="86"/>
                    <a:pt x="44" y="86"/>
                    <a:pt x="44" y="86"/>
                  </a:cubicBezTo>
                  <a:cubicBezTo>
                    <a:pt x="43" y="87"/>
                    <a:pt x="43" y="88"/>
                    <a:pt x="42" y="90"/>
                  </a:cubicBezTo>
                  <a:cubicBezTo>
                    <a:pt x="42" y="90"/>
                    <a:pt x="42" y="90"/>
                    <a:pt x="42" y="90"/>
                  </a:cubicBezTo>
                  <a:cubicBezTo>
                    <a:pt x="37" y="100"/>
                    <a:pt x="32" y="109"/>
                    <a:pt x="27" y="113"/>
                  </a:cubicBezTo>
                  <a:cubicBezTo>
                    <a:pt x="27" y="113"/>
                    <a:pt x="23" y="117"/>
                    <a:pt x="22" y="112"/>
                  </a:cubicBezTo>
                  <a:cubicBezTo>
                    <a:pt x="20" y="106"/>
                    <a:pt x="17" y="106"/>
                    <a:pt x="15" y="107"/>
                  </a:cubicBezTo>
                  <a:cubicBezTo>
                    <a:pt x="14" y="107"/>
                    <a:pt x="13" y="107"/>
                    <a:pt x="10" y="101"/>
                  </a:cubicBezTo>
                  <a:cubicBezTo>
                    <a:pt x="9" y="98"/>
                    <a:pt x="6" y="93"/>
                    <a:pt x="4" y="85"/>
                  </a:cubicBezTo>
                  <a:cubicBezTo>
                    <a:pt x="4" y="85"/>
                    <a:pt x="4" y="85"/>
                    <a:pt x="4" y="85"/>
                  </a:cubicBezTo>
                  <a:cubicBezTo>
                    <a:pt x="1" y="74"/>
                    <a:pt x="0" y="58"/>
                    <a:pt x="10" y="42"/>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97" name="Freeform 75"/>
            <p:cNvSpPr>
              <a:spLocks noEditPoints="1"/>
            </p:cNvSpPr>
            <p:nvPr/>
          </p:nvSpPr>
          <p:spPr bwMode="auto">
            <a:xfrm flipH="1">
              <a:off x="2020778" y="6245883"/>
              <a:ext cx="133307" cy="234858"/>
            </a:xfrm>
            <a:custGeom>
              <a:avLst/>
              <a:gdLst>
                <a:gd name="T0" fmla="*/ 3 w 47"/>
                <a:gd name="T1" fmla="*/ 37 h 83"/>
                <a:gd name="T2" fmla="*/ 2 w 47"/>
                <a:gd name="T3" fmla="*/ 37 h 83"/>
                <a:gd name="T4" fmla="*/ 0 w 47"/>
                <a:gd name="T5" fmla="*/ 40 h 83"/>
                <a:gd name="T6" fmla="*/ 3 w 47"/>
                <a:gd name="T7" fmla="*/ 37 h 83"/>
                <a:gd name="T8" fmla="*/ 47 w 47"/>
                <a:gd name="T9" fmla="*/ 0 h 83"/>
                <a:gd name="T10" fmla="*/ 22 w 47"/>
                <a:gd name="T11" fmla="*/ 28 h 83"/>
                <a:gd name="T12" fmla="*/ 16 w 47"/>
                <a:gd name="T13" fmla="*/ 53 h 83"/>
                <a:gd name="T14" fmla="*/ 29 w 47"/>
                <a:gd name="T15" fmla="*/ 32 h 83"/>
                <a:gd name="T16" fmla="*/ 30 w 47"/>
                <a:gd name="T17" fmla="*/ 32 h 83"/>
                <a:gd name="T18" fmla="*/ 26 w 47"/>
                <a:gd name="T19" fmla="*/ 65 h 83"/>
                <a:gd name="T20" fmla="*/ 36 w 47"/>
                <a:gd name="T21" fmla="*/ 41 h 83"/>
                <a:gd name="T22" fmla="*/ 38 w 47"/>
                <a:gd name="T23" fmla="*/ 42 h 83"/>
                <a:gd name="T24" fmla="*/ 34 w 47"/>
                <a:gd name="T25" fmla="*/ 83 h 83"/>
                <a:gd name="T26" fmla="*/ 43 w 47"/>
                <a:gd name="T27" fmla="*/ 46 h 83"/>
                <a:gd name="T28" fmla="*/ 47 w 47"/>
                <a:gd name="T29" fmla="*/ 0 h 83"/>
                <a:gd name="T30" fmla="*/ 47 w 47"/>
                <a:gd name="T3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83">
                  <a:moveTo>
                    <a:pt x="3" y="37"/>
                  </a:moveTo>
                  <a:cubicBezTo>
                    <a:pt x="3" y="37"/>
                    <a:pt x="2" y="37"/>
                    <a:pt x="2" y="37"/>
                  </a:cubicBezTo>
                  <a:cubicBezTo>
                    <a:pt x="2" y="38"/>
                    <a:pt x="1" y="39"/>
                    <a:pt x="0" y="40"/>
                  </a:cubicBezTo>
                  <a:cubicBezTo>
                    <a:pt x="1" y="39"/>
                    <a:pt x="2" y="38"/>
                    <a:pt x="3" y="37"/>
                  </a:cubicBezTo>
                  <a:moveTo>
                    <a:pt x="47" y="0"/>
                  </a:moveTo>
                  <a:cubicBezTo>
                    <a:pt x="47" y="0"/>
                    <a:pt x="36" y="17"/>
                    <a:pt x="22" y="28"/>
                  </a:cubicBezTo>
                  <a:cubicBezTo>
                    <a:pt x="21" y="38"/>
                    <a:pt x="16" y="53"/>
                    <a:pt x="16" y="53"/>
                  </a:cubicBezTo>
                  <a:cubicBezTo>
                    <a:pt x="16" y="53"/>
                    <a:pt x="25" y="32"/>
                    <a:pt x="29" y="32"/>
                  </a:cubicBezTo>
                  <a:cubicBezTo>
                    <a:pt x="30" y="32"/>
                    <a:pt x="30" y="32"/>
                    <a:pt x="30" y="32"/>
                  </a:cubicBezTo>
                  <a:cubicBezTo>
                    <a:pt x="35" y="35"/>
                    <a:pt x="26" y="65"/>
                    <a:pt x="26" y="65"/>
                  </a:cubicBezTo>
                  <a:cubicBezTo>
                    <a:pt x="34" y="53"/>
                    <a:pt x="34" y="41"/>
                    <a:pt x="36" y="41"/>
                  </a:cubicBezTo>
                  <a:cubicBezTo>
                    <a:pt x="37" y="41"/>
                    <a:pt x="37" y="41"/>
                    <a:pt x="38" y="42"/>
                  </a:cubicBezTo>
                  <a:cubicBezTo>
                    <a:pt x="43" y="47"/>
                    <a:pt x="34" y="81"/>
                    <a:pt x="34" y="83"/>
                  </a:cubicBezTo>
                  <a:cubicBezTo>
                    <a:pt x="39" y="71"/>
                    <a:pt x="42" y="58"/>
                    <a:pt x="43" y="46"/>
                  </a:cubicBezTo>
                  <a:cubicBezTo>
                    <a:pt x="44" y="22"/>
                    <a:pt x="47" y="0"/>
                    <a:pt x="47" y="0"/>
                  </a:cubicBezTo>
                  <a:cubicBezTo>
                    <a:pt x="47" y="0"/>
                    <a:pt x="47" y="0"/>
                    <a:pt x="47" y="0"/>
                  </a:cubicBezTo>
                </a:path>
              </a:pathLst>
            </a:custGeom>
            <a:solidFill>
              <a:srgbClr val="F9E3E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98" name="Freeform 76"/>
            <p:cNvSpPr/>
            <p:nvPr/>
          </p:nvSpPr>
          <p:spPr bwMode="auto">
            <a:xfrm flipH="1">
              <a:off x="2035590" y="6042763"/>
              <a:ext cx="319516" cy="175615"/>
            </a:xfrm>
            <a:custGeom>
              <a:avLst/>
              <a:gdLst>
                <a:gd name="T0" fmla="*/ 4 w 112"/>
                <a:gd name="T1" fmla="*/ 10 h 62"/>
                <a:gd name="T2" fmla="*/ 6 w 112"/>
                <a:gd name="T3" fmla="*/ 3 h 62"/>
                <a:gd name="T4" fmla="*/ 18 w 112"/>
                <a:gd name="T5" fmla="*/ 0 h 62"/>
                <a:gd name="T6" fmla="*/ 19 w 112"/>
                <a:gd name="T7" fmla="*/ 0 h 62"/>
                <a:gd name="T8" fmla="*/ 19 w 112"/>
                <a:gd name="T9" fmla="*/ 0 h 62"/>
                <a:gd name="T10" fmla="*/ 38 w 112"/>
                <a:gd name="T11" fmla="*/ 4 h 62"/>
                <a:gd name="T12" fmla="*/ 39 w 112"/>
                <a:gd name="T13" fmla="*/ 5 h 62"/>
                <a:gd name="T14" fmla="*/ 40 w 112"/>
                <a:gd name="T15" fmla="*/ 5 h 62"/>
                <a:gd name="T16" fmla="*/ 44 w 112"/>
                <a:gd name="T17" fmla="*/ 6 h 62"/>
                <a:gd name="T18" fmla="*/ 112 w 112"/>
                <a:gd name="T19" fmla="*/ 57 h 62"/>
                <a:gd name="T20" fmla="*/ 82 w 112"/>
                <a:gd name="T21" fmla="*/ 62 h 62"/>
                <a:gd name="T22" fmla="*/ 78 w 112"/>
                <a:gd name="T23" fmla="*/ 62 h 62"/>
                <a:gd name="T24" fmla="*/ 33 w 112"/>
                <a:gd name="T25" fmla="*/ 56 h 62"/>
                <a:gd name="T26" fmla="*/ 32 w 112"/>
                <a:gd name="T27" fmla="*/ 56 h 62"/>
                <a:gd name="T28" fmla="*/ 32 w 112"/>
                <a:gd name="T29" fmla="*/ 56 h 62"/>
                <a:gd name="T30" fmla="*/ 27 w 112"/>
                <a:gd name="T31" fmla="*/ 55 h 62"/>
                <a:gd name="T32" fmla="*/ 16 w 112"/>
                <a:gd name="T33" fmla="*/ 49 h 62"/>
                <a:gd name="T34" fmla="*/ 7 w 112"/>
                <a:gd name="T35" fmla="*/ 34 h 62"/>
                <a:gd name="T36" fmla="*/ 2 w 112"/>
                <a:gd name="T37" fmla="*/ 19 h 62"/>
                <a:gd name="T38" fmla="*/ 4 w 112"/>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62">
                  <a:moveTo>
                    <a:pt x="4" y="10"/>
                  </a:moveTo>
                  <a:cubicBezTo>
                    <a:pt x="7" y="10"/>
                    <a:pt x="5" y="5"/>
                    <a:pt x="6" y="3"/>
                  </a:cubicBezTo>
                  <a:cubicBezTo>
                    <a:pt x="7" y="1"/>
                    <a:pt x="11" y="0"/>
                    <a:pt x="18" y="0"/>
                  </a:cubicBezTo>
                  <a:cubicBezTo>
                    <a:pt x="19" y="0"/>
                    <a:pt x="19" y="0"/>
                    <a:pt x="19" y="0"/>
                  </a:cubicBezTo>
                  <a:cubicBezTo>
                    <a:pt x="19" y="0"/>
                    <a:pt x="19" y="0"/>
                    <a:pt x="19" y="0"/>
                  </a:cubicBezTo>
                  <a:cubicBezTo>
                    <a:pt x="24" y="1"/>
                    <a:pt x="30" y="2"/>
                    <a:pt x="38" y="4"/>
                  </a:cubicBezTo>
                  <a:cubicBezTo>
                    <a:pt x="38" y="4"/>
                    <a:pt x="39" y="5"/>
                    <a:pt x="39" y="5"/>
                  </a:cubicBezTo>
                  <a:cubicBezTo>
                    <a:pt x="40" y="5"/>
                    <a:pt x="40" y="5"/>
                    <a:pt x="40" y="5"/>
                  </a:cubicBezTo>
                  <a:cubicBezTo>
                    <a:pt x="41" y="5"/>
                    <a:pt x="42" y="6"/>
                    <a:pt x="44" y="6"/>
                  </a:cubicBezTo>
                  <a:cubicBezTo>
                    <a:pt x="65" y="14"/>
                    <a:pt x="103" y="29"/>
                    <a:pt x="112" y="57"/>
                  </a:cubicBezTo>
                  <a:cubicBezTo>
                    <a:pt x="82" y="62"/>
                    <a:pt x="82" y="62"/>
                    <a:pt x="82" y="62"/>
                  </a:cubicBezTo>
                  <a:cubicBezTo>
                    <a:pt x="82" y="62"/>
                    <a:pt x="80" y="62"/>
                    <a:pt x="78" y="62"/>
                  </a:cubicBezTo>
                  <a:cubicBezTo>
                    <a:pt x="70" y="61"/>
                    <a:pt x="49" y="60"/>
                    <a:pt x="33" y="56"/>
                  </a:cubicBezTo>
                  <a:cubicBezTo>
                    <a:pt x="32" y="56"/>
                    <a:pt x="32" y="56"/>
                    <a:pt x="32" y="56"/>
                  </a:cubicBezTo>
                  <a:cubicBezTo>
                    <a:pt x="32" y="56"/>
                    <a:pt x="32" y="56"/>
                    <a:pt x="32" y="56"/>
                  </a:cubicBezTo>
                  <a:cubicBezTo>
                    <a:pt x="30" y="56"/>
                    <a:pt x="28" y="55"/>
                    <a:pt x="27" y="55"/>
                  </a:cubicBezTo>
                  <a:cubicBezTo>
                    <a:pt x="22" y="53"/>
                    <a:pt x="18" y="51"/>
                    <a:pt x="16" y="49"/>
                  </a:cubicBezTo>
                  <a:cubicBezTo>
                    <a:pt x="12" y="44"/>
                    <a:pt x="9" y="39"/>
                    <a:pt x="7" y="34"/>
                  </a:cubicBezTo>
                  <a:cubicBezTo>
                    <a:pt x="4" y="28"/>
                    <a:pt x="3" y="23"/>
                    <a:pt x="2" y="19"/>
                  </a:cubicBezTo>
                  <a:cubicBezTo>
                    <a:pt x="0" y="13"/>
                    <a:pt x="1" y="9"/>
                    <a:pt x="4" y="10"/>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99" name="Freeform 77"/>
            <p:cNvSpPr/>
            <p:nvPr/>
          </p:nvSpPr>
          <p:spPr bwMode="auto">
            <a:xfrm flipH="1">
              <a:off x="2035590" y="6057575"/>
              <a:ext cx="207368" cy="145992"/>
            </a:xfrm>
            <a:custGeom>
              <a:avLst/>
              <a:gdLst>
                <a:gd name="T0" fmla="*/ 5 w 73"/>
                <a:gd name="T1" fmla="*/ 0 h 51"/>
                <a:gd name="T2" fmla="*/ 37 w 73"/>
                <a:gd name="T3" fmla="*/ 22 h 51"/>
                <a:gd name="T4" fmla="*/ 36 w 73"/>
                <a:gd name="T5" fmla="*/ 24 h 51"/>
                <a:gd name="T6" fmla="*/ 35 w 73"/>
                <a:gd name="T7" fmla="*/ 24 h 51"/>
                <a:gd name="T8" fmla="*/ 2 w 73"/>
                <a:gd name="T9" fmla="*/ 17 h 51"/>
                <a:gd name="T10" fmla="*/ 0 w 73"/>
                <a:gd name="T11" fmla="*/ 17 h 51"/>
                <a:gd name="T12" fmla="*/ 29 w 73"/>
                <a:gd name="T13" fmla="*/ 33 h 51"/>
                <a:gd name="T14" fmla="*/ 26 w 73"/>
                <a:gd name="T15" fmla="*/ 32 h 51"/>
                <a:gd name="T16" fmla="*/ 7 w 73"/>
                <a:gd name="T17" fmla="*/ 31 h 51"/>
                <a:gd name="T18" fmla="*/ 0 w 73"/>
                <a:gd name="T19" fmla="*/ 31 h 51"/>
                <a:gd name="T20" fmla="*/ 7 w 73"/>
                <a:gd name="T21" fmla="*/ 34 h 51"/>
                <a:gd name="T22" fmla="*/ 32 w 73"/>
                <a:gd name="T23" fmla="*/ 48 h 51"/>
                <a:gd name="T24" fmla="*/ 33 w 73"/>
                <a:gd name="T25" fmla="*/ 49 h 51"/>
                <a:gd name="T26" fmla="*/ 46 w 73"/>
                <a:gd name="T27" fmla="*/ 49 h 51"/>
                <a:gd name="T28" fmla="*/ 73 w 73"/>
                <a:gd name="T29" fmla="*/ 51 h 51"/>
                <a:gd name="T30" fmla="*/ 5 w 73"/>
                <a:gd name="T3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51">
                  <a:moveTo>
                    <a:pt x="5" y="0"/>
                  </a:moveTo>
                  <a:cubicBezTo>
                    <a:pt x="17" y="5"/>
                    <a:pt x="34" y="19"/>
                    <a:pt x="37" y="22"/>
                  </a:cubicBezTo>
                  <a:cubicBezTo>
                    <a:pt x="39" y="24"/>
                    <a:pt x="37" y="24"/>
                    <a:pt x="36" y="24"/>
                  </a:cubicBezTo>
                  <a:cubicBezTo>
                    <a:pt x="35" y="24"/>
                    <a:pt x="35" y="24"/>
                    <a:pt x="35" y="24"/>
                  </a:cubicBezTo>
                  <a:cubicBezTo>
                    <a:pt x="22" y="17"/>
                    <a:pt x="8" y="17"/>
                    <a:pt x="2" y="17"/>
                  </a:cubicBezTo>
                  <a:cubicBezTo>
                    <a:pt x="1" y="17"/>
                    <a:pt x="0" y="17"/>
                    <a:pt x="0" y="17"/>
                  </a:cubicBezTo>
                  <a:cubicBezTo>
                    <a:pt x="17" y="18"/>
                    <a:pt x="38" y="33"/>
                    <a:pt x="29" y="33"/>
                  </a:cubicBezTo>
                  <a:cubicBezTo>
                    <a:pt x="28" y="33"/>
                    <a:pt x="27" y="33"/>
                    <a:pt x="26" y="32"/>
                  </a:cubicBezTo>
                  <a:cubicBezTo>
                    <a:pt x="21" y="31"/>
                    <a:pt x="14" y="31"/>
                    <a:pt x="7" y="31"/>
                  </a:cubicBezTo>
                  <a:cubicBezTo>
                    <a:pt x="5" y="31"/>
                    <a:pt x="2" y="31"/>
                    <a:pt x="0" y="31"/>
                  </a:cubicBezTo>
                  <a:cubicBezTo>
                    <a:pt x="3" y="32"/>
                    <a:pt x="5" y="33"/>
                    <a:pt x="7" y="34"/>
                  </a:cubicBezTo>
                  <a:cubicBezTo>
                    <a:pt x="23" y="38"/>
                    <a:pt x="38" y="45"/>
                    <a:pt x="32" y="48"/>
                  </a:cubicBezTo>
                  <a:cubicBezTo>
                    <a:pt x="32" y="48"/>
                    <a:pt x="33" y="49"/>
                    <a:pt x="33" y="49"/>
                  </a:cubicBezTo>
                  <a:cubicBezTo>
                    <a:pt x="38" y="49"/>
                    <a:pt x="42" y="49"/>
                    <a:pt x="46" y="49"/>
                  </a:cubicBezTo>
                  <a:cubicBezTo>
                    <a:pt x="62" y="49"/>
                    <a:pt x="73" y="51"/>
                    <a:pt x="73" y="51"/>
                  </a:cubicBezTo>
                  <a:cubicBezTo>
                    <a:pt x="64" y="23"/>
                    <a:pt x="26" y="8"/>
                    <a:pt x="5" y="0"/>
                  </a:cubicBezTo>
                </a:path>
              </a:pathLst>
            </a:custGeom>
            <a:solidFill>
              <a:srgbClr val="F9E3E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00" name="Freeform 78"/>
            <p:cNvSpPr/>
            <p:nvPr/>
          </p:nvSpPr>
          <p:spPr bwMode="auto">
            <a:xfrm flipH="1">
              <a:off x="2020778" y="6188756"/>
              <a:ext cx="327979" cy="165035"/>
            </a:xfrm>
            <a:custGeom>
              <a:avLst/>
              <a:gdLst>
                <a:gd name="T0" fmla="*/ 1 w 115"/>
                <a:gd name="T1" fmla="*/ 41 h 58"/>
                <a:gd name="T2" fmla="*/ 18 w 115"/>
                <a:gd name="T3" fmla="*/ 17 h 58"/>
                <a:gd name="T4" fmla="*/ 19 w 115"/>
                <a:gd name="T5" fmla="*/ 15 h 58"/>
                <a:gd name="T6" fmla="*/ 20 w 115"/>
                <a:gd name="T7" fmla="*/ 15 h 58"/>
                <a:gd name="T8" fmla="*/ 21 w 115"/>
                <a:gd name="T9" fmla="*/ 14 h 58"/>
                <a:gd name="T10" fmla="*/ 21 w 115"/>
                <a:gd name="T11" fmla="*/ 14 h 58"/>
                <a:gd name="T12" fmla="*/ 33 w 115"/>
                <a:gd name="T13" fmla="*/ 9 h 58"/>
                <a:gd name="T14" fmla="*/ 54 w 115"/>
                <a:gd name="T15" fmla="*/ 5 h 58"/>
                <a:gd name="T16" fmla="*/ 54 w 115"/>
                <a:gd name="T17" fmla="*/ 5 h 58"/>
                <a:gd name="T18" fmla="*/ 55 w 115"/>
                <a:gd name="T19" fmla="*/ 4 h 58"/>
                <a:gd name="T20" fmla="*/ 110 w 115"/>
                <a:gd name="T21" fmla="*/ 5 h 58"/>
                <a:gd name="T22" fmla="*/ 115 w 115"/>
                <a:gd name="T23" fmla="*/ 20 h 58"/>
                <a:gd name="T24" fmla="*/ 81 w 115"/>
                <a:gd name="T25" fmla="*/ 54 h 58"/>
                <a:gd name="T26" fmla="*/ 49 w 115"/>
                <a:gd name="T27" fmla="*/ 58 h 58"/>
                <a:gd name="T28" fmla="*/ 49 w 115"/>
                <a:gd name="T29" fmla="*/ 58 h 58"/>
                <a:gd name="T30" fmla="*/ 37 w 115"/>
                <a:gd name="T31" fmla="*/ 57 h 58"/>
                <a:gd name="T32" fmla="*/ 24 w 115"/>
                <a:gd name="T33" fmla="*/ 55 h 58"/>
                <a:gd name="T34" fmla="*/ 9 w 115"/>
                <a:gd name="T35" fmla="*/ 51 h 58"/>
                <a:gd name="T36" fmla="*/ 9 w 115"/>
                <a:gd name="T37" fmla="*/ 44 h 58"/>
                <a:gd name="T38" fmla="*/ 1 w 115"/>
                <a:gd name="T39"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58">
                  <a:moveTo>
                    <a:pt x="1" y="41"/>
                  </a:moveTo>
                  <a:cubicBezTo>
                    <a:pt x="0" y="39"/>
                    <a:pt x="6" y="26"/>
                    <a:pt x="18" y="17"/>
                  </a:cubicBezTo>
                  <a:cubicBezTo>
                    <a:pt x="18" y="16"/>
                    <a:pt x="18" y="16"/>
                    <a:pt x="19" y="15"/>
                  </a:cubicBezTo>
                  <a:cubicBezTo>
                    <a:pt x="20" y="15"/>
                    <a:pt x="20" y="15"/>
                    <a:pt x="20" y="15"/>
                  </a:cubicBezTo>
                  <a:cubicBezTo>
                    <a:pt x="20" y="15"/>
                    <a:pt x="21" y="14"/>
                    <a:pt x="21" y="14"/>
                  </a:cubicBezTo>
                  <a:cubicBezTo>
                    <a:pt x="21" y="14"/>
                    <a:pt x="21" y="14"/>
                    <a:pt x="21" y="14"/>
                  </a:cubicBezTo>
                  <a:cubicBezTo>
                    <a:pt x="25" y="11"/>
                    <a:pt x="29" y="10"/>
                    <a:pt x="33" y="9"/>
                  </a:cubicBezTo>
                  <a:cubicBezTo>
                    <a:pt x="40" y="7"/>
                    <a:pt x="47" y="5"/>
                    <a:pt x="54" y="5"/>
                  </a:cubicBezTo>
                  <a:cubicBezTo>
                    <a:pt x="54" y="5"/>
                    <a:pt x="54" y="5"/>
                    <a:pt x="54" y="5"/>
                  </a:cubicBezTo>
                  <a:cubicBezTo>
                    <a:pt x="54" y="4"/>
                    <a:pt x="55" y="4"/>
                    <a:pt x="55" y="4"/>
                  </a:cubicBezTo>
                  <a:cubicBezTo>
                    <a:pt x="87" y="0"/>
                    <a:pt x="110" y="5"/>
                    <a:pt x="110" y="5"/>
                  </a:cubicBezTo>
                  <a:cubicBezTo>
                    <a:pt x="115" y="20"/>
                    <a:pt x="115" y="20"/>
                    <a:pt x="115" y="20"/>
                  </a:cubicBezTo>
                  <a:cubicBezTo>
                    <a:pt x="115" y="20"/>
                    <a:pt x="99" y="46"/>
                    <a:pt x="81" y="54"/>
                  </a:cubicBezTo>
                  <a:cubicBezTo>
                    <a:pt x="71" y="58"/>
                    <a:pt x="60" y="58"/>
                    <a:pt x="49" y="58"/>
                  </a:cubicBezTo>
                  <a:cubicBezTo>
                    <a:pt x="49" y="58"/>
                    <a:pt x="49" y="58"/>
                    <a:pt x="49" y="58"/>
                  </a:cubicBezTo>
                  <a:cubicBezTo>
                    <a:pt x="45" y="58"/>
                    <a:pt x="41" y="57"/>
                    <a:pt x="37" y="57"/>
                  </a:cubicBezTo>
                  <a:cubicBezTo>
                    <a:pt x="32" y="56"/>
                    <a:pt x="27" y="56"/>
                    <a:pt x="24" y="55"/>
                  </a:cubicBezTo>
                  <a:cubicBezTo>
                    <a:pt x="11" y="55"/>
                    <a:pt x="10" y="54"/>
                    <a:pt x="9" y="51"/>
                  </a:cubicBezTo>
                  <a:cubicBezTo>
                    <a:pt x="9" y="47"/>
                    <a:pt x="9" y="46"/>
                    <a:pt x="9" y="44"/>
                  </a:cubicBezTo>
                  <a:cubicBezTo>
                    <a:pt x="9" y="43"/>
                    <a:pt x="2" y="44"/>
                    <a:pt x="1" y="41"/>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01" name="Freeform 79"/>
            <p:cNvSpPr/>
            <p:nvPr/>
          </p:nvSpPr>
          <p:spPr bwMode="auto">
            <a:xfrm flipH="1">
              <a:off x="2020778" y="6197220"/>
              <a:ext cx="194672" cy="156572"/>
            </a:xfrm>
            <a:custGeom>
              <a:avLst/>
              <a:gdLst>
                <a:gd name="T0" fmla="*/ 36 w 68"/>
                <a:gd name="T1" fmla="*/ 0 h 55"/>
                <a:gd name="T2" fmla="*/ 8 w 68"/>
                <a:gd name="T3" fmla="*/ 1 h 55"/>
                <a:gd name="T4" fmla="*/ 18 w 68"/>
                <a:gd name="T5" fmla="*/ 1 h 55"/>
                <a:gd name="T6" fmla="*/ 35 w 68"/>
                <a:gd name="T7" fmla="*/ 2 h 55"/>
                <a:gd name="T8" fmla="*/ 34 w 68"/>
                <a:gd name="T9" fmla="*/ 4 h 55"/>
                <a:gd name="T10" fmla="*/ 31 w 68"/>
                <a:gd name="T11" fmla="*/ 4 h 55"/>
                <a:gd name="T12" fmla="*/ 6 w 68"/>
                <a:gd name="T13" fmla="*/ 13 h 55"/>
                <a:gd name="T14" fmla="*/ 18 w 68"/>
                <a:gd name="T15" fmla="*/ 10 h 55"/>
                <a:gd name="T16" fmla="*/ 27 w 68"/>
                <a:gd name="T17" fmla="*/ 15 h 55"/>
                <a:gd name="T18" fmla="*/ 0 w 68"/>
                <a:gd name="T19" fmla="*/ 28 h 55"/>
                <a:gd name="T20" fmla="*/ 30 w 68"/>
                <a:gd name="T21" fmla="*/ 23 h 55"/>
                <a:gd name="T22" fmla="*/ 38 w 68"/>
                <a:gd name="T23" fmla="*/ 25 h 55"/>
                <a:gd name="T24" fmla="*/ 11 w 68"/>
                <a:gd name="T25" fmla="*/ 39 h 55"/>
                <a:gd name="T26" fmla="*/ 14 w 68"/>
                <a:gd name="T27" fmla="*/ 39 h 55"/>
                <a:gd name="T28" fmla="*/ 40 w 68"/>
                <a:gd name="T29" fmla="*/ 33 h 55"/>
                <a:gd name="T30" fmla="*/ 40 w 68"/>
                <a:gd name="T31" fmla="*/ 33 h 55"/>
                <a:gd name="T32" fmla="*/ 42 w 68"/>
                <a:gd name="T33" fmla="*/ 36 h 55"/>
                <a:gd name="T34" fmla="*/ 2 w 68"/>
                <a:gd name="T35" fmla="*/ 55 h 55"/>
                <a:gd name="T36" fmla="*/ 9 w 68"/>
                <a:gd name="T37" fmla="*/ 55 h 55"/>
                <a:gd name="T38" fmla="*/ 34 w 68"/>
                <a:gd name="T39" fmla="*/ 51 h 55"/>
                <a:gd name="T40" fmla="*/ 68 w 68"/>
                <a:gd name="T41" fmla="*/ 17 h 55"/>
                <a:gd name="T42" fmla="*/ 63 w 68"/>
                <a:gd name="T43" fmla="*/ 2 h 55"/>
                <a:gd name="T44" fmla="*/ 36 w 68"/>
                <a:gd name="T4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55">
                  <a:moveTo>
                    <a:pt x="36" y="0"/>
                  </a:moveTo>
                  <a:cubicBezTo>
                    <a:pt x="28" y="0"/>
                    <a:pt x="18" y="0"/>
                    <a:pt x="8" y="1"/>
                  </a:cubicBezTo>
                  <a:cubicBezTo>
                    <a:pt x="11" y="1"/>
                    <a:pt x="14" y="1"/>
                    <a:pt x="18" y="1"/>
                  </a:cubicBezTo>
                  <a:cubicBezTo>
                    <a:pt x="26" y="1"/>
                    <a:pt x="34" y="2"/>
                    <a:pt x="35" y="2"/>
                  </a:cubicBezTo>
                  <a:cubicBezTo>
                    <a:pt x="37" y="3"/>
                    <a:pt x="34" y="4"/>
                    <a:pt x="34" y="4"/>
                  </a:cubicBezTo>
                  <a:cubicBezTo>
                    <a:pt x="33" y="4"/>
                    <a:pt x="32" y="4"/>
                    <a:pt x="31" y="4"/>
                  </a:cubicBezTo>
                  <a:cubicBezTo>
                    <a:pt x="18" y="4"/>
                    <a:pt x="6" y="13"/>
                    <a:pt x="6" y="13"/>
                  </a:cubicBezTo>
                  <a:cubicBezTo>
                    <a:pt x="9" y="11"/>
                    <a:pt x="14" y="10"/>
                    <a:pt x="18" y="10"/>
                  </a:cubicBezTo>
                  <a:cubicBezTo>
                    <a:pt x="27" y="10"/>
                    <a:pt x="34" y="13"/>
                    <a:pt x="27" y="15"/>
                  </a:cubicBezTo>
                  <a:cubicBezTo>
                    <a:pt x="16" y="17"/>
                    <a:pt x="2" y="27"/>
                    <a:pt x="0" y="28"/>
                  </a:cubicBezTo>
                  <a:cubicBezTo>
                    <a:pt x="5" y="26"/>
                    <a:pt x="20" y="23"/>
                    <a:pt x="30" y="23"/>
                  </a:cubicBezTo>
                  <a:cubicBezTo>
                    <a:pt x="34" y="23"/>
                    <a:pt x="38" y="23"/>
                    <a:pt x="38" y="25"/>
                  </a:cubicBezTo>
                  <a:cubicBezTo>
                    <a:pt x="40" y="31"/>
                    <a:pt x="11" y="39"/>
                    <a:pt x="11" y="39"/>
                  </a:cubicBezTo>
                  <a:cubicBezTo>
                    <a:pt x="12" y="39"/>
                    <a:pt x="13" y="39"/>
                    <a:pt x="14" y="39"/>
                  </a:cubicBezTo>
                  <a:cubicBezTo>
                    <a:pt x="25" y="39"/>
                    <a:pt x="37" y="33"/>
                    <a:pt x="40" y="33"/>
                  </a:cubicBezTo>
                  <a:cubicBezTo>
                    <a:pt x="40" y="33"/>
                    <a:pt x="40" y="33"/>
                    <a:pt x="40" y="33"/>
                  </a:cubicBezTo>
                  <a:cubicBezTo>
                    <a:pt x="44" y="33"/>
                    <a:pt x="42" y="36"/>
                    <a:pt x="42" y="36"/>
                  </a:cubicBezTo>
                  <a:cubicBezTo>
                    <a:pt x="33" y="51"/>
                    <a:pt x="8" y="54"/>
                    <a:pt x="2" y="55"/>
                  </a:cubicBezTo>
                  <a:cubicBezTo>
                    <a:pt x="4" y="55"/>
                    <a:pt x="7" y="55"/>
                    <a:pt x="9" y="55"/>
                  </a:cubicBezTo>
                  <a:cubicBezTo>
                    <a:pt x="18" y="55"/>
                    <a:pt x="26" y="54"/>
                    <a:pt x="34" y="51"/>
                  </a:cubicBezTo>
                  <a:cubicBezTo>
                    <a:pt x="52" y="43"/>
                    <a:pt x="68" y="17"/>
                    <a:pt x="68" y="17"/>
                  </a:cubicBezTo>
                  <a:cubicBezTo>
                    <a:pt x="63" y="2"/>
                    <a:pt x="63" y="2"/>
                    <a:pt x="63" y="2"/>
                  </a:cubicBezTo>
                  <a:cubicBezTo>
                    <a:pt x="63" y="2"/>
                    <a:pt x="52" y="0"/>
                    <a:pt x="36" y="0"/>
                  </a:cubicBezTo>
                </a:path>
              </a:pathLst>
            </a:custGeom>
            <a:solidFill>
              <a:srgbClr val="F9E3E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02" name="Freeform 80"/>
            <p:cNvSpPr/>
            <p:nvPr/>
          </p:nvSpPr>
          <p:spPr bwMode="auto">
            <a:xfrm flipH="1">
              <a:off x="2063098" y="6427845"/>
              <a:ext cx="107915" cy="135413"/>
            </a:xfrm>
            <a:custGeom>
              <a:avLst/>
              <a:gdLst>
                <a:gd name="T0" fmla="*/ 25 w 38"/>
                <a:gd name="T1" fmla="*/ 0 h 48"/>
                <a:gd name="T2" fmla="*/ 12 w 38"/>
                <a:gd name="T3" fmla="*/ 27 h 48"/>
                <a:gd name="T4" fmla="*/ 11 w 38"/>
                <a:gd name="T5" fmla="*/ 28 h 48"/>
                <a:gd name="T6" fmla="*/ 10 w 38"/>
                <a:gd name="T7" fmla="*/ 1 h 48"/>
                <a:gd name="T8" fmla="*/ 2 w 38"/>
                <a:gd name="T9" fmla="*/ 20 h 48"/>
                <a:gd name="T10" fmla="*/ 0 w 38"/>
                <a:gd name="T11" fmla="*/ 19 h 48"/>
                <a:gd name="T12" fmla="*/ 6 w 38"/>
                <a:gd name="T13" fmla="*/ 35 h 48"/>
                <a:gd name="T14" fmla="*/ 11 w 38"/>
                <a:gd name="T15" fmla="*/ 41 h 48"/>
                <a:gd name="T16" fmla="*/ 11 w 38"/>
                <a:gd name="T17" fmla="*/ 41 h 48"/>
                <a:gd name="T18" fmla="*/ 12 w 38"/>
                <a:gd name="T19" fmla="*/ 41 h 48"/>
                <a:gd name="T20" fmla="*/ 18 w 38"/>
                <a:gd name="T21" fmla="*/ 46 h 48"/>
                <a:gd name="T22" fmla="*/ 20 w 38"/>
                <a:gd name="T23" fmla="*/ 48 h 48"/>
                <a:gd name="T24" fmla="*/ 23 w 38"/>
                <a:gd name="T25" fmla="*/ 47 h 48"/>
                <a:gd name="T26" fmla="*/ 38 w 38"/>
                <a:gd name="T27" fmla="*/ 24 h 48"/>
                <a:gd name="T28" fmla="*/ 26 w 38"/>
                <a:gd name="T29" fmla="*/ 38 h 48"/>
                <a:gd name="T30" fmla="*/ 26 w 38"/>
                <a:gd name="T31" fmla="*/ 38 h 48"/>
                <a:gd name="T32" fmla="*/ 36 w 38"/>
                <a:gd name="T33" fmla="*/ 10 h 48"/>
                <a:gd name="T34" fmla="*/ 20 w 38"/>
                <a:gd name="T35" fmla="*/ 34 h 48"/>
                <a:gd name="T36" fmla="*/ 18 w 38"/>
                <a:gd name="T37" fmla="*/ 33 h 48"/>
                <a:gd name="T38" fmla="*/ 25 w 38"/>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8">
                  <a:moveTo>
                    <a:pt x="25" y="0"/>
                  </a:moveTo>
                  <a:cubicBezTo>
                    <a:pt x="25" y="0"/>
                    <a:pt x="19" y="24"/>
                    <a:pt x="12" y="27"/>
                  </a:cubicBezTo>
                  <a:cubicBezTo>
                    <a:pt x="11" y="28"/>
                    <a:pt x="11" y="28"/>
                    <a:pt x="11" y="28"/>
                  </a:cubicBezTo>
                  <a:cubicBezTo>
                    <a:pt x="5" y="28"/>
                    <a:pt x="9" y="4"/>
                    <a:pt x="10" y="1"/>
                  </a:cubicBezTo>
                  <a:cubicBezTo>
                    <a:pt x="9" y="3"/>
                    <a:pt x="6" y="20"/>
                    <a:pt x="2" y="20"/>
                  </a:cubicBezTo>
                  <a:cubicBezTo>
                    <a:pt x="1" y="20"/>
                    <a:pt x="0" y="20"/>
                    <a:pt x="0" y="19"/>
                  </a:cubicBezTo>
                  <a:cubicBezTo>
                    <a:pt x="2" y="27"/>
                    <a:pt x="5" y="32"/>
                    <a:pt x="6" y="35"/>
                  </a:cubicBezTo>
                  <a:cubicBezTo>
                    <a:pt x="9" y="40"/>
                    <a:pt x="9" y="41"/>
                    <a:pt x="11" y="41"/>
                  </a:cubicBezTo>
                  <a:cubicBezTo>
                    <a:pt x="11" y="41"/>
                    <a:pt x="11" y="41"/>
                    <a:pt x="11" y="41"/>
                  </a:cubicBezTo>
                  <a:cubicBezTo>
                    <a:pt x="12" y="41"/>
                    <a:pt x="12" y="41"/>
                    <a:pt x="12" y="41"/>
                  </a:cubicBezTo>
                  <a:cubicBezTo>
                    <a:pt x="14" y="41"/>
                    <a:pt x="16" y="41"/>
                    <a:pt x="18" y="46"/>
                  </a:cubicBezTo>
                  <a:cubicBezTo>
                    <a:pt x="18" y="48"/>
                    <a:pt x="19" y="48"/>
                    <a:pt x="20" y="48"/>
                  </a:cubicBezTo>
                  <a:cubicBezTo>
                    <a:pt x="22" y="48"/>
                    <a:pt x="23" y="47"/>
                    <a:pt x="23" y="47"/>
                  </a:cubicBezTo>
                  <a:cubicBezTo>
                    <a:pt x="28" y="43"/>
                    <a:pt x="33" y="34"/>
                    <a:pt x="38" y="24"/>
                  </a:cubicBezTo>
                  <a:cubicBezTo>
                    <a:pt x="37" y="25"/>
                    <a:pt x="30" y="38"/>
                    <a:pt x="26" y="38"/>
                  </a:cubicBezTo>
                  <a:cubicBezTo>
                    <a:pt x="26" y="38"/>
                    <a:pt x="26" y="38"/>
                    <a:pt x="26" y="38"/>
                  </a:cubicBezTo>
                  <a:cubicBezTo>
                    <a:pt x="26" y="38"/>
                    <a:pt x="36" y="21"/>
                    <a:pt x="36" y="10"/>
                  </a:cubicBezTo>
                  <a:cubicBezTo>
                    <a:pt x="36" y="10"/>
                    <a:pt x="26" y="34"/>
                    <a:pt x="20" y="34"/>
                  </a:cubicBezTo>
                  <a:cubicBezTo>
                    <a:pt x="19" y="34"/>
                    <a:pt x="18" y="34"/>
                    <a:pt x="18" y="33"/>
                  </a:cubicBezTo>
                  <a:cubicBezTo>
                    <a:pt x="22" y="21"/>
                    <a:pt x="26" y="16"/>
                    <a:pt x="25"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03" name="Freeform 81"/>
            <p:cNvSpPr/>
            <p:nvPr/>
          </p:nvSpPr>
          <p:spPr bwMode="auto">
            <a:xfrm flipH="1">
              <a:off x="2253538" y="6271273"/>
              <a:ext cx="8464"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04" name="Freeform 82"/>
            <p:cNvSpPr/>
            <p:nvPr/>
          </p:nvSpPr>
          <p:spPr bwMode="auto">
            <a:xfrm flipH="1">
              <a:off x="2285277" y="6228957"/>
              <a:ext cx="8464" cy="4232"/>
            </a:xfrm>
            <a:custGeom>
              <a:avLst/>
              <a:gdLst>
                <a:gd name="T0" fmla="*/ 1 w 3"/>
                <a:gd name="T1" fmla="*/ 1 h 1"/>
                <a:gd name="T2" fmla="*/ 0 w 3"/>
                <a:gd name="T3" fmla="*/ 1 h 1"/>
                <a:gd name="T4" fmla="*/ 2 w 3"/>
                <a:gd name="T5" fmla="*/ 0 h 1"/>
                <a:gd name="T6" fmla="*/ 2 w 3"/>
                <a:gd name="T7" fmla="*/ 0 h 1"/>
                <a:gd name="T8" fmla="*/ 3 w 3"/>
                <a:gd name="T9" fmla="*/ 0 h 1"/>
                <a:gd name="T10" fmla="*/ 1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1" y="1"/>
                  </a:moveTo>
                  <a:cubicBezTo>
                    <a:pt x="1" y="1"/>
                    <a:pt x="1" y="1"/>
                    <a:pt x="0" y="1"/>
                  </a:cubicBezTo>
                  <a:cubicBezTo>
                    <a:pt x="1" y="1"/>
                    <a:pt x="2" y="0"/>
                    <a:pt x="2" y="0"/>
                  </a:cubicBezTo>
                  <a:cubicBezTo>
                    <a:pt x="2" y="0"/>
                    <a:pt x="2" y="0"/>
                    <a:pt x="2" y="0"/>
                  </a:cubicBezTo>
                  <a:cubicBezTo>
                    <a:pt x="3" y="0"/>
                    <a:pt x="3" y="0"/>
                    <a:pt x="3" y="0"/>
                  </a:cubicBezTo>
                  <a:cubicBezTo>
                    <a:pt x="3" y="0"/>
                    <a:pt x="2"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05" name="Freeform 83"/>
            <p:cNvSpPr/>
            <p:nvPr/>
          </p:nvSpPr>
          <p:spPr bwMode="auto">
            <a:xfrm flipH="1">
              <a:off x="2242958" y="6237420"/>
              <a:ext cx="101568" cy="114255"/>
            </a:xfrm>
            <a:custGeom>
              <a:avLst/>
              <a:gdLst>
                <a:gd name="T0" fmla="*/ 17 w 36"/>
                <a:gd name="T1" fmla="*/ 0 h 40"/>
                <a:gd name="T2" fmla="*/ 15 w 36"/>
                <a:gd name="T3" fmla="*/ 1 h 40"/>
                <a:gd name="T4" fmla="*/ 13 w 36"/>
                <a:gd name="T5" fmla="*/ 3 h 40"/>
                <a:gd name="T6" fmla="*/ 0 w 36"/>
                <a:gd name="T7" fmla="*/ 24 h 40"/>
                <a:gd name="T8" fmla="*/ 0 w 36"/>
                <a:gd name="T9" fmla="*/ 24 h 40"/>
                <a:gd name="T10" fmla="*/ 8 w 36"/>
                <a:gd name="T11" fmla="*/ 27 h 40"/>
                <a:gd name="T12" fmla="*/ 8 w 36"/>
                <a:gd name="T13" fmla="*/ 27 h 40"/>
                <a:gd name="T14" fmla="*/ 8 w 36"/>
                <a:gd name="T15" fmla="*/ 27 h 40"/>
                <a:gd name="T16" fmla="*/ 8 w 36"/>
                <a:gd name="T17" fmla="*/ 29 h 40"/>
                <a:gd name="T18" fmla="*/ 8 w 36"/>
                <a:gd name="T19" fmla="*/ 30 h 40"/>
                <a:gd name="T20" fmla="*/ 8 w 36"/>
                <a:gd name="T21" fmla="*/ 31 h 40"/>
                <a:gd name="T22" fmla="*/ 8 w 36"/>
                <a:gd name="T23" fmla="*/ 34 h 40"/>
                <a:gd name="T24" fmla="*/ 23 w 36"/>
                <a:gd name="T25" fmla="*/ 38 h 40"/>
                <a:gd name="T26" fmla="*/ 36 w 36"/>
                <a:gd name="T27" fmla="*/ 40 h 40"/>
                <a:gd name="T28" fmla="*/ 16 w 36"/>
                <a:gd name="T29" fmla="*/ 31 h 40"/>
                <a:gd name="T30" fmla="*/ 32 w 36"/>
                <a:gd name="T31" fmla="*/ 26 h 40"/>
                <a:gd name="T32" fmla="*/ 35 w 36"/>
                <a:gd name="T33" fmla="*/ 26 h 40"/>
                <a:gd name="T34" fmla="*/ 15 w 36"/>
                <a:gd name="T35" fmla="*/ 21 h 40"/>
                <a:gd name="T36" fmla="*/ 28 w 36"/>
                <a:gd name="T37" fmla="*/ 12 h 40"/>
                <a:gd name="T38" fmla="*/ 13 w 36"/>
                <a:gd name="T39" fmla="*/ 13 h 40"/>
                <a:gd name="T40" fmla="*/ 13 w 36"/>
                <a:gd name="T41" fmla="*/ 14 h 40"/>
                <a:gd name="T42" fmla="*/ 17 w 36"/>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17" y="0"/>
                  </a:moveTo>
                  <a:cubicBezTo>
                    <a:pt x="16" y="0"/>
                    <a:pt x="15" y="1"/>
                    <a:pt x="15" y="1"/>
                  </a:cubicBezTo>
                  <a:cubicBezTo>
                    <a:pt x="14" y="2"/>
                    <a:pt x="13" y="2"/>
                    <a:pt x="13" y="3"/>
                  </a:cubicBezTo>
                  <a:cubicBezTo>
                    <a:pt x="4" y="11"/>
                    <a:pt x="0" y="21"/>
                    <a:pt x="0" y="24"/>
                  </a:cubicBezTo>
                  <a:cubicBezTo>
                    <a:pt x="0" y="24"/>
                    <a:pt x="0" y="24"/>
                    <a:pt x="0" y="24"/>
                  </a:cubicBezTo>
                  <a:cubicBezTo>
                    <a:pt x="1" y="27"/>
                    <a:pt x="8" y="26"/>
                    <a:pt x="8" y="27"/>
                  </a:cubicBezTo>
                  <a:cubicBezTo>
                    <a:pt x="8" y="27"/>
                    <a:pt x="8" y="27"/>
                    <a:pt x="8" y="27"/>
                  </a:cubicBezTo>
                  <a:cubicBezTo>
                    <a:pt x="8" y="27"/>
                    <a:pt x="8" y="27"/>
                    <a:pt x="8" y="27"/>
                  </a:cubicBezTo>
                  <a:cubicBezTo>
                    <a:pt x="8" y="28"/>
                    <a:pt x="8" y="28"/>
                    <a:pt x="8" y="29"/>
                  </a:cubicBezTo>
                  <a:cubicBezTo>
                    <a:pt x="8" y="29"/>
                    <a:pt x="8" y="30"/>
                    <a:pt x="8" y="30"/>
                  </a:cubicBezTo>
                  <a:cubicBezTo>
                    <a:pt x="8" y="30"/>
                    <a:pt x="8" y="31"/>
                    <a:pt x="8" y="31"/>
                  </a:cubicBezTo>
                  <a:cubicBezTo>
                    <a:pt x="8" y="32"/>
                    <a:pt x="8" y="33"/>
                    <a:pt x="8" y="34"/>
                  </a:cubicBezTo>
                  <a:cubicBezTo>
                    <a:pt x="9" y="37"/>
                    <a:pt x="10" y="38"/>
                    <a:pt x="23" y="38"/>
                  </a:cubicBezTo>
                  <a:cubicBezTo>
                    <a:pt x="26" y="39"/>
                    <a:pt x="31" y="39"/>
                    <a:pt x="36" y="40"/>
                  </a:cubicBezTo>
                  <a:cubicBezTo>
                    <a:pt x="36" y="40"/>
                    <a:pt x="17" y="36"/>
                    <a:pt x="16" y="31"/>
                  </a:cubicBezTo>
                  <a:cubicBezTo>
                    <a:pt x="14" y="26"/>
                    <a:pt x="26" y="26"/>
                    <a:pt x="32" y="26"/>
                  </a:cubicBezTo>
                  <a:cubicBezTo>
                    <a:pt x="34" y="26"/>
                    <a:pt x="35" y="26"/>
                    <a:pt x="35" y="26"/>
                  </a:cubicBezTo>
                  <a:cubicBezTo>
                    <a:pt x="35" y="26"/>
                    <a:pt x="16" y="24"/>
                    <a:pt x="15" y="21"/>
                  </a:cubicBezTo>
                  <a:cubicBezTo>
                    <a:pt x="14" y="18"/>
                    <a:pt x="21" y="13"/>
                    <a:pt x="28" y="12"/>
                  </a:cubicBezTo>
                  <a:cubicBezTo>
                    <a:pt x="24" y="12"/>
                    <a:pt x="17" y="13"/>
                    <a:pt x="13" y="13"/>
                  </a:cubicBezTo>
                  <a:cubicBezTo>
                    <a:pt x="13" y="13"/>
                    <a:pt x="13" y="14"/>
                    <a:pt x="13" y="14"/>
                  </a:cubicBezTo>
                  <a:cubicBezTo>
                    <a:pt x="8" y="14"/>
                    <a:pt x="11" y="5"/>
                    <a:pt x="17"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06" name="Freeform 84"/>
            <p:cNvSpPr/>
            <p:nvPr/>
          </p:nvSpPr>
          <p:spPr bwMode="auto">
            <a:xfrm flipH="1">
              <a:off x="2283162" y="61781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07" name="Freeform 85"/>
            <p:cNvSpPr/>
            <p:nvPr/>
          </p:nvSpPr>
          <p:spPr bwMode="auto">
            <a:xfrm flipH="1">
              <a:off x="2234494" y="6042763"/>
              <a:ext cx="116381" cy="154456"/>
            </a:xfrm>
            <a:custGeom>
              <a:avLst/>
              <a:gdLst>
                <a:gd name="T0" fmla="*/ 15 w 41"/>
                <a:gd name="T1" fmla="*/ 0 h 55"/>
                <a:gd name="T2" fmla="*/ 5 w 41"/>
                <a:gd name="T3" fmla="*/ 3 h 55"/>
                <a:gd name="T4" fmla="*/ 5 w 41"/>
                <a:gd name="T5" fmla="*/ 5 h 55"/>
                <a:gd name="T6" fmla="*/ 5 w 41"/>
                <a:gd name="T7" fmla="*/ 7 h 55"/>
                <a:gd name="T8" fmla="*/ 3 w 41"/>
                <a:gd name="T9" fmla="*/ 10 h 55"/>
                <a:gd name="T10" fmla="*/ 3 w 41"/>
                <a:gd name="T11" fmla="*/ 10 h 55"/>
                <a:gd name="T12" fmla="*/ 3 w 41"/>
                <a:gd name="T13" fmla="*/ 10 h 55"/>
                <a:gd name="T14" fmla="*/ 0 w 41"/>
                <a:gd name="T15" fmla="*/ 13 h 55"/>
                <a:gd name="T16" fmla="*/ 1 w 41"/>
                <a:gd name="T17" fmla="*/ 19 h 55"/>
                <a:gd name="T18" fmla="*/ 6 w 41"/>
                <a:gd name="T19" fmla="*/ 34 h 55"/>
                <a:gd name="T20" fmla="*/ 15 w 41"/>
                <a:gd name="T21" fmla="*/ 49 h 55"/>
                <a:gd name="T22" fmla="*/ 26 w 41"/>
                <a:gd name="T23" fmla="*/ 55 h 55"/>
                <a:gd name="T24" fmla="*/ 14 w 41"/>
                <a:gd name="T25" fmla="*/ 36 h 55"/>
                <a:gd name="T26" fmla="*/ 28 w 41"/>
                <a:gd name="T27" fmla="*/ 32 h 55"/>
                <a:gd name="T28" fmla="*/ 35 w 41"/>
                <a:gd name="T29" fmla="*/ 32 h 55"/>
                <a:gd name="T30" fmla="*/ 16 w 41"/>
                <a:gd name="T31" fmla="*/ 26 h 55"/>
                <a:gd name="T32" fmla="*/ 14 w 41"/>
                <a:gd name="T33" fmla="*/ 19 h 55"/>
                <a:gd name="T34" fmla="*/ 16 w 41"/>
                <a:gd name="T35" fmla="*/ 19 h 55"/>
                <a:gd name="T36" fmla="*/ 31 w 41"/>
                <a:gd name="T37" fmla="*/ 22 h 55"/>
                <a:gd name="T38" fmla="*/ 15 w 41"/>
                <a:gd name="T39" fmla="*/ 13 h 55"/>
                <a:gd name="T40" fmla="*/ 18 w 41"/>
                <a:gd name="T41" fmla="*/ 7 h 55"/>
                <a:gd name="T42" fmla="*/ 20 w 41"/>
                <a:gd name="T43" fmla="*/ 7 h 55"/>
                <a:gd name="T44" fmla="*/ 41 w 41"/>
                <a:gd name="T45" fmla="*/ 15 h 55"/>
                <a:gd name="T46" fmla="*/ 18 w 41"/>
                <a:gd name="T47" fmla="*/ 0 h 55"/>
                <a:gd name="T48" fmla="*/ 18 w 41"/>
                <a:gd name="T49" fmla="*/ 0 h 55"/>
                <a:gd name="T50" fmla="*/ 18 w 41"/>
                <a:gd name="T51" fmla="*/ 0 h 55"/>
                <a:gd name="T52" fmla="*/ 17 w 41"/>
                <a:gd name="T53" fmla="*/ 0 h 55"/>
                <a:gd name="T54" fmla="*/ 15 w 41"/>
                <a:gd name="T5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5">
                  <a:moveTo>
                    <a:pt x="15" y="0"/>
                  </a:moveTo>
                  <a:cubicBezTo>
                    <a:pt x="9" y="0"/>
                    <a:pt x="6" y="1"/>
                    <a:pt x="5" y="3"/>
                  </a:cubicBezTo>
                  <a:cubicBezTo>
                    <a:pt x="5" y="3"/>
                    <a:pt x="5" y="4"/>
                    <a:pt x="5" y="5"/>
                  </a:cubicBezTo>
                  <a:cubicBezTo>
                    <a:pt x="5" y="6"/>
                    <a:pt x="5" y="7"/>
                    <a:pt x="5" y="7"/>
                  </a:cubicBezTo>
                  <a:cubicBezTo>
                    <a:pt x="5" y="9"/>
                    <a:pt x="5" y="10"/>
                    <a:pt x="3" y="10"/>
                  </a:cubicBezTo>
                  <a:cubicBezTo>
                    <a:pt x="3" y="10"/>
                    <a:pt x="3" y="10"/>
                    <a:pt x="3" y="10"/>
                  </a:cubicBezTo>
                  <a:cubicBezTo>
                    <a:pt x="3" y="10"/>
                    <a:pt x="3" y="10"/>
                    <a:pt x="3" y="10"/>
                  </a:cubicBezTo>
                  <a:cubicBezTo>
                    <a:pt x="1" y="10"/>
                    <a:pt x="0" y="11"/>
                    <a:pt x="0" y="13"/>
                  </a:cubicBezTo>
                  <a:cubicBezTo>
                    <a:pt x="0" y="15"/>
                    <a:pt x="0" y="17"/>
                    <a:pt x="1" y="19"/>
                  </a:cubicBezTo>
                  <a:cubicBezTo>
                    <a:pt x="2" y="23"/>
                    <a:pt x="3" y="28"/>
                    <a:pt x="6" y="34"/>
                  </a:cubicBezTo>
                  <a:cubicBezTo>
                    <a:pt x="8" y="39"/>
                    <a:pt x="11" y="44"/>
                    <a:pt x="15" y="49"/>
                  </a:cubicBezTo>
                  <a:cubicBezTo>
                    <a:pt x="17" y="51"/>
                    <a:pt x="21" y="53"/>
                    <a:pt x="26" y="55"/>
                  </a:cubicBezTo>
                  <a:cubicBezTo>
                    <a:pt x="26" y="55"/>
                    <a:pt x="11" y="43"/>
                    <a:pt x="14" y="36"/>
                  </a:cubicBezTo>
                  <a:cubicBezTo>
                    <a:pt x="16" y="32"/>
                    <a:pt x="22" y="32"/>
                    <a:pt x="28" y="32"/>
                  </a:cubicBezTo>
                  <a:cubicBezTo>
                    <a:pt x="32" y="32"/>
                    <a:pt x="35" y="32"/>
                    <a:pt x="35" y="32"/>
                  </a:cubicBezTo>
                  <a:cubicBezTo>
                    <a:pt x="35" y="32"/>
                    <a:pt x="22" y="27"/>
                    <a:pt x="16" y="26"/>
                  </a:cubicBezTo>
                  <a:cubicBezTo>
                    <a:pt x="9" y="26"/>
                    <a:pt x="9" y="20"/>
                    <a:pt x="14" y="19"/>
                  </a:cubicBezTo>
                  <a:cubicBezTo>
                    <a:pt x="15" y="19"/>
                    <a:pt x="16" y="19"/>
                    <a:pt x="16" y="19"/>
                  </a:cubicBezTo>
                  <a:cubicBezTo>
                    <a:pt x="22" y="19"/>
                    <a:pt x="30" y="22"/>
                    <a:pt x="31" y="22"/>
                  </a:cubicBezTo>
                  <a:cubicBezTo>
                    <a:pt x="30" y="21"/>
                    <a:pt x="22" y="15"/>
                    <a:pt x="15" y="13"/>
                  </a:cubicBezTo>
                  <a:cubicBezTo>
                    <a:pt x="8" y="11"/>
                    <a:pt x="11" y="7"/>
                    <a:pt x="18" y="7"/>
                  </a:cubicBezTo>
                  <a:cubicBezTo>
                    <a:pt x="18" y="7"/>
                    <a:pt x="19" y="7"/>
                    <a:pt x="20" y="7"/>
                  </a:cubicBezTo>
                  <a:cubicBezTo>
                    <a:pt x="28" y="8"/>
                    <a:pt x="41" y="15"/>
                    <a:pt x="41" y="15"/>
                  </a:cubicBezTo>
                  <a:cubicBezTo>
                    <a:pt x="41" y="15"/>
                    <a:pt x="32" y="2"/>
                    <a:pt x="18" y="0"/>
                  </a:cubicBezTo>
                  <a:cubicBezTo>
                    <a:pt x="18" y="0"/>
                    <a:pt x="18" y="0"/>
                    <a:pt x="18" y="0"/>
                  </a:cubicBezTo>
                  <a:cubicBezTo>
                    <a:pt x="18" y="0"/>
                    <a:pt x="18" y="0"/>
                    <a:pt x="18" y="0"/>
                  </a:cubicBezTo>
                  <a:cubicBezTo>
                    <a:pt x="17" y="0"/>
                    <a:pt x="17" y="0"/>
                    <a:pt x="17" y="0"/>
                  </a:cubicBezTo>
                  <a:cubicBezTo>
                    <a:pt x="16" y="0"/>
                    <a:pt x="15" y="0"/>
                    <a:pt x="15"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08" name="Freeform 86"/>
            <p:cNvSpPr/>
            <p:nvPr/>
          </p:nvSpPr>
          <p:spPr bwMode="auto">
            <a:xfrm flipH="1">
              <a:off x="1993270" y="6163366"/>
              <a:ext cx="107917" cy="133297"/>
            </a:xfrm>
            <a:custGeom>
              <a:avLst/>
              <a:gdLst>
                <a:gd name="T0" fmla="*/ 0 w 38"/>
                <a:gd name="T1" fmla="*/ 13 h 47"/>
                <a:gd name="T2" fmla="*/ 22 w 38"/>
                <a:gd name="T3" fmla="*/ 24 h 47"/>
                <a:gd name="T4" fmla="*/ 10 w 38"/>
                <a:gd name="T5" fmla="*/ 38 h 47"/>
                <a:gd name="T6" fmla="*/ 23 w 38"/>
                <a:gd name="T7" fmla="*/ 32 h 47"/>
                <a:gd name="T8" fmla="*/ 26 w 38"/>
                <a:gd name="T9" fmla="*/ 47 h 47"/>
                <a:gd name="T10" fmla="*/ 29 w 38"/>
                <a:gd name="T11" fmla="*/ 36 h 47"/>
                <a:gd name="T12" fmla="*/ 31 w 38"/>
                <a:gd name="T13" fmla="*/ 27 h 47"/>
                <a:gd name="T14" fmla="*/ 31 w 38"/>
                <a:gd name="T15" fmla="*/ 17 h 47"/>
                <a:gd name="T16" fmla="*/ 15 w 38"/>
                <a:gd name="T17" fmla="*/ 0 h 47"/>
                <a:gd name="T18" fmla="*/ 22 w 38"/>
                <a:gd name="T19" fmla="*/ 17 h 47"/>
                <a:gd name="T20" fmla="*/ 0 w 38"/>
                <a:gd name="T21"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7">
                  <a:moveTo>
                    <a:pt x="0" y="13"/>
                  </a:moveTo>
                  <a:cubicBezTo>
                    <a:pt x="0" y="13"/>
                    <a:pt x="19" y="18"/>
                    <a:pt x="22" y="24"/>
                  </a:cubicBezTo>
                  <a:cubicBezTo>
                    <a:pt x="24" y="29"/>
                    <a:pt x="10" y="38"/>
                    <a:pt x="10" y="38"/>
                  </a:cubicBezTo>
                  <a:cubicBezTo>
                    <a:pt x="10" y="38"/>
                    <a:pt x="19" y="38"/>
                    <a:pt x="23" y="32"/>
                  </a:cubicBezTo>
                  <a:cubicBezTo>
                    <a:pt x="23" y="32"/>
                    <a:pt x="27" y="34"/>
                    <a:pt x="26" y="47"/>
                  </a:cubicBezTo>
                  <a:cubicBezTo>
                    <a:pt x="26" y="47"/>
                    <a:pt x="28" y="42"/>
                    <a:pt x="29" y="36"/>
                  </a:cubicBezTo>
                  <a:cubicBezTo>
                    <a:pt x="30" y="34"/>
                    <a:pt x="31" y="27"/>
                    <a:pt x="31" y="27"/>
                  </a:cubicBezTo>
                  <a:cubicBezTo>
                    <a:pt x="31" y="27"/>
                    <a:pt x="38" y="21"/>
                    <a:pt x="31" y="17"/>
                  </a:cubicBezTo>
                  <a:cubicBezTo>
                    <a:pt x="31" y="17"/>
                    <a:pt x="22" y="4"/>
                    <a:pt x="15" y="0"/>
                  </a:cubicBezTo>
                  <a:cubicBezTo>
                    <a:pt x="15" y="0"/>
                    <a:pt x="23" y="11"/>
                    <a:pt x="22" y="17"/>
                  </a:cubicBezTo>
                  <a:cubicBezTo>
                    <a:pt x="22" y="17"/>
                    <a:pt x="12" y="13"/>
                    <a:pt x="0" y="13"/>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09" name="Freeform 87"/>
            <p:cNvSpPr/>
            <p:nvPr/>
          </p:nvSpPr>
          <p:spPr bwMode="auto">
            <a:xfrm flipH="1">
              <a:off x="1718190" y="6036416"/>
              <a:ext cx="289892" cy="198888"/>
            </a:xfrm>
            <a:custGeom>
              <a:avLst/>
              <a:gdLst>
                <a:gd name="T0" fmla="*/ 0 w 102"/>
                <a:gd name="T1" fmla="*/ 70 h 70"/>
                <a:gd name="T2" fmla="*/ 98 w 102"/>
                <a:gd name="T3" fmla="*/ 5 h 70"/>
                <a:gd name="T4" fmla="*/ 98 w 102"/>
                <a:gd name="T5" fmla="*/ 0 h 70"/>
                <a:gd name="T6" fmla="*/ 0 w 102"/>
                <a:gd name="T7" fmla="*/ 64 h 70"/>
                <a:gd name="T8" fmla="*/ 0 w 102"/>
                <a:gd name="T9" fmla="*/ 70 h 70"/>
              </a:gdLst>
              <a:ahLst/>
              <a:cxnLst>
                <a:cxn ang="0">
                  <a:pos x="T0" y="T1"/>
                </a:cxn>
                <a:cxn ang="0">
                  <a:pos x="T2" y="T3"/>
                </a:cxn>
                <a:cxn ang="0">
                  <a:pos x="T4" y="T5"/>
                </a:cxn>
                <a:cxn ang="0">
                  <a:pos x="T6" y="T7"/>
                </a:cxn>
                <a:cxn ang="0">
                  <a:pos x="T8" y="T9"/>
                </a:cxn>
              </a:cxnLst>
              <a:rect l="0" t="0" r="r" b="b"/>
              <a:pathLst>
                <a:path w="102" h="70">
                  <a:moveTo>
                    <a:pt x="0" y="70"/>
                  </a:moveTo>
                  <a:cubicBezTo>
                    <a:pt x="0" y="70"/>
                    <a:pt x="57" y="55"/>
                    <a:pt x="98" y="5"/>
                  </a:cubicBezTo>
                  <a:cubicBezTo>
                    <a:pt x="98" y="5"/>
                    <a:pt x="102" y="0"/>
                    <a:pt x="98" y="0"/>
                  </a:cubicBezTo>
                  <a:cubicBezTo>
                    <a:pt x="89" y="0"/>
                    <a:pt x="75" y="41"/>
                    <a:pt x="0" y="64"/>
                  </a:cubicBezTo>
                  <a:cubicBezTo>
                    <a:pt x="0" y="70"/>
                    <a:pt x="0" y="70"/>
                    <a:pt x="0" y="70"/>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10" name="Freeform 88"/>
            <p:cNvSpPr/>
            <p:nvPr/>
          </p:nvSpPr>
          <p:spPr bwMode="auto">
            <a:xfrm flipH="1">
              <a:off x="1720307" y="5469373"/>
              <a:ext cx="194672" cy="171382"/>
            </a:xfrm>
            <a:custGeom>
              <a:avLst/>
              <a:gdLst>
                <a:gd name="T0" fmla="*/ 68 w 68"/>
                <a:gd name="T1" fmla="*/ 51 h 60"/>
                <a:gd name="T2" fmla="*/ 17 w 68"/>
                <a:gd name="T3" fmla="*/ 1 h 60"/>
                <a:gd name="T4" fmla="*/ 12 w 68"/>
                <a:gd name="T5" fmla="*/ 5 h 60"/>
                <a:gd name="T6" fmla="*/ 2 w 68"/>
                <a:gd name="T7" fmla="*/ 9 h 60"/>
                <a:gd name="T8" fmla="*/ 15 w 68"/>
                <a:gd name="T9" fmla="*/ 34 h 60"/>
                <a:gd name="T10" fmla="*/ 59 w 68"/>
                <a:gd name="T11" fmla="*/ 60 h 60"/>
              </a:gdLst>
              <a:ahLst/>
              <a:cxnLst>
                <a:cxn ang="0">
                  <a:pos x="T0" y="T1"/>
                </a:cxn>
                <a:cxn ang="0">
                  <a:pos x="T2" y="T3"/>
                </a:cxn>
                <a:cxn ang="0">
                  <a:pos x="T4" y="T5"/>
                </a:cxn>
                <a:cxn ang="0">
                  <a:pos x="T6" y="T7"/>
                </a:cxn>
                <a:cxn ang="0">
                  <a:pos x="T8" y="T9"/>
                </a:cxn>
                <a:cxn ang="0">
                  <a:pos x="T10" y="T11"/>
                </a:cxn>
              </a:cxnLst>
              <a:rect l="0" t="0" r="r" b="b"/>
              <a:pathLst>
                <a:path w="68" h="60">
                  <a:moveTo>
                    <a:pt x="68" y="51"/>
                  </a:moveTo>
                  <a:cubicBezTo>
                    <a:pt x="68" y="51"/>
                    <a:pt x="57" y="7"/>
                    <a:pt x="17" y="1"/>
                  </a:cubicBezTo>
                  <a:cubicBezTo>
                    <a:pt x="17" y="1"/>
                    <a:pt x="11" y="0"/>
                    <a:pt x="12" y="5"/>
                  </a:cubicBezTo>
                  <a:cubicBezTo>
                    <a:pt x="12" y="9"/>
                    <a:pt x="5" y="5"/>
                    <a:pt x="2" y="9"/>
                  </a:cubicBezTo>
                  <a:cubicBezTo>
                    <a:pt x="0" y="12"/>
                    <a:pt x="6" y="22"/>
                    <a:pt x="15" y="34"/>
                  </a:cubicBezTo>
                  <a:cubicBezTo>
                    <a:pt x="23" y="47"/>
                    <a:pt x="38" y="60"/>
                    <a:pt x="59" y="60"/>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11" name="Freeform 89"/>
            <p:cNvSpPr/>
            <p:nvPr/>
          </p:nvSpPr>
          <p:spPr bwMode="auto">
            <a:xfrm flipH="1">
              <a:off x="1739350" y="5518037"/>
              <a:ext cx="118496" cy="112140"/>
            </a:xfrm>
            <a:custGeom>
              <a:avLst/>
              <a:gdLst>
                <a:gd name="T0" fmla="*/ 15 w 42"/>
                <a:gd name="T1" fmla="*/ 0 h 39"/>
                <a:gd name="T2" fmla="*/ 26 w 42"/>
                <a:gd name="T3" fmla="*/ 20 h 39"/>
                <a:gd name="T4" fmla="*/ 8 w 42"/>
                <a:gd name="T5" fmla="*/ 9 h 39"/>
                <a:gd name="T6" fmla="*/ 35 w 42"/>
                <a:gd name="T7" fmla="*/ 39 h 39"/>
                <a:gd name="T8" fmla="*/ 41 w 42"/>
                <a:gd name="T9" fmla="*/ 38 h 39"/>
                <a:gd name="T10" fmla="*/ 39 w 42"/>
                <a:gd name="T11" fmla="*/ 24 h 39"/>
                <a:gd name="T12" fmla="*/ 15 w 4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2" h="39">
                  <a:moveTo>
                    <a:pt x="15" y="0"/>
                  </a:moveTo>
                  <a:cubicBezTo>
                    <a:pt x="15" y="0"/>
                    <a:pt x="25" y="15"/>
                    <a:pt x="26" y="20"/>
                  </a:cubicBezTo>
                  <a:cubicBezTo>
                    <a:pt x="26" y="20"/>
                    <a:pt x="17" y="12"/>
                    <a:pt x="8" y="9"/>
                  </a:cubicBezTo>
                  <a:cubicBezTo>
                    <a:pt x="0" y="7"/>
                    <a:pt x="35" y="39"/>
                    <a:pt x="35" y="39"/>
                  </a:cubicBezTo>
                  <a:cubicBezTo>
                    <a:pt x="41" y="38"/>
                    <a:pt x="41" y="38"/>
                    <a:pt x="41" y="38"/>
                  </a:cubicBezTo>
                  <a:cubicBezTo>
                    <a:pt x="41" y="38"/>
                    <a:pt x="42" y="27"/>
                    <a:pt x="39" y="24"/>
                  </a:cubicBezTo>
                  <a:cubicBezTo>
                    <a:pt x="37" y="21"/>
                    <a:pt x="15" y="0"/>
                    <a:pt x="15" y="0"/>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12" name="Freeform 90"/>
            <p:cNvSpPr/>
            <p:nvPr/>
          </p:nvSpPr>
          <p:spPr bwMode="auto">
            <a:xfrm flipH="1">
              <a:off x="1739350" y="5503227"/>
              <a:ext cx="179860" cy="171382"/>
            </a:xfrm>
            <a:custGeom>
              <a:avLst/>
              <a:gdLst>
                <a:gd name="T0" fmla="*/ 53 w 64"/>
                <a:gd name="T1" fmla="*/ 60 h 60"/>
                <a:gd name="T2" fmla="*/ 29 w 64"/>
                <a:gd name="T3" fmla="*/ 51 h 60"/>
                <a:gd name="T4" fmla="*/ 28 w 64"/>
                <a:gd name="T5" fmla="*/ 50 h 60"/>
                <a:gd name="T6" fmla="*/ 28 w 64"/>
                <a:gd name="T7" fmla="*/ 50 h 60"/>
                <a:gd name="T8" fmla="*/ 2 w 64"/>
                <a:gd name="T9" fmla="*/ 18 h 60"/>
                <a:gd name="T10" fmla="*/ 3 w 64"/>
                <a:gd name="T11" fmla="*/ 13 h 60"/>
                <a:gd name="T12" fmla="*/ 2 w 64"/>
                <a:gd name="T13" fmla="*/ 2 h 60"/>
                <a:gd name="T14" fmla="*/ 8 w 64"/>
                <a:gd name="T15" fmla="*/ 3 h 60"/>
                <a:gd name="T16" fmla="*/ 62 w 64"/>
                <a:gd name="T17" fmla="*/ 47 h 60"/>
                <a:gd name="T18" fmla="*/ 53 w 64"/>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0">
                  <a:moveTo>
                    <a:pt x="53" y="60"/>
                  </a:moveTo>
                  <a:cubicBezTo>
                    <a:pt x="45" y="60"/>
                    <a:pt x="36" y="56"/>
                    <a:pt x="29" y="51"/>
                  </a:cubicBezTo>
                  <a:cubicBezTo>
                    <a:pt x="29" y="51"/>
                    <a:pt x="29" y="50"/>
                    <a:pt x="28" y="50"/>
                  </a:cubicBezTo>
                  <a:cubicBezTo>
                    <a:pt x="28" y="50"/>
                    <a:pt x="28" y="50"/>
                    <a:pt x="28" y="50"/>
                  </a:cubicBezTo>
                  <a:cubicBezTo>
                    <a:pt x="14" y="39"/>
                    <a:pt x="3" y="22"/>
                    <a:pt x="2" y="18"/>
                  </a:cubicBezTo>
                  <a:cubicBezTo>
                    <a:pt x="0" y="12"/>
                    <a:pt x="3" y="16"/>
                    <a:pt x="3" y="13"/>
                  </a:cubicBezTo>
                  <a:cubicBezTo>
                    <a:pt x="3" y="11"/>
                    <a:pt x="0" y="5"/>
                    <a:pt x="2" y="2"/>
                  </a:cubicBezTo>
                  <a:cubicBezTo>
                    <a:pt x="4" y="0"/>
                    <a:pt x="8" y="3"/>
                    <a:pt x="8" y="3"/>
                  </a:cubicBezTo>
                  <a:cubicBezTo>
                    <a:pt x="37" y="14"/>
                    <a:pt x="57" y="34"/>
                    <a:pt x="62" y="47"/>
                  </a:cubicBezTo>
                  <a:cubicBezTo>
                    <a:pt x="64" y="54"/>
                    <a:pt x="61" y="59"/>
                    <a:pt x="53" y="60"/>
                  </a:cubicBezTo>
                  <a:close/>
                </a:path>
              </a:pathLst>
            </a:custGeom>
            <a:solidFill>
              <a:srgbClr val="FFEE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13" name="Freeform 91"/>
            <p:cNvSpPr/>
            <p:nvPr/>
          </p:nvSpPr>
          <p:spPr bwMode="auto">
            <a:xfrm flipH="1">
              <a:off x="1739350" y="5604787"/>
              <a:ext cx="97336" cy="69822"/>
            </a:xfrm>
            <a:custGeom>
              <a:avLst/>
              <a:gdLst>
                <a:gd name="T0" fmla="*/ 24 w 35"/>
                <a:gd name="T1" fmla="*/ 24 h 24"/>
                <a:gd name="T2" fmla="*/ 0 w 35"/>
                <a:gd name="T3" fmla="*/ 15 h 24"/>
                <a:gd name="T4" fmla="*/ 18 w 35"/>
                <a:gd name="T5" fmla="*/ 22 h 24"/>
                <a:gd name="T6" fmla="*/ 3 w 35"/>
                <a:gd name="T7" fmla="*/ 6 h 24"/>
                <a:gd name="T8" fmla="*/ 20 w 35"/>
                <a:gd name="T9" fmla="*/ 14 h 24"/>
                <a:gd name="T10" fmla="*/ 5 w 35"/>
                <a:gd name="T11" fmla="*/ 0 h 24"/>
                <a:gd name="T12" fmla="*/ 21 w 35"/>
                <a:gd name="T13" fmla="*/ 11 h 24"/>
                <a:gd name="T14" fmla="*/ 30 w 35"/>
                <a:gd name="T15" fmla="*/ 9 h 24"/>
                <a:gd name="T16" fmla="*/ 33 w 35"/>
                <a:gd name="T17" fmla="*/ 11 h 24"/>
                <a:gd name="T18" fmla="*/ 24 w 35"/>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4">
                  <a:moveTo>
                    <a:pt x="24" y="24"/>
                  </a:moveTo>
                  <a:cubicBezTo>
                    <a:pt x="16" y="24"/>
                    <a:pt x="7" y="20"/>
                    <a:pt x="0" y="15"/>
                  </a:cubicBezTo>
                  <a:cubicBezTo>
                    <a:pt x="6" y="19"/>
                    <a:pt x="16" y="22"/>
                    <a:pt x="18" y="22"/>
                  </a:cubicBezTo>
                  <a:cubicBezTo>
                    <a:pt x="9" y="18"/>
                    <a:pt x="3" y="6"/>
                    <a:pt x="3" y="6"/>
                  </a:cubicBezTo>
                  <a:cubicBezTo>
                    <a:pt x="10" y="13"/>
                    <a:pt x="20" y="14"/>
                    <a:pt x="20" y="14"/>
                  </a:cubicBezTo>
                  <a:cubicBezTo>
                    <a:pt x="14" y="11"/>
                    <a:pt x="5" y="0"/>
                    <a:pt x="5" y="0"/>
                  </a:cubicBezTo>
                  <a:cubicBezTo>
                    <a:pt x="5" y="0"/>
                    <a:pt x="14" y="9"/>
                    <a:pt x="21" y="11"/>
                  </a:cubicBezTo>
                  <a:cubicBezTo>
                    <a:pt x="27" y="13"/>
                    <a:pt x="30" y="9"/>
                    <a:pt x="30" y="9"/>
                  </a:cubicBezTo>
                  <a:cubicBezTo>
                    <a:pt x="33" y="11"/>
                    <a:pt x="33" y="11"/>
                    <a:pt x="33" y="11"/>
                  </a:cubicBezTo>
                  <a:cubicBezTo>
                    <a:pt x="35" y="18"/>
                    <a:pt x="32" y="23"/>
                    <a:pt x="24" y="24"/>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14" name="Freeform 92"/>
            <p:cNvSpPr/>
            <p:nvPr/>
          </p:nvSpPr>
          <p:spPr bwMode="auto">
            <a:xfrm flipH="1">
              <a:off x="1703379" y="5450330"/>
              <a:ext cx="133307" cy="192541"/>
            </a:xfrm>
            <a:custGeom>
              <a:avLst/>
              <a:gdLst>
                <a:gd name="T0" fmla="*/ 37 w 47"/>
                <a:gd name="T1" fmla="*/ 63 h 68"/>
                <a:gd name="T2" fmla="*/ 27 w 47"/>
                <a:gd name="T3" fmla="*/ 50 h 68"/>
                <a:gd name="T4" fmla="*/ 27 w 47"/>
                <a:gd name="T5" fmla="*/ 50 h 68"/>
                <a:gd name="T6" fmla="*/ 24 w 47"/>
                <a:gd name="T7" fmla="*/ 47 h 68"/>
                <a:gd name="T8" fmla="*/ 23 w 47"/>
                <a:gd name="T9" fmla="*/ 46 h 68"/>
                <a:gd name="T10" fmla="*/ 23 w 47"/>
                <a:gd name="T11" fmla="*/ 45 h 68"/>
                <a:gd name="T12" fmla="*/ 1 w 47"/>
                <a:gd name="T13" fmla="*/ 9 h 68"/>
                <a:gd name="T14" fmla="*/ 10 w 47"/>
                <a:gd name="T15" fmla="*/ 7 h 68"/>
                <a:gd name="T16" fmla="*/ 16 w 47"/>
                <a:gd name="T17" fmla="*/ 0 h 68"/>
                <a:gd name="T18" fmla="*/ 40 w 47"/>
                <a:gd name="T19" fmla="*/ 29 h 68"/>
                <a:gd name="T20" fmla="*/ 46 w 47"/>
                <a:gd name="T21" fmla="*/ 59 h 68"/>
                <a:gd name="T22" fmla="*/ 37 w 47"/>
                <a:gd name="T23"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68">
                  <a:moveTo>
                    <a:pt x="37" y="63"/>
                  </a:moveTo>
                  <a:cubicBezTo>
                    <a:pt x="37" y="63"/>
                    <a:pt x="32" y="58"/>
                    <a:pt x="27" y="50"/>
                  </a:cubicBezTo>
                  <a:cubicBezTo>
                    <a:pt x="27" y="50"/>
                    <a:pt x="27" y="50"/>
                    <a:pt x="27" y="50"/>
                  </a:cubicBezTo>
                  <a:cubicBezTo>
                    <a:pt x="26" y="49"/>
                    <a:pt x="25" y="48"/>
                    <a:pt x="24" y="47"/>
                  </a:cubicBezTo>
                  <a:cubicBezTo>
                    <a:pt x="24" y="46"/>
                    <a:pt x="23" y="46"/>
                    <a:pt x="23" y="46"/>
                  </a:cubicBezTo>
                  <a:cubicBezTo>
                    <a:pt x="23" y="45"/>
                    <a:pt x="23" y="45"/>
                    <a:pt x="23" y="45"/>
                  </a:cubicBezTo>
                  <a:cubicBezTo>
                    <a:pt x="13" y="32"/>
                    <a:pt x="0" y="14"/>
                    <a:pt x="1" y="9"/>
                  </a:cubicBezTo>
                  <a:cubicBezTo>
                    <a:pt x="2" y="0"/>
                    <a:pt x="8" y="7"/>
                    <a:pt x="10" y="7"/>
                  </a:cubicBezTo>
                  <a:cubicBezTo>
                    <a:pt x="12" y="7"/>
                    <a:pt x="13" y="0"/>
                    <a:pt x="16" y="0"/>
                  </a:cubicBezTo>
                  <a:cubicBezTo>
                    <a:pt x="17" y="0"/>
                    <a:pt x="31" y="11"/>
                    <a:pt x="40" y="29"/>
                  </a:cubicBezTo>
                  <a:cubicBezTo>
                    <a:pt x="44" y="38"/>
                    <a:pt x="47" y="48"/>
                    <a:pt x="46" y="59"/>
                  </a:cubicBezTo>
                  <a:cubicBezTo>
                    <a:pt x="46" y="59"/>
                    <a:pt x="42" y="68"/>
                    <a:pt x="37" y="63"/>
                  </a:cubicBezTo>
                  <a:close/>
                </a:path>
              </a:pathLst>
            </a:custGeom>
            <a:solidFill>
              <a:srgbClr val="FFEE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15" name="Freeform 93"/>
            <p:cNvSpPr/>
            <p:nvPr/>
          </p:nvSpPr>
          <p:spPr bwMode="auto">
            <a:xfrm flipH="1">
              <a:off x="1707611" y="5585743"/>
              <a:ext cx="95219" cy="95213"/>
            </a:xfrm>
            <a:custGeom>
              <a:avLst/>
              <a:gdLst>
                <a:gd name="T0" fmla="*/ 33 w 34"/>
                <a:gd name="T1" fmla="*/ 8 h 33"/>
                <a:gd name="T2" fmla="*/ 30 w 34"/>
                <a:gd name="T3" fmla="*/ 0 h 33"/>
                <a:gd name="T4" fmla="*/ 26 w 34"/>
                <a:gd name="T5" fmla="*/ 13 h 33"/>
                <a:gd name="T6" fmla="*/ 14 w 34"/>
                <a:gd name="T7" fmla="*/ 7 h 33"/>
                <a:gd name="T8" fmla="*/ 17 w 34"/>
                <a:gd name="T9" fmla="*/ 21 h 33"/>
                <a:gd name="T10" fmla="*/ 0 w 34"/>
                <a:gd name="T11" fmla="*/ 21 h 33"/>
                <a:gd name="T12" fmla="*/ 12 w 34"/>
                <a:gd name="T13" fmla="*/ 28 h 33"/>
                <a:gd name="T14" fmla="*/ 6 w 34"/>
                <a:gd name="T15" fmla="*/ 31 h 33"/>
                <a:gd name="T16" fmla="*/ 24 w 34"/>
                <a:gd name="T17" fmla="*/ 28 h 33"/>
                <a:gd name="T18" fmla="*/ 29 w 34"/>
                <a:gd name="T19" fmla="*/ 28 h 33"/>
                <a:gd name="T20" fmla="*/ 30 w 34"/>
                <a:gd name="T21" fmla="*/ 22 h 33"/>
                <a:gd name="T22" fmla="*/ 33 w 34"/>
                <a:gd name="T23"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3">
                  <a:moveTo>
                    <a:pt x="33" y="8"/>
                  </a:moveTo>
                  <a:cubicBezTo>
                    <a:pt x="33" y="6"/>
                    <a:pt x="32" y="2"/>
                    <a:pt x="30" y="0"/>
                  </a:cubicBezTo>
                  <a:cubicBezTo>
                    <a:pt x="31" y="7"/>
                    <a:pt x="29" y="12"/>
                    <a:pt x="26" y="13"/>
                  </a:cubicBezTo>
                  <a:cubicBezTo>
                    <a:pt x="23" y="13"/>
                    <a:pt x="14" y="7"/>
                    <a:pt x="14" y="7"/>
                  </a:cubicBezTo>
                  <a:cubicBezTo>
                    <a:pt x="14" y="7"/>
                    <a:pt x="19" y="16"/>
                    <a:pt x="17" y="21"/>
                  </a:cubicBezTo>
                  <a:cubicBezTo>
                    <a:pt x="15" y="25"/>
                    <a:pt x="7" y="27"/>
                    <a:pt x="0" y="21"/>
                  </a:cubicBezTo>
                  <a:cubicBezTo>
                    <a:pt x="3" y="26"/>
                    <a:pt x="7" y="28"/>
                    <a:pt x="12" y="28"/>
                  </a:cubicBezTo>
                  <a:cubicBezTo>
                    <a:pt x="14" y="28"/>
                    <a:pt x="6" y="31"/>
                    <a:pt x="6" y="31"/>
                  </a:cubicBezTo>
                  <a:cubicBezTo>
                    <a:pt x="6" y="31"/>
                    <a:pt x="12" y="33"/>
                    <a:pt x="24" y="28"/>
                  </a:cubicBezTo>
                  <a:cubicBezTo>
                    <a:pt x="26" y="27"/>
                    <a:pt x="26" y="30"/>
                    <a:pt x="29" y="28"/>
                  </a:cubicBezTo>
                  <a:cubicBezTo>
                    <a:pt x="31" y="26"/>
                    <a:pt x="29" y="25"/>
                    <a:pt x="30" y="22"/>
                  </a:cubicBezTo>
                  <a:cubicBezTo>
                    <a:pt x="32" y="19"/>
                    <a:pt x="34" y="12"/>
                    <a:pt x="33" y="8"/>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16" name="Freeform 94"/>
            <p:cNvSpPr/>
            <p:nvPr/>
          </p:nvSpPr>
          <p:spPr bwMode="auto">
            <a:xfrm flipH="1">
              <a:off x="1428299" y="5651335"/>
              <a:ext cx="306819" cy="230625"/>
            </a:xfrm>
            <a:custGeom>
              <a:avLst/>
              <a:gdLst>
                <a:gd name="T0" fmla="*/ 3 w 108"/>
                <a:gd name="T1" fmla="*/ 0 h 81"/>
                <a:gd name="T2" fmla="*/ 108 w 108"/>
                <a:gd name="T3" fmla="*/ 72 h 81"/>
                <a:gd name="T4" fmla="*/ 105 w 108"/>
                <a:gd name="T5" fmla="*/ 79 h 81"/>
                <a:gd name="T6" fmla="*/ 0 w 108"/>
                <a:gd name="T7" fmla="*/ 2 h 81"/>
                <a:gd name="T8" fmla="*/ 3 w 108"/>
                <a:gd name="T9" fmla="*/ 0 h 81"/>
              </a:gdLst>
              <a:ahLst/>
              <a:cxnLst>
                <a:cxn ang="0">
                  <a:pos x="T0" y="T1"/>
                </a:cxn>
                <a:cxn ang="0">
                  <a:pos x="T2" y="T3"/>
                </a:cxn>
                <a:cxn ang="0">
                  <a:pos x="T4" y="T5"/>
                </a:cxn>
                <a:cxn ang="0">
                  <a:pos x="T6" y="T7"/>
                </a:cxn>
                <a:cxn ang="0">
                  <a:pos x="T8" y="T9"/>
                </a:cxn>
              </a:cxnLst>
              <a:rect l="0" t="0" r="r" b="b"/>
              <a:pathLst>
                <a:path w="108" h="81">
                  <a:moveTo>
                    <a:pt x="3" y="0"/>
                  </a:moveTo>
                  <a:cubicBezTo>
                    <a:pt x="3" y="0"/>
                    <a:pt x="57" y="76"/>
                    <a:pt x="108" y="72"/>
                  </a:cubicBezTo>
                  <a:cubicBezTo>
                    <a:pt x="108" y="72"/>
                    <a:pt x="107" y="76"/>
                    <a:pt x="105" y="79"/>
                  </a:cubicBezTo>
                  <a:cubicBezTo>
                    <a:pt x="103" y="81"/>
                    <a:pt x="56" y="77"/>
                    <a:pt x="0" y="2"/>
                  </a:cubicBezTo>
                  <a:cubicBezTo>
                    <a:pt x="3" y="0"/>
                    <a:pt x="3" y="0"/>
                    <a:pt x="3" y="0"/>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17" name="Freeform 95"/>
            <p:cNvSpPr/>
            <p:nvPr/>
          </p:nvSpPr>
          <p:spPr bwMode="auto">
            <a:xfrm flipH="1">
              <a:off x="1703379" y="5532848"/>
              <a:ext cx="61363" cy="110023"/>
            </a:xfrm>
            <a:custGeom>
              <a:avLst/>
              <a:gdLst>
                <a:gd name="T0" fmla="*/ 11 w 21"/>
                <a:gd name="T1" fmla="*/ 34 h 39"/>
                <a:gd name="T2" fmla="*/ 1 w 21"/>
                <a:gd name="T3" fmla="*/ 21 h 39"/>
                <a:gd name="T4" fmla="*/ 10 w 21"/>
                <a:gd name="T5" fmla="*/ 27 h 39"/>
                <a:gd name="T6" fmla="*/ 0 w 21"/>
                <a:gd name="T7" fmla="*/ 7 h 39"/>
                <a:gd name="T8" fmla="*/ 14 w 21"/>
                <a:gd name="T9" fmla="*/ 25 h 39"/>
                <a:gd name="T10" fmla="*/ 7 w 21"/>
                <a:gd name="T11" fmla="*/ 0 h 39"/>
                <a:gd name="T12" fmla="*/ 17 w 21"/>
                <a:gd name="T13" fmla="*/ 17 h 39"/>
                <a:gd name="T14" fmla="*/ 14 w 21"/>
                <a:gd name="T15" fmla="*/ 5 h 39"/>
                <a:gd name="T16" fmla="*/ 14 w 21"/>
                <a:gd name="T17" fmla="*/ 0 h 39"/>
                <a:gd name="T18" fmla="*/ 20 w 21"/>
                <a:gd name="T19" fmla="*/ 30 h 39"/>
                <a:gd name="T20" fmla="*/ 11 w 21"/>
                <a:gd name="T2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1" y="34"/>
                  </a:moveTo>
                  <a:cubicBezTo>
                    <a:pt x="11" y="34"/>
                    <a:pt x="6" y="29"/>
                    <a:pt x="1" y="21"/>
                  </a:cubicBezTo>
                  <a:cubicBezTo>
                    <a:pt x="4" y="26"/>
                    <a:pt x="9" y="31"/>
                    <a:pt x="10" y="27"/>
                  </a:cubicBezTo>
                  <a:cubicBezTo>
                    <a:pt x="12" y="21"/>
                    <a:pt x="0" y="7"/>
                    <a:pt x="0" y="7"/>
                  </a:cubicBezTo>
                  <a:cubicBezTo>
                    <a:pt x="11" y="13"/>
                    <a:pt x="13" y="24"/>
                    <a:pt x="14" y="25"/>
                  </a:cubicBezTo>
                  <a:cubicBezTo>
                    <a:pt x="17" y="15"/>
                    <a:pt x="7" y="0"/>
                    <a:pt x="7" y="0"/>
                  </a:cubicBezTo>
                  <a:cubicBezTo>
                    <a:pt x="14" y="7"/>
                    <a:pt x="16" y="16"/>
                    <a:pt x="17" y="17"/>
                  </a:cubicBezTo>
                  <a:cubicBezTo>
                    <a:pt x="16" y="16"/>
                    <a:pt x="16" y="11"/>
                    <a:pt x="14" y="5"/>
                  </a:cubicBezTo>
                  <a:cubicBezTo>
                    <a:pt x="14" y="2"/>
                    <a:pt x="13" y="1"/>
                    <a:pt x="14" y="0"/>
                  </a:cubicBezTo>
                  <a:cubicBezTo>
                    <a:pt x="18" y="9"/>
                    <a:pt x="21" y="19"/>
                    <a:pt x="20" y="30"/>
                  </a:cubicBezTo>
                  <a:cubicBezTo>
                    <a:pt x="20" y="30"/>
                    <a:pt x="16" y="39"/>
                    <a:pt x="11" y="34"/>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18" name="Freeform 96"/>
            <p:cNvSpPr/>
            <p:nvPr/>
          </p:nvSpPr>
          <p:spPr bwMode="auto">
            <a:xfrm flipH="1">
              <a:off x="787151" y="5941203"/>
              <a:ext cx="209484" cy="156572"/>
            </a:xfrm>
            <a:custGeom>
              <a:avLst/>
              <a:gdLst>
                <a:gd name="T0" fmla="*/ 69 w 74"/>
                <a:gd name="T1" fmla="*/ 9 h 55"/>
                <a:gd name="T2" fmla="*/ 3 w 74"/>
                <a:gd name="T3" fmla="*/ 35 h 55"/>
                <a:gd name="T4" fmla="*/ 4 w 74"/>
                <a:gd name="T5" fmla="*/ 41 h 55"/>
                <a:gd name="T6" fmla="*/ 4 w 74"/>
                <a:gd name="T7" fmla="*/ 52 h 55"/>
                <a:gd name="T8" fmla="*/ 33 w 74"/>
                <a:gd name="T9" fmla="*/ 51 h 55"/>
                <a:gd name="T10" fmla="*/ 74 w 74"/>
                <a:gd name="T11" fmla="*/ 20 h 55"/>
              </a:gdLst>
              <a:ahLst/>
              <a:cxnLst>
                <a:cxn ang="0">
                  <a:pos x="T0" y="T1"/>
                </a:cxn>
                <a:cxn ang="0">
                  <a:pos x="T2" y="T3"/>
                </a:cxn>
                <a:cxn ang="0">
                  <a:pos x="T4" y="T5"/>
                </a:cxn>
                <a:cxn ang="0">
                  <a:pos x="T6" y="T7"/>
                </a:cxn>
                <a:cxn ang="0">
                  <a:pos x="T8" y="T9"/>
                </a:cxn>
                <a:cxn ang="0">
                  <a:pos x="T10" y="T11"/>
                </a:cxn>
              </a:cxnLst>
              <a:rect l="0" t="0" r="r" b="b"/>
              <a:pathLst>
                <a:path w="74" h="55">
                  <a:moveTo>
                    <a:pt x="69" y="9"/>
                  </a:moveTo>
                  <a:cubicBezTo>
                    <a:pt x="69" y="9"/>
                    <a:pt x="25" y="0"/>
                    <a:pt x="3" y="35"/>
                  </a:cubicBezTo>
                  <a:cubicBezTo>
                    <a:pt x="3" y="35"/>
                    <a:pt x="0" y="41"/>
                    <a:pt x="4" y="41"/>
                  </a:cubicBezTo>
                  <a:cubicBezTo>
                    <a:pt x="8" y="42"/>
                    <a:pt x="2" y="48"/>
                    <a:pt x="4" y="52"/>
                  </a:cubicBezTo>
                  <a:cubicBezTo>
                    <a:pt x="6" y="55"/>
                    <a:pt x="18" y="53"/>
                    <a:pt x="33" y="51"/>
                  </a:cubicBezTo>
                  <a:cubicBezTo>
                    <a:pt x="47" y="48"/>
                    <a:pt x="66" y="39"/>
                    <a:pt x="74" y="20"/>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19" name="Freeform 97"/>
            <p:cNvSpPr/>
            <p:nvPr/>
          </p:nvSpPr>
          <p:spPr bwMode="auto">
            <a:xfrm flipH="1">
              <a:off x="797732" y="5972941"/>
              <a:ext cx="126960" cy="84633"/>
            </a:xfrm>
            <a:custGeom>
              <a:avLst/>
              <a:gdLst>
                <a:gd name="T0" fmla="*/ 0 w 45"/>
                <a:gd name="T1" fmla="*/ 14 h 30"/>
                <a:gd name="T2" fmla="*/ 23 w 45"/>
                <a:gd name="T3" fmla="*/ 12 h 30"/>
                <a:gd name="T4" fmla="*/ 6 w 45"/>
                <a:gd name="T5" fmla="*/ 24 h 30"/>
                <a:gd name="T6" fmla="*/ 44 w 45"/>
                <a:gd name="T7" fmla="*/ 11 h 30"/>
                <a:gd name="T8" fmla="*/ 45 w 45"/>
                <a:gd name="T9" fmla="*/ 5 h 30"/>
                <a:gd name="T10" fmla="*/ 32 w 45"/>
                <a:gd name="T11" fmla="*/ 1 h 30"/>
                <a:gd name="T12" fmla="*/ 0 w 45"/>
                <a:gd name="T13" fmla="*/ 14 h 30"/>
              </a:gdLst>
              <a:ahLst/>
              <a:cxnLst>
                <a:cxn ang="0">
                  <a:pos x="T0" y="T1"/>
                </a:cxn>
                <a:cxn ang="0">
                  <a:pos x="T2" y="T3"/>
                </a:cxn>
                <a:cxn ang="0">
                  <a:pos x="T4" y="T5"/>
                </a:cxn>
                <a:cxn ang="0">
                  <a:pos x="T6" y="T7"/>
                </a:cxn>
                <a:cxn ang="0">
                  <a:pos x="T8" y="T9"/>
                </a:cxn>
                <a:cxn ang="0">
                  <a:pos x="T10" y="T11"/>
                </a:cxn>
                <a:cxn ang="0">
                  <a:pos x="T12" y="T13"/>
                </a:cxn>
              </a:cxnLst>
              <a:rect l="0" t="0" r="r" b="b"/>
              <a:pathLst>
                <a:path w="45" h="30">
                  <a:moveTo>
                    <a:pt x="0" y="14"/>
                  </a:moveTo>
                  <a:cubicBezTo>
                    <a:pt x="0" y="14"/>
                    <a:pt x="18" y="11"/>
                    <a:pt x="23" y="12"/>
                  </a:cubicBezTo>
                  <a:cubicBezTo>
                    <a:pt x="23" y="12"/>
                    <a:pt x="11" y="17"/>
                    <a:pt x="6" y="24"/>
                  </a:cubicBezTo>
                  <a:cubicBezTo>
                    <a:pt x="0" y="30"/>
                    <a:pt x="44" y="11"/>
                    <a:pt x="44" y="11"/>
                  </a:cubicBezTo>
                  <a:cubicBezTo>
                    <a:pt x="45" y="5"/>
                    <a:pt x="45" y="5"/>
                    <a:pt x="45" y="5"/>
                  </a:cubicBezTo>
                  <a:cubicBezTo>
                    <a:pt x="45" y="5"/>
                    <a:pt x="35" y="0"/>
                    <a:pt x="32" y="1"/>
                  </a:cubicBezTo>
                  <a:cubicBezTo>
                    <a:pt x="28" y="3"/>
                    <a:pt x="0" y="14"/>
                    <a:pt x="0" y="14"/>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20" name="Freeform 98"/>
            <p:cNvSpPr/>
            <p:nvPr/>
          </p:nvSpPr>
          <p:spPr bwMode="auto">
            <a:xfrm flipH="1">
              <a:off x="755412" y="5991983"/>
              <a:ext cx="222179" cy="126950"/>
            </a:xfrm>
            <a:custGeom>
              <a:avLst/>
              <a:gdLst>
                <a:gd name="T0" fmla="*/ 75 w 78"/>
                <a:gd name="T1" fmla="*/ 14 h 44"/>
                <a:gd name="T2" fmla="*/ 57 w 78"/>
                <a:gd name="T3" fmla="*/ 32 h 44"/>
                <a:gd name="T4" fmla="*/ 56 w 78"/>
                <a:gd name="T5" fmla="*/ 33 h 44"/>
                <a:gd name="T6" fmla="*/ 55 w 78"/>
                <a:gd name="T7" fmla="*/ 33 h 44"/>
                <a:gd name="T8" fmla="*/ 16 w 78"/>
                <a:gd name="T9" fmla="*/ 44 h 44"/>
                <a:gd name="T10" fmla="*/ 12 w 78"/>
                <a:gd name="T11" fmla="*/ 41 h 44"/>
                <a:gd name="T12" fmla="*/ 1 w 78"/>
                <a:gd name="T13" fmla="*/ 38 h 44"/>
                <a:gd name="T14" fmla="*/ 5 w 78"/>
                <a:gd name="T15" fmla="*/ 32 h 44"/>
                <a:gd name="T16" fmla="*/ 66 w 78"/>
                <a:gd name="T17" fmla="*/ 1 h 44"/>
                <a:gd name="T18" fmla="*/ 75 w 78"/>
                <a:gd name="T19"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4">
                  <a:moveTo>
                    <a:pt x="75" y="14"/>
                  </a:moveTo>
                  <a:cubicBezTo>
                    <a:pt x="72" y="22"/>
                    <a:pt x="65" y="28"/>
                    <a:pt x="57" y="32"/>
                  </a:cubicBezTo>
                  <a:cubicBezTo>
                    <a:pt x="57" y="33"/>
                    <a:pt x="56" y="33"/>
                    <a:pt x="56" y="33"/>
                  </a:cubicBezTo>
                  <a:cubicBezTo>
                    <a:pt x="55" y="33"/>
                    <a:pt x="55" y="33"/>
                    <a:pt x="55" y="33"/>
                  </a:cubicBezTo>
                  <a:cubicBezTo>
                    <a:pt x="39" y="42"/>
                    <a:pt x="20" y="44"/>
                    <a:pt x="16" y="44"/>
                  </a:cubicBezTo>
                  <a:cubicBezTo>
                    <a:pt x="10" y="43"/>
                    <a:pt x="14" y="42"/>
                    <a:pt x="12" y="41"/>
                  </a:cubicBezTo>
                  <a:cubicBezTo>
                    <a:pt x="10" y="40"/>
                    <a:pt x="3" y="41"/>
                    <a:pt x="1" y="38"/>
                  </a:cubicBezTo>
                  <a:cubicBezTo>
                    <a:pt x="0" y="35"/>
                    <a:pt x="5" y="32"/>
                    <a:pt x="5" y="32"/>
                  </a:cubicBezTo>
                  <a:cubicBezTo>
                    <a:pt x="26" y="11"/>
                    <a:pt x="53" y="0"/>
                    <a:pt x="66" y="1"/>
                  </a:cubicBezTo>
                  <a:cubicBezTo>
                    <a:pt x="74" y="2"/>
                    <a:pt x="78" y="6"/>
                    <a:pt x="75" y="14"/>
                  </a:cubicBezTo>
                  <a:close/>
                </a:path>
              </a:pathLst>
            </a:custGeom>
            <a:solidFill>
              <a:srgbClr val="FFEE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21" name="Freeform 99"/>
            <p:cNvSpPr/>
            <p:nvPr/>
          </p:nvSpPr>
          <p:spPr bwMode="auto">
            <a:xfrm flipH="1">
              <a:off x="755412" y="5996215"/>
              <a:ext cx="93104" cy="86750"/>
            </a:xfrm>
            <a:custGeom>
              <a:avLst/>
              <a:gdLst>
                <a:gd name="T0" fmla="*/ 30 w 33"/>
                <a:gd name="T1" fmla="*/ 13 h 31"/>
                <a:gd name="T2" fmla="*/ 12 w 33"/>
                <a:gd name="T3" fmla="*/ 31 h 31"/>
                <a:gd name="T4" fmla="*/ 25 w 33"/>
                <a:gd name="T5" fmla="*/ 18 h 31"/>
                <a:gd name="T6" fmla="*/ 5 w 33"/>
                <a:gd name="T7" fmla="*/ 25 h 31"/>
                <a:gd name="T8" fmla="*/ 18 w 33"/>
                <a:gd name="T9" fmla="*/ 13 h 31"/>
                <a:gd name="T10" fmla="*/ 0 w 33"/>
                <a:gd name="T11" fmla="*/ 21 h 31"/>
                <a:gd name="T12" fmla="*/ 16 w 33"/>
                <a:gd name="T13" fmla="*/ 11 h 31"/>
                <a:gd name="T14" fmla="*/ 18 w 33"/>
                <a:gd name="T15" fmla="*/ 1 h 31"/>
                <a:gd name="T16" fmla="*/ 21 w 33"/>
                <a:gd name="T17" fmla="*/ 0 h 31"/>
                <a:gd name="T18" fmla="*/ 30 w 33"/>
                <a:gd name="T1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1">
                  <a:moveTo>
                    <a:pt x="30" y="13"/>
                  </a:moveTo>
                  <a:cubicBezTo>
                    <a:pt x="27" y="21"/>
                    <a:pt x="20" y="27"/>
                    <a:pt x="12" y="31"/>
                  </a:cubicBezTo>
                  <a:cubicBezTo>
                    <a:pt x="18" y="28"/>
                    <a:pt x="24" y="19"/>
                    <a:pt x="25" y="18"/>
                  </a:cubicBezTo>
                  <a:cubicBezTo>
                    <a:pt x="18" y="25"/>
                    <a:pt x="5" y="25"/>
                    <a:pt x="5" y="25"/>
                  </a:cubicBezTo>
                  <a:cubicBezTo>
                    <a:pt x="15" y="22"/>
                    <a:pt x="18" y="13"/>
                    <a:pt x="18" y="13"/>
                  </a:cubicBezTo>
                  <a:cubicBezTo>
                    <a:pt x="14" y="18"/>
                    <a:pt x="0" y="21"/>
                    <a:pt x="0" y="21"/>
                  </a:cubicBezTo>
                  <a:cubicBezTo>
                    <a:pt x="0" y="21"/>
                    <a:pt x="12" y="16"/>
                    <a:pt x="16" y="11"/>
                  </a:cubicBezTo>
                  <a:cubicBezTo>
                    <a:pt x="21" y="6"/>
                    <a:pt x="18" y="1"/>
                    <a:pt x="18" y="1"/>
                  </a:cubicBezTo>
                  <a:cubicBezTo>
                    <a:pt x="21" y="0"/>
                    <a:pt x="21" y="0"/>
                    <a:pt x="21" y="0"/>
                  </a:cubicBezTo>
                  <a:cubicBezTo>
                    <a:pt x="29" y="1"/>
                    <a:pt x="33" y="5"/>
                    <a:pt x="30" y="13"/>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22" name="Freeform 100"/>
            <p:cNvSpPr/>
            <p:nvPr/>
          </p:nvSpPr>
          <p:spPr bwMode="auto">
            <a:xfrm flipH="1">
              <a:off x="772340" y="5932740"/>
              <a:ext cx="222179" cy="88865"/>
            </a:xfrm>
            <a:custGeom>
              <a:avLst/>
              <a:gdLst>
                <a:gd name="T0" fmla="*/ 71 w 78"/>
                <a:gd name="T1" fmla="*/ 17 h 31"/>
                <a:gd name="T2" fmla="*/ 55 w 78"/>
                <a:gd name="T3" fmla="*/ 21 h 31"/>
                <a:gd name="T4" fmla="*/ 55 w 78"/>
                <a:gd name="T5" fmla="*/ 21 h 31"/>
                <a:gd name="T6" fmla="*/ 52 w 78"/>
                <a:gd name="T7" fmla="*/ 22 h 31"/>
                <a:gd name="T8" fmla="*/ 50 w 78"/>
                <a:gd name="T9" fmla="*/ 23 h 31"/>
                <a:gd name="T10" fmla="*/ 50 w 78"/>
                <a:gd name="T11" fmla="*/ 23 h 31"/>
                <a:gd name="T12" fmla="*/ 7 w 78"/>
                <a:gd name="T13" fmla="*/ 28 h 31"/>
                <a:gd name="T14" fmla="*/ 9 w 78"/>
                <a:gd name="T15" fmla="*/ 19 h 31"/>
                <a:gd name="T16" fmla="*/ 5 w 78"/>
                <a:gd name="T17" fmla="*/ 11 h 31"/>
                <a:gd name="T18" fmla="*/ 41 w 78"/>
                <a:gd name="T19" fmla="*/ 1 h 31"/>
                <a:gd name="T20" fmla="*/ 71 w 78"/>
                <a:gd name="T21" fmla="*/ 7 h 31"/>
                <a:gd name="T22" fmla="*/ 71 w 78"/>
                <a:gd name="T2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31">
                  <a:moveTo>
                    <a:pt x="71" y="17"/>
                  </a:moveTo>
                  <a:cubicBezTo>
                    <a:pt x="71" y="17"/>
                    <a:pt x="64" y="19"/>
                    <a:pt x="55" y="21"/>
                  </a:cubicBezTo>
                  <a:cubicBezTo>
                    <a:pt x="55" y="21"/>
                    <a:pt x="55" y="21"/>
                    <a:pt x="55" y="21"/>
                  </a:cubicBezTo>
                  <a:cubicBezTo>
                    <a:pt x="54" y="22"/>
                    <a:pt x="53" y="22"/>
                    <a:pt x="52" y="22"/>
                  </a:cubicBezTo>
                  <a:cubicBezTo>
                    <a:pt x="51" y="23"/>
                    <a:pt x="50" y="23"/>
                    <a:pt x="50" y="23"/>
                  </a:cubicBezTo>
                  <a:cubicBezTo>
                    <a:pt x="50" y="23"/>
                    <a:pt x="50" y="23"/>
                    <a:pt x="50" y="23"/>
                  </a:cubicBezTo>
                  <a:cubicBezTo>
                    <a:pt x="33" y="27"/>
                    <a:pt x="12" y="31"/>
                    <a:pt x="7" y="28"/>
                  </a:cubicBezTo>
                  <a:cubicBezTo>
                    <a:pt x="0" y="24"/>
                    <a:pt x="8" y="21"/>
                    <a:pt x="9" y="19"/>
                  </a:cubicBezTo>
                  <a:cubicBezTo>
                    <a:pt x="10" y="18"/>
                    <a:pt x="4" y="13"/>
                    <a:pt x="5" y="11"/>
                  </a:cubicBezTo>
                  <a:cubicBezTo>
                    <a:pt x="5" y="10"/>
                    <a:pt x="22" y="2"/>
                    <a:pt x="41" y="1"/>
                  </a:cubicBezTo>
                  <a:cubicBezTo>
                    <a:pt x="51" y="0"/>
                    <a:pt x="61" y="2"/>
                    <a:pt x="71" y="7"/>
                  </a:cubicBezTo>
                  <a:cubicBezTo>
                    <a:pt x="71" y="7"/>
                    <a:pt x="78" y="14"/>
                    <a:pt x="71" y="17"/>
                  </a:cubicBezTo>
                  <a:close/>
                </a:path>
              </a:pathLst>
            </a:custGeom>
            <a:solidFill>
              <a:srgbClr val="FFEE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23" name="Freeform 101"/>
            <p:cNvSpPr/>
            <p:nvPr/>
          </p:nvSpPr>
          <p:spPr bwMode="auto">
            <a:xfrm flipH="1">
              <a:off x="753295" y="5949667"/>
              <a:ext cx="74061" cy="103676"/>
            </a:xfrm>
            <a:custGeom>
              <a:avLst/>
              <a:gdLst>
                <a:gd name="T0" fmla="*/ 9 w 26"/>
                <a:gd name="T1" fmla="*/ 1 h 36"/>
                <a:gd name="T2" fmla="*/ 0 w 26"/>
                <a:gd name="T3" fmla="*/ 1 h 36"/>
                <a:gd name="T4" fmla="*/ 11 w 26"/>
                <a:gd name="T5" fmla="*/ 9 h 36"/>
                <a:gd name="T6" fmla="*/ 0 w 26"/>
                <a:gd name="T7" fmla="*/ 17 h 36"/>
                <a:gd name="T8" fmla="*/ 14 w 26"/>
                <a:gd name="T9" fmla="*/ 20 h 36"/>
                <a:gd name="T10" fmla="*/ 8 w 26"/>
                <a:gd name="T11" fmla="*/ 36 h 36"/>
                <a:gd name="T12" fmla="*/ 19 w 26"/>
                <a:gd name="T13" fmla="*/ 28 h 36"/>
                <a:gd name="T14" fmla="*/ 19 w 26"/>
                <a:gd name="T15" fmla="*/ 34 h 36"/>
                <a:gd name="T16" fmla="*/ 24 w 26"/>
                <a:gd name="T17" fmla="*/ 17 h 36"/>
                <a:gd name="T18" fmla="*/ 25 w 26"/>
                <a:gd name="T19" fmla="*/ 13 h 36"/>
                <a:gd name="T20" fmla="*/ 21 w 26"/>
                <a:gd name="T21" fmla="*/ 9 h 36"/>
                <a:gd name="T22" fmla="*/ 9 w 26"/>
                <a:gd name="T2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6">
                  <a:moveTo>
                    <a:pt x="9" y="1"/>
                  </a:moveTo>
                  <a:cubicBezTo>
                    <a:pt x="7" y="0"/>
                    <a:pt x="3" y="0"/>
                    <a:pt x="0" y="1"/>
                  </a:cubicBezTo>
                  <a:cubicBezTo>
                    <a:pt x="8" y="2"/>
                    <a:pt x="11" y="6"/>
                    <a:pt x="11" y="9"/>
                  </a:cubicBezTo>
                  <a:cubicBezTo>
                    <a:pt x="10" y="12"/>
                    <a:pt x="0" y="17"/>
                    <a:pt x="0" y="17"/>
                  </a:cubicBezTo>
                  <a:cubicBezTo>
                    <a:pt x="0" y="17"/>
                    <a:pt x="11" y="17"/>
                    <a:pt x="14" y="20"/>
                  </a:cubicBezTo>
                  <a:cubicBezTo>
                    <a:pt x="18" y="24"/>
                    <a:pt x="16" y="32"/>
                    <a:pt x="8" y="36"/>
                  </a:cubicBezTo>
                  <a:cubicBezTo>
                    <a:pt x="14" y="36"/>
                    <a:pt x="17" y="33"/>
                    <a:pt x="19" y="28"/>
                  </a:cubicBezTo>
                  <a:cubicBezTo>
                    <a:pt x="20" y="26"/>
                    <a:pt x="19" y="34"/>
                    <a:pt x="19" y="34"/>
                  </a:cubicBezTo>
                  <a:cubicBezTo>
                    <a:pt x="19" y="34"/>
                    <a:pt x="24" y="30"/>
                    <a:pt x="24" y="17"/>
                  </a:cubicBezTo>
                  <a:cubicBezTo>
                    <a:pt x="24" y="15"/>
                    <a:pt x="26" y="15"/>
                    <a:pt x="25" y="13"/>
                  </a:cubicBezTo>
                  <a:cubicBezTo>
                    <a:pt x="25" y="10"/>
                    <a:pt x="22" y="11"/>
                    <a:pt x="21" y="9"/>
                  </a:cubicBezTo>
                  <a:cubicBezTo>
                    <a:pt x="18" y="6"/>
                    <a:pt x="13" y="2"/>
                    <a:pt x="9" y="1"/>
                  </a:cubicBezTo>
                  <a:close/>
                </a:path>
              </a:pathLst>
            </a:custGeom>
            <a:solidFill>
              <a:srgbClr val="A25C6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24" name="Freeform 102"/>
            <p:cNvSpPr/>
            <p:nvPr/>
          </p:nvSpPr>
          <p:spPr bwMode="auto">
            <a:xfrm flipH="1">
              <a:off x="444360" y="5795212"/>
              <a:ext cx="321632" cy="196772"/>
            </a:xfrm>
            <a:custGeom>
              <a:avLst/>
              <a:gdLst>
                <a:gd name="T0" fmla="*/ 0 w 114"/>
                <a:gd name="T1" fmla="*/ 67 h 70"/>
                <a:gd name="T2" fmla="*/ 107 w 114"/>
                <a:gd name="T3" fmla="*/ 0 h 70"/>
                <a:gd name="T4" fmla="*/ 112 w 114"/>
                <a:gd name="T5" fmla="*/ 5 h 70"/>
                <a:gd name="T6" fmla="*/ 0 w 114"/>
                <a:gd name="T7" fmla="*/ 70 h 70"/>
              </a:gdLst>
              <a:ahLst/>
              <a:cxnLst>
                <a:cxn ang="0">
                  <a:pos x="T0" y="T1"/>
                </a:cxn>
                <a:cxn ang="0">
                  <a:pos x="T2" y="T3"/>
                </a:cxn>
                <a:cxn ang="0">
                  <a:pos x="T4" y="T5"/>
                </a:cxn>
                <a:cxn ang="0">
                  <a:pos x="T6" y="T7"/>
                </a:cxn>
              </a:cxnLst>
              <a:rect l="0" t="0" r="r" b="b"/>
              <a:pathLst>
                <a:path w="114" h="70">
                  <a:moveTo>
                    <a:pt x="0" y="67"/>
                  </a:moveTo>
                  <a:cubicBezTo>
                    <a:pt x="0" y="67"/>
                    <a:pt x="90" y="48"/>
                    <a:pt x="107" y="0"/>
                  </a:cubicBezTo>
                  <a:cubicBezTo>
                    <a:pt x="107" y="0"/>
                    <a:pt x="110" y="2"/>
                    <a:pt x="112" y="5"/>
                  </a:cubicBezTo>
                  <a:cubicBezTo>
                    <a:pt x="114" y="8"/>
                    <a:pt x="91" y="49"/>
                    <a:pt x="0" y="70"/>
                  </a:cubicBezTo>
                </a:path>
              </a:pathLst>
            </a:custGeom>
            <a:solidFill>
              <a:srgbClr val="A25C6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25" name="Freeform 103"/>
            <p:cNvSpPr/>
            <p:nvPr/>
          </p:nvSpPr>
          <p:spPr bwMode="auto">
            <a:xfrm flipH="1">
              <a:off x="772340" y="5932740"/>
              <a:ext cx="112147" cy="59243"/>
            </a:xfrm>
            <a:custGeom>
              <a:avLst/>
              <a:gdLst>
                <a:gd name="T0" fmla="*/ 32 w 39"/>
                <a:gd name="T1" fmla="*/ 17 h 21"/>
                <a:gd name="T2" fmla="*/ 16 w 39"/>
                <a:gd name="T3" fmla="*/ 21 h 21"/>
                <a:gd name="T4" fmla="*/ 25 w 39"/>
                <a:gd name="T5" fmla="*/ 15 h 21"/>
                <a:gd name="T6" fmla="*/ 3 w 39"/>
                <a:gd name="T7" fmla="*/ 16 h 21"/>
                <a:gd name="T8" fmla="*/ 25 w 39"/>
                <a:gd name="T9" fmla="*/ 11 h 21"/>
                <a:gd name="T10" fmla="*/ 0 w 39"/>
                <a:gd name="T11" fmla="*/ 7 h 21"/>
                <a:gd name="T12" fmla="*/ 18 w 39"/>
                <a:gd name="T13" fmla="*/ 5 h 21"/>
                <a:gd name="T14" fmla="*/ 7 w 39"/>
                <a:gd name="T15" fmla="*/ 2 h 21"/>
                <a:gd name="T16" fmla="*/ 2 w 39"/>
                <a:gd name="T17" fmla="*/ 1 h 21"/>
                <a:gd name="T18" fmla="*/ 32 w 39"/>
                <a:gd name="T19" fmla="*/ 7 h 21"/>
                <a:gd name="T20" fmla="*/ 32 w 39"/>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1">
                  <a:moveTo>
                    <a:pt x="32" y="17"/>
                  </a:moveTo>
                  <a:cubicBezTo>
                    <a:pt x="32" y="17"/>
                    <a:pt x="25" y="19"/>
                    <a:pt x="16" y="21"/>
                  </a:cubicBezTo>
                  <a:cubicBezTo>
                    <a:pt x="22" y="20"/>
                    <a:pt x="28" y="17"/>
                    <a:pt x="25" y="15"/>
                  </a:cubicBezTo>
                  <a:cubicBezTo>
                    <a:pt x="21" y="10"/>
                    <a:pt x="3" y="16"/>
                    <a:pt x="3" y="16"/>
                  </a:cubicBezTo>
                  <a:cubicBezTo>
                    <a:pt x="13" y="8"/>
                    <a:pt x="24" y="11"/>
                    <a:pt x="25" y="11"/>
                  </a:cubicBezTo>
                  <a:cubicBezTo>
                    <a:pt x="18" y="4"/>
                    <a:pt x="0" y="7"/>
                    <a:pt x="0" y="7"/>
                  </a:cubicBezTo>
                  <a:cubicBezTo>
                    <a:pt x="9" y="4"/>
                    <a:pt x="18" y="5"/>
                    <a:pt x="18" y="5"/>
                  </a:cubicBezTo>
                  <a:cubicBezTo>
                    <a:pt x="18" y="5"/>
                    <a:pt x="13" y="3"/>
                    <a:pt x="7" y="2"/>
                  </a:cubicBezTo>
                  <a:cubicBezTo>
                    <a:pt x="4" y="2"/>
                    <a:pt x="3" y="1"/>
                    <a:pt x="2" y="1"/>
                  </a:cubicBezTo>
                  <a:cubicBezTo>
                    <a:pt x="12" y="0"/>
                    <a:pt x="22" y="2"/>
                    <a:pt x="32" y="7"/>
                  </a:cubicBezTo>
                  <a:cubicBezTo>
                    <a:pt x="32" y="7"/>
                    <a:pt x="39" y="14"/>
                    <a:pt x="32" y="17"/>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26" name="Freeform 104"/>
            <p:cNvSpPr/>
            <p:nvPr/>
          </p:nvSpPr>
          <p:spPr bwMode="auto">
            <a:xfrm flipH="1">
              <a:off x="2875642" y="6006795"/>
              <a:ext cx="217947" cy="148108"/>
            </a:xfrm>
            <a:custGeom>
              <a:avLst/>
              <a:gdLst>
                <a:gd name="T0" fmla="*/ 75 w 77"/>
                <a:gd name="T1" fmla="*/ 19 h 52"/>
                <a:gd name="T2" fmla="*/ 4 w 77"/>
                <a:gd name="T3" fmla="*/ 28 h 52"/>
                <a:gd name="T4" fmla="*/ 4 w 77"/>
                <a:gd name="T5" fmla="*/ 35 h 52"/>
                <a:gd name="T6" fmla="*/ 1 w 77"/>
                <a:gd name="T7" fmla="*/ 45 h 52"/>
                <a:gd name="T8" fmla="*/ 29 w 77"/>
                <a:gd name="T9" fmla="*/ 51 h 52"/>
                <a:gd name="T10" fmla="*/ 77 w 77"/>
                <a:gd name="T11" fmla="*/ 31 h 52"/>
              </a:gdLst>
              <a:ahLst/>
              <a:cxnLst>
                <a:cxn ang="0">
                  <a:pos x="T0" y="T1"/>
                </a:cxn>
                <a:cxn ang="0">
                  <a:pos x="T2" y="T3"/>
                </a:cxn>
                <a:cxn ang="0">
                  <a:pos x="T4" y="T5"/>
                </a:cxn>
                <a:cxn ang="0">
                  <a:pos x="T6" y="T7"/>
                </a:cxn>
                <a:cxn ang="0">
                  <a:pos x="T8" y="T9"/>
                </a:cxn>
                <a:cxn ang="0">
                  <a:pos x="T10" y="T11"/>
                </a:cxn>
              </a:cxnLst>
              <a:rect l="0" t="0" r="r" b="b"/>
              <a:pathLst>
                <a:path w="77" h="52">
                  <a:moveTo>
                    <a:pt x="75" y="19"/>
                  </a:moveTo>
                  <a:cubicBezTo>
                    <a:pt x="75" y="19"/>
                    <a:pt x="33" y="0"/>
                    <a:pt x="4" y="28"/>
                  </a:cubicBezTo>
                  <a:cubicBezTo>
                    <a:pt x="4" y="28"/>
                    <a:pt x="0" y="33"/>
                    <a:pt x="4" y="35"/>
                  </a:cubicBezTo>
                  <a:cubicBezTo>
                    <a:pt x="7" y="37"/>
                    <a:pt x="0" y="41"/>
                    <a:pt x="1" y="45"/>
                  </a:cubicBezTo>
                  <a:cubicBezTo>
                    <a:pt x="2" y="49"/>
                    <a:pt x="14" y="50"/>
                    <a:pt x="29" y="51"/>
                  </a:cubicBezTo>
                  <a:cubicBezTo>
                    <a:pt x="44" y="52"/>
                    <a:pt x="64" y="48"/>
                    <a:pt x="77" y="31"/>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27" name="Freeform 105"/>
            <p:cNvSpPr/>
            <p:nvPr/>
          </p:nvSpPr>
          <p:spPr bwMode="auto">
            <a:xfrm flipH="1">
              <a:off x="2884106" y="6061806"/>
              <a:ext cx="141771" cy="59243"/>
            </a:xfrm>
            <a:custGeom>
              <a:avLst/>
              <a:gdLst>
                <a:gd name="T0" fmla="*/ 4 w 50"/>
                <a:gd name="T1" fmla="*/ 5 h 21"/>
                <a:gd name="T2" fmla="*/ 26 w 50"/>
                <a:gd name="T3" fmla="*/ 8 h 21"/>
                <a:gd name="T4" fmla="*/ 7 w 50"/>
                <a:gd name="T5" fmla="*/ 16 h 21"/>
                <a:gd name="T6" fmla="*/ 47 w 50"/>
                <a:gd name="T7" fmla="*/ 13 h 21"/>
                <a:gd name="T8" fmla="*/ 50 w 50"/>
                <a:gd name="T9" fmla="*/ 7 h 21"/>
                <a:gd name="T10" fmla="*/ 38 w 50"/>
                <a:gd name="T11" fmla="*/ 1 h 21"/>
                <a:gd name="T12" fmla="*/ 4 w 50"/>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4" y="5"/>
                  </a:moveTo>
                  <a:cubicBezTo>
                    <a:pt x="4" y="5"/>
                    <a:pt x="22" y="7"/>
                    <a:pt x="26" y="8"/>
                  </a:cubicBezTo>
                  <a:cubicBezTo>
                    <a:pt x="26" y="8"/>
                    <a:pt x="14" y="11"/>
                    <a:pt x="7" y="16"/>
                  </a:cubicBezTo>
                  <a:cubicBezTo>
                    <a:pt x="0" y="21"/>
                    <a:pt x="47" y="13"/>
                    <a:pt x="47" y="13"/>
                  </a:cubicBezTo>
                  <a:cubicBezTo>
                    <a:pt x="50" y="7"/>
                    <a:pt x="50" y="7"/>
                    <a:pt x="50" y="7"/>
                  </a:cubicBezTo>
                  <a:cubicBezTo>
                    <a:pt x="50" y="7"/>
                    <a:pt x="41" y="0"/>
                    <a:pt x="38" y="1"/>
                  </a:cubicBezTo>
                  <a:cubicBezTo>
                    <a:pt x="34" y="1"/>
                    <a:pt x="4" y="5"/>
                    <a:pt x="4" y="5"/>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28" name="Freeform 106"/>
            <p:cNvSpPr/>
            <p:nvPr/>
          </p:nvSpPr>
          <p:spPr bwMode="auto">
            <a:xfrm flipH="1">
              <a:off x="2850250" y="6080848"/>
              <a:ext cx="234875" cy="105792"/>
            </a:xfrm>
            <a:custGeom>
              <a:avLst/>
              <a:gdLst>
                <a:gd name="T0" fmla="*/ 78 w 83"/>
                <a:gd name="T1" fmla="*/ 19 h 37"/>
                <a:gd name="T2" fmla="*/ 57 w 83"/>
                <a:gd name="T3" fmla="*/ 32 h 37"/>
                <a:gd name="T4" fmla="*/ 55 w 83"/>
                <a:gd name="T5" fmla="*/ 33 h 37"/>
                <a:gd name="T6" fmla="*/ 55 w 83"/>
                <a:gd name="T7" fmla="*/ 33 h 37"/>
                <a:gd name="T8" fmla="*/ 14 w 83"/>
                <a:gd name="T9" fmla="*/ 34 h 37"/>
                <a:gd name="T10" fmla="*/ 11 w 83"/>
                <a:gd name="T11" fmla="*/ 30 h 37"/>
                <a:gd name="T12" fmla="*/ 1 w 83"/>
                <a:gd name="T13" fmla="*/ 25 h 37"/>
                <a:gd name="T14" fmla="*/ 6 w 83"/>
                <a:gd name="T15" fmla="*/ 20 h 37"/>
                <a:gd name="T16" fmla="*/ 73 w 83"/>
                <a:gd name="T17" fmla="*/ 4 h 37"/>
                <a:gd name="T18" fmla="*/ 78 w 8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37">
                  <a:moveTo>
                    <a:pt x="78" y="19"/>
                  </a:moveTo>
                  <a:cubicBezTo>
                    <a:pt x="73" y="26"/>
                    <a:pt x="65" y="30"/>
                    <a:pt x="57" y="32"/>
                  </a:cubicBezTo>
                  <a:cubicBezTo>
                    <a:pt x="56" y="32"/>
                    <a:pt x="56" y="32"/>
                    <a:pt x="55" y="33"/>
                  </a:cubicBezTo>
                  <a:cubicBezTo>
                    <a:pt x="55" y="33"/>
                    <a:pt x="55" y="33"/>
                    <a:pt x="55" y="33"/>
                  </a:cubicBezTo>
                  <a:cubicBezTo>
                    <a:pt x="37" y="37"/>
                    <a:pt x="18" y="35"/>
                    <a:pt x="14" y="34"/>
                  </a:cubicBezTo>
                  <a:cubicBezTo>
                    <a:pt x="8" y="32"/>
                    <a:pt x="13" y="32"/>
                    <a:pt x="11" y="30"/>
                  </a:cubicBezTo>
                  <a:cubicBezTo>
                    <a:pt x="9" y="29"/>
                    <a:pt x="2" y="28"/>
                    <a:pt x="1" y="25"/>
                  </a:cubicBezTo>
                  <a:cubicBezTo>
                    <a:pt x="0" y="21"/>
                    <a:pt x="6" y="20"/>
                    <a:pt x="6" y="20"/>
                  </a:cubicBezTo>
                  <a:cubicBezTo>
                    <a:pt x="32" y="4"/>
                    <a:pt x="60" y="0"/>
                    <a:pt x="73" y="4"/>
                  </a:cubicBezTo>
                  <a:cubicBezTo>
                    <a:pt x="80" y="7"/>
                    <a:pt x="83" y="12"/>
                    <a:pt x="78" y="19"/>
                  </a:cubicBezTo>
                  <a:close/>
                </a:path>
              </a:pathLst>
            </a:custGeom>
            <a:solidFill>
              <a:srgbClr val="FFEE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29" name="Freeform 107"/>
            <p:cNvSpPr/>
            <p:nvPr/>
          </p:nvSpPr>
          <p:spPr bwMode="auto">
            <a:xfrm flipH="1">
              <a:off x="2850250" y="6093543"/>
              <a:ext cx="101568" cy="78286"/>
            </a:xfrm>
            <a:custGeom>
              <a:avLst/>
              <a:gdLst>
                <a:gd name="T0" fmla="*/ 31 w 36"/>
                <a:gd name="T1" fmla="*/ 15 h 28"/>
                <a:gd name="T2" fmla="*/ 10 w 36"/>
                <a:gd name="T3" fmla="*/ 28 h 28"/>
                <a:gd name="T4" fmla="*/ 26 w 36"/>
                <a:gd name="T5" fmla="*/ 19 h 28"/>
                <a:gd name="T6" fmla="*/ 5 w 36"/>
                <a:gd name="T7" fmla="*/ 20 h 28"/>
                <a:gd name="T8" fmla="*/ 20 w 36"/>
                <a:gd name="T9" fmla="*/ 12 h 28"/>
                <a:gd name="T10" fmla="*/ 0 w 36"/>
                <a:gd name="T11" fmla="*/ 15 h 28"/>
                <a:gd name="T12" fmla="*/ 19 w 36"/>
                <a:gd name="T13" fmla="*/ 9 h 28"/>
                <a:gd name="T14" fmla="*/ 23 w 36"/>
                <a:gd name="T15" fmla="*/ 1 h 28"/>
                <a:gd name="T16" fmla="*/ 26 w 36"/>
                <a:gd name="T17" fmla="*/ 0 h 28"/>
                <a:gd name="T18" fmla="*/ 31 w 36"/>
                <a:gd name="T1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
                  <a:moveTo>
                    <a:pt x="31" y="15"/>
                  </a:moveTo>
                  <a:cubicBezTo>
                    <a:pt x="26" y="22"/>
                    <a:pt x="18" y="26"/>
                    <a:pt x="10" y="28"/>
                  </a:cubicBezTo>
                  <a:cubicBezTo>
                    <a:pt x="16" y="26"/>
                    <a:pt x="25" y="19"/>
                    <a:pt x="26" y="19"/>
                  </a:cubicBezTo>
                  <a:cubicBezTo>
                    <a:pt x="17" y="23"/>
                    <a:pt x="5" y="20"/>
                    <a:pt x="5" y="20"/>
                  </a:cubicBezTo>
                  <a:cubicBezTo>
                    <a:pt x="14" y="19"/>
                    <a:pt x="20" y="12"/>
                    <a:pt x="20" y="12"/>
                  </a:cubicBezTo>
                  <a:cubicBezTo>
                    <a:pt x="15" y="15"/>
                    <a:pt x="0" y="15"/>
                    <a:pt x="0" y="15"/>
                  </a:cubicBezTo>
                  <a:cubicBezTo>
                    <a:pt x="0" y="15"/>
                    <a:pt x="13" y="13"/>
                    <a:pt x="19" y="9"/>
                  </a:cubicBezTo>
                  <a:cubicBezTo>
                    <a:pt x="24" y="6"/>
                    <a:pt x="23" y="1"/>
                    <a:pt x="23" y="1"/>
                  </a:cubicBezTo>
                  <a:cubicBezTo>
                    <a:pt x="26" y="0"/>
                    <a:pt x="26" y="0"/>
                    <a:pt x="26" y="0"/>
                  </a:cubicBezTo>
                  <a:cubicBezTo>
                    <a:pt x="33" y="3"/>
                    <a:pt x="36" y="8"/>
                    <a:pt x="31" y="15"/>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30" name="Freeform 108"/>
            <p:cNvSpPr/>
            <p:nvPr/>
          </p:nvSpPr>
          <p:spPr bwMode="auto">
            <a:xfrm flipH="1">
              <a:off x="2856597" y="6002563"/>
              <a:ext cx="222180" cy="76170"/>
            </a:xfrm>
            <a:custGeom>
              <a:avLst/>
              <a:gdLst>
                <a:gd name="T0" fmla="*/ 71 w 79"/>
                <a:gd name="T1" fmla="*/ 27 h 27"/>
                <a:gd name="T2" fmla="*/ 55 w 79"/>
                <a:gd name="T3" fmla="*/ 27 h 27"/>
                <a:gd name="T4" fmla="*/ 55 w 79"/>
                <a:gd name="T5" fmla="*/ 27 h 27"/>
                <a:gd name="T6" fmla="*/ 51 w 79"/>
                <a:gd name="T7" fmla="*/ 27 h 27"/>
                <a:gd name="T8" fmla="*/ 49 w 79"/>
                <a:gd name="T9" fmla="*/ 27 h 27"/>
                <a:gd name="T10" fmla="*/ 49 w 79"/>
                <a:gd name="T11" fmla="*/ 27 h 27"/>
                <a:gd name="T12" fmla="*/ 7 w 79"/>
                <a:gd name="T13" fmla="*/ 23 h 27"/>
                <a:gd name="T14" fmla="*/ 10 w 79"/>
                <a:gd name="T15" fmla="*/ 14 h 27"/>
                <a:gd name="T16" fmla="*/ 8 w 79"/>
                <a:gd name="T17" fmla="*/ 5 h 27"/>
                <a:gd name="T18" fmla="*/ 46 w 79"/>
                <a:gd name="T19" fmla="*/ 4 h 27"/>
                <a:gd name="T20" fmla="*/ 73 w 79"/>
                <a:gd name="T21" fmla="*/ 17 h 27"/>
                <a:gd name="T22" fmla="*/ 71 w 79"/>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27">
                  <a:moveTo>
                    <a:pt x="71" y="27"/>
                  </a:moveTo>
                  <a:cubicBezTo>
                    <a:pt x="71" y="27"/>
                    <a:pt x="64" y="27"/>
                    <a:pt x="55" y="27"/>
                  </a:cubicBezTo>
                  <a:cubicBezTo>
                    <a:pt x="55" y="27"/>
                    <a:pt x="55" y="27"/>
                    <a:pt x="55" y="27"/>
                  </a:cubicBezTo>
                  <a:cubicBezTo>
                    <a:pt x="54" y="27"/>
                    <a:pt x="52" y="27"/>
                    <a:pt x="51" y="27"/>
                  </a:cubicBezTo>
                  <a:cubicBezTo>
                    <a:pt x="50" y="27"/>
                    <a:pt x="49" y="27"/>
                    <a:pt x="49" y="27"/>
                  </a:cubicBezTo>
                  <a:cubicBezTo>
                    <a:pt x="49" y="27"/>
                    <a:pt x="49" y="27"/>
                    <a:pt x="49" y="27"/>
                  </a:cubicBezTo>
                  <a:cubicBezTo>
                    <a:pt x="32" y="27"/>
                    <a:pt x="10" y="26"/>
                    <a:pt x="7" y="23"/>
                  </a:cubicBezTo>
                  <a:cubicBezTo>
                    <a:pt x="0" y="16"/>
                    <a:pt x="9" y="16"/>
                    <a:pt x="10" y="14"/>
                  </a:cubicBezTo>
                  <a:cubicBezTo>
                    <a:pt x="12" y="13"/>
                    <a:pt x="7" y="7"/>
                    <a:pt x="8" y="5"/>
                  </a:cubicBezTo>
                  <a:cubicBezTo>
                    <a:pt x="9" y="4"/>
                    <a:pt x="27" y="0"/>
                    <a:pt x="46" y="4"/>
                  </a:cubicBezTo>
                  <a:cubicBezTo>
                    <a:pt x="55" y="6"/>
                    <a:pt x="65" y="10"/>
                    <a:pt x="73" y="17"/>
                  </a:cubicBezTo>
                  <a:cubicBezTo>
                    <a:pt x="73" y="17"/>
                    <a:pt x="79" y="26"/>
                    <a:pt x="71" y="27"/>
                  </a:cubicBezTo>
                  <a:close/>
                </a:path>
              </a:pathLst>
            </a:custGeom>
            <a:solidFill>
              <a:srgbClr val="FFEE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31" name="Freeform 109"/>
            <p:cNvSpPr/>
            <p:nvPr/>
          </p:nvSpPr>
          <p:spPr bwMode="auto">
            <a:xfrm flipH="1">
              <a:off x="2841786" y="6042763"/>
              <a:ext cx="71944" cy="103676"/>
            </a:xfrm>
            <a:custGeom>
              <a:avLst/>
              <a:gdLst>
                <a:gd name="T0" fmla="*/ 13 w 26"/>
                <a:gd name="T1" fmla="*/ 2 h 37"/>
                <a:gd name="T2" fmla="*/ 4 w 26"/>
                <a:gd name="T3" fmla="*/ 0 h 37"/>
                <a:gd name="T4" fmla="*/ 12 w 26"/>
                <a:gd name="T5" fmla="*/ 10 h 37"/>
                <a:gd name="T6" fmla="*/ 0 w 26"/>
                <a:gd name="T7" fmla="*/ 16 h 37"/>
                <a:gd name="T8" fmla="*/ 13 w 26"/>
                <a:gd name="T9" fmla="*/ 23 h 37"/>
                <a:gd name="T10" fmla="*/ 3 w 26"/>
                <a:gd name="T11" fmla="*/ 37 h 37"/>
                <a:gd name="T12" fmla="*/ 16 w 26"/>
                <a:gd name="T13" fmla="*/ 31 h 37"/>
                <a:gd name="T14" fmla="*/ 14 w 26"/>
                <a:gd name="T15" fmla="*/ 37 h 37"/>
                <a:gd name="T16" fmla="*/ 23 w 26"/>
                <a:gd name="T17" fmla="*/ 22 h 37"/>
                <a:gd name="T18" fmla="*/ 26 w 26"/>
                <a:gd name="T19" fmla="*/ 18 h 37"/>
                <a:gd name="T20" fmla="*/ 22 w 26"/>
                <a:gd name="T21" fmla="*/ 13 h 37"/>
                <a:gd name="T22" fmla="*/ 13 w 26"/>
                <a:gd name="T23"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2"/>
                  </a:moveTo>
                  <a:cubicBezTo>
                    <a:pt x="11" y="1"/>
                    <a:pt x="7" y="0"/>
                    <a:pt x="4" y="0"/>
                  </a:cubicBezTo>
                  <a:cubicBezTo>
                    <a:pt x="11" y="3"/>
                    <a:pt x="14" y="7"/>
                    <a:pt x="12" y="10"/>
                  </a:cubicBezTo>
                  <a:cubicBezTo>
                    <a:pt x="11" y="13"/>
                    <a:pt x="0" y="16"/>
                    <a:pt x="0" y="16"/>
                  </a:cubicBezTo>
                  <a:cubicBezTo>
                    <a:pt x="0" y="16"/>
                    <a:pt x="11" y="18"/>
                    <a:pt x="13" y="23"/>
                  </a:cubicBezTo>
                  <a:cubicBezTo>
                    <a:pt x="15" y="27"/>
                    <a:pt x="12" y="34"/>
                    <a:pt x="3" y="37"/>
                  </a:cubicBezTo>
                  <a:cubicBezTo>
                    <a:pt x="9" y="37"/>
                    <a:pt x="13" y="35"/>
                    <a:pt x="16" y="31"/>
                  </a:cubicBezTo>
                  <a:cubicBezTo>
                    <a:pt x="18" y="29"/>
                    <a:pt x="14" y="37"/>
                    <a:pt x="14" y="37"/>
                  </a:cubicBezTo>
                  <a:cubicBezTo>
                    <a:pt x="14" y="37"/>
                    <a:pt x="20" y="34"/>
                    <a:pt x="23" y="22"/>
                  </a:cubicBezTo>
                  <a:cubicBezTo>
                    <a:pt x="24" y="19"/>
                    <a:pt x="26" y="20"/>
                    <a:pt x="26" y="18"/>
                  </a:cubicBezTo>
                  <a:cubicBezTo>
                    <a:pt x="26" y="15"/>
                    <a:pt x="23" y="16"/>
                    <a:pt x="22" y="13"/>
                  </a:cubicBezTo>
                  <a:cubicBezTo>
                    <a:pt x="21" y="10"/>
                    <a:pt x="17" y="4"/>
                    <a:pt x="13" y="2"/>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32" name="Freeform 110"/>
            <p:cNvSpPr/>
            <p:nvPr/>
          </p:nvSpPr>
          <p:spPr bwMode="auto">
            <a:xfrm flipH="1">
              <a:off x="2501109" y="5972941"/>
              <a:ext cx="355488" cy="124833"/>
            </a:xfrm>
            <a:custGeom>
              <a:avLst/>
              <a:gdLst>
                <a:gd name="T0" fmla="*/ 0 w 125"/>
                <a:gd name="T1" fmla="*/ 40 h 44"/>
                <a:gd name="T2" fmla="*/ 120 w 125"/>
                <a:gd name="T3" fmla="*/ 0 h 44"/>
                <a:gd name="T4" fmla="*/ 124 w 125"/>
                <a:gd name="T5" fmla="*/ 7 h 44"/>
                <a:gd name="T6" fmla="*/ 0 w 125"/>
                <a:gd name="T7" fmla="*/ 43 h 44"/>
              </a:gdLst>
              <a:ahLst/>
              <a:cxnLst>
                <a:cxn ang="0">
                  <a:pos x="T0" y="T1"/>
                </a:cxn>
                <a:cxn ang="0">
                  <a:pos x="T2" y="T3"/>
                </a:cxn>
                <a:cxn ang="0">
                  <a:pos x="T4" y="T5"/>
                </a:cxn>
                <a:cxn ang="0">
                  <a:pos x="T6" y="T7"/>
                </a:cxn>
              </a:cxnLst>
              <a:rect l="0" t="0" r="r" b="b"/>
              <a:pathLst>
                <a:path w="125" h="44">
                  <a:moveTo>
                    <a:pt x="0" y="40"/>
                  </a:moveTo>
                  <a:cubicBezTo>
                    <a:pt x="0" y="40"/>
                    <a:pt x="93" y="43"/>
                    <a:pt x="120" y="0"/>
                  </a:cubicBezTo>
                  <a:cubicBezTo>
                    <a:pt x="120" y="0"/>
                    <a:pt x="123" y="4"/>
                    <a:pt x="124" y="7"/>
                  </a:cubicBezTo>
                  <a:cubicBezTo>
                    <a:pt x="125" y="10"/>
                    <a:pt x="94" y="44"/>
                    <a:pt x="0" y="43"/>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33" name="Freeform 111"/>
            <p:cNvSpPr/>
            <p:nvPr/>
          </p:nvSpPr>
          <p:spPr bwMode="auto">
            <a:xfrm flipH="1">
              <a:off x="2856597" y="6013142"/>
              <a:ext cx="103685" cy="65591"/>
            </a:xfrm>
            <a:custGeom>
              <a:avLst/>
              <a:gdLst>
                <a:gd name="T0" fmla="*/ 29 w 37"/>
                <a:gd name="T1" fmla="*/ 23 h 23"/>
                <a:gd name="T2" fmla="*/ 13 w 37"/>
                <a:gd name="T3" fmla="*/ 23 h 23"/>
                <a:gd name="T4" fmla="*/ 23 w 37"/>
                <a:gd name="T5" fmla="*/ 19 h 23"/>
                <a:gd name="T6" fmla="*/ 1 w 37"/>
                <a:gd name="T7" fmla="*/ 15 h 23"/>
                <a:gd name="T8" fmla="*/ 24 w 37"/>
                <a:gd name="T9" fmla="*/ 15 h 23"/>
                <a:gd name="T10" fmla="*/ 0 w 37"/>
                <a:gd name="T11" fmla="*/ 5 h 23"/>
                <a:gd name="T12" fmla="*/ 19 w 37"/>
                <a:gd name="T13" fmla="*/ 8 h 23"/>
                <a:gd name="T14" fmla="*/ 8 w 37"/>
                <a:gd name="T15" fmla="*/ 3 h 23"/>
                <a:gd name="T16" fmla="*/ 4 w 37"/>
                <a:gd name="T17" fmla="*/ 0 h 23"/>
                <a:gd name="T18" fmla="*/ 31 w 37"/>
                <a:gd name="T19" fmla="*/ 13 h 23"/>
                <a:gd name="T20" fmla="*/ 29 w 37"/>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3">
                  <a:moveTo>
                    <a:pt x="29" y="23"/>
                  </a:moveTo>
                  <a:cubicBezTo>
                    <a:pt x="29" y="23"/>
                    <a:pt x="22" y="23"/>
                    <a:pt x="13" y="23"/>
                  </a:cubicBezTo>
                  <a:cubicBezTo>
                    <a:pt x="19" y="23"/>
                    <a:pt x="26" y="22"/>
                    <a:pt x="23" y="19"/>
                  </a:cubicBezTo>
                  <a:cubicBezTo>
                    <a:pt x="20" y="14"/>
                    <a:pt x="1" y="15"/>
                    <a:pt x="1" y="15"/>
                  </a:cubicBezTo>
                  <a:cubicBezTo>
                    <a:pt x="13" y="10"/>
                    <a:pt x="23" y="15"/>
                    <a:pt x="24" y="15"/>
                  </a:cubicBezTo>
                  <a:cubicBezTo>
                    <a:pt x="18" y="7"/>
                    <a:pt x="0" y="5"/>
                    <a:pt x="0" y="5"/>
                  </a:cubicBezTo>
                  <a:cubicBezTo>
                    <a:pt x="10" y="5"/>
                    <a:pt x="18" y="8"/>
                    <a:pt x="19" y="8"/>
                  </a:cubicBezTo>
                  <a:cubicBezTo>
                    <a:pt x="18" y="8"/>
                    <a:pt x="14" y="5"/>
                    <a:pt x="8" y="3"/>
                  </a:cubicBezTo>
                  <a:cubicBezTo>
                    <a:pt x="6" y="2"/>
                    <a:pt x="5" y="1"/>
                    <a:pt x="4" y="0"/>
                  </a:cubicBezTo>
                  <a:cubicBezTo>
                    <a:pt x="13" y="2"/>
                    <a:pt x="23" y="6"/>
                    <a:pt x="31" y="13"/>
                  </a:cubicBezTo>
                  <a:cubicBezTo>
                    <a:pt x="31" y="13"/>
                    <a:pt x="37" y="22"/>
                    <a:pt x="29" y="23"/>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34" name="Freeform 112"/>
            <p:cNvSpPr/>
            <p:nvPr/>
          </p:nvSpPr>
          <p:spPr bwMode="auto">
            <a:xfrm flipH="1">
              <a:off x="3190925" y="5805790"/>
              <a:ext cx="158700" cy="110023"/>
            </a:xfrm>
            <a:custGeom>
              <a:avLst/>
              <a:gdLst>
                <a:gd name="T0" fmla="*/ 56 w 56"/>
                <a:gd name="T1" fmla="*/ 22 h 39"/>
                <a:gd name="T2" fmla="*/ 6 w 56"/>
                <a:gd name="T3" fmla="*/ 13 h 39"/>
                <a:gd name="T4" fmla="*/ 4 w 56"/>
                <a:gd name="T5" fmla="*/ 18 h 39"/>
                <a:gd name="T6" fmla="*/ 0 w 56"/>
                <a:gd name="T7" fmla="*/ 24 h 39"/>
                <a:gd name="T8" fmla="*/ 18 w 56"/>
                <a:gd name="T9" fmla="*/ 34 h 39"/>
                <a:gd name="T10" fmla="*/ 55 w 56"/>
                <a:gd name="T11" fmla="*/ 31 h 39"/>
              </a:gdLst>
              <a:ahLst/>
              <a:cxnLst>
                <a:cxn ang="0">
                  <a:pos x="T0" y="T1"/>
                </a:cxn>
                <a:cxn ang="0">
                  <a:pos x="T2" y="T3"/>
                </a:cxn>
                <a:cxn ang="0">
                  <a:pos x="T4" y="T5"/>
                </a:cxn>
                <a:cxn ang="0">
                  <a:pos x="T6" y="T7"/>
                </a:cxn>
                <a:cxn ang="0">
                  <a:pos x="T8" y="T9"/>
                </a:cxn>
                <a:cxn ang="0">
                  <a:pos x="T10" y="T11"/>
                </a:cxn>
              </a:cxnLst>
              <a:rect l="0" t="0" r="r" b="b"/>
              <a:pathLst>
                <a:path w="56" h="39">
                  <a:moveTo>
                    <a:pt x="56" y="22"/>
                  </a:moveTo>
                  <a:cubicBezTo>
                    <a:pt x="56" y="22"/>
                    <a:pt x="32" y="0"/>
                    <a:pt x="6" y="13"/>
                  </a:cubicBezTo>
                  <a:cubicBezTo>
                    <a:pt x="6" y="13"/>
                    <a:pt x="2" y="16"/>
                    <a:pt x="4" y="18"/>
                  </a:cubicBezTo>
                  <a:cubicBezTo>
                    <a:pt x="6" y="20"/>
                    <a:pt x="0" y="21"/>
                    <a:pt x="0" y="24"/>
                  </a:cubicBezTo>
                  <a:cubicBezTo>
                    <a:pt x="0" y="27"/>
                    <a:pt x="8" y="30"/>
                    <a:pt x="18" y="34"/>
                  </a:cubicBezTo>
                  <a:cubicBezTo>
                    <a:pt x="28" y="38"/>
                    <a:pt x="43" y="39"/>
                    <a:pt x="55" y="31"/>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35" name="Freeform 113"/>
            <p:cNvSpPr/>
            <p:nvPr/>
          </p:nvSpPr>
          <p:spPr bwMode="auto">
            <a:xfrm flipH="1">
              <a:off x="3195157" y="5850223"/>
              <a:ext cx="105800" cy="40200"/>
            </a:xfrm>
            <a:custGeom>
              <a:avLst/>
              <a:gdLst>
                <a:gd name="T0" fmla="*/ 6 w 37"/>
                <a:gd name="T1" fmla="*/ 0 h 14"/>
                <a:gd name="T2" fmla="*/ 21 w 37"/>
                <a:gd name="T3" fmla="*/ 6 h 14"/>
                <a:gd name="T4" fmla="*/ 6 w 37"/>
                <a:gd name="T5" fmla="*/ 7 h 14"/>
                <a:gd name="T6" fmla="*/ 34 w 37"/>
                <a:gd name="T7" fmla="*/ 14 h 14"/>
                <a:gd name="T8" fmla="*/ 37 w 37"/>
                <a:gd name="T9" fmla="*/ 11 h 14"/>
                <a:gd name="T10" fmla="*/ 30 w 37"/>
                <a:gd name="T11" fmla="*/ 4 h 14"/>
                <a:gd name="T12" fmla="*/ 6 w 3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6" y="0"/>
                  </a:moveTo>
                  <a:cubicBezTo>
                    <a:pt x="6" y="0"/>
                    <a:pt x="18" y="4"/>
                    <a:pt x="21" y="6"/>
                  </a:cubicBezTo>
                  <a:cubicBezTo>
                    <a:pt x="21" y="6"/>
                    <a:pt x="12" y="5"/>
                    <a:pt x="6" y="7"/>
                  </a:cubicBezTo>
                  <a:cubicBezTo>
                    <a:pt x="0" y="9"/>
                    <a:pt x="34" y="14"/>
                    <a:pt x="34" y="14"/>
                  </a:cubicBezTo>
                  <a:cubicBezTo>
                    <a:pt x="37" y="11"/>
                    <a:pt x="37" y="11"/>
                    <a:pt x="37" y="11"/>
                  </a:cubicBezTo>
                  <a:cubicBezTo>
                    <a:pt x="37" y="11"/>
                    <a:pt x="33" y="4"/>
                    <a:pt x="30" y="4"/>
                  </a:cubicBezTo>
                  <a:cubicBezTo>
                    <a:pt x="28" y="3"/>
                    <a:pt x="6" y="0"/>
                    <a:pt x="6" y="0"/>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36" name="Freeform 114"/>
            <p:cNvSpPr/>
            <p:nvPr/>
          </p:nvSpPr>
          <p:spPr bwMode="auto">
            <a:xfrm flipH="1">
              <a:off x="3180345" y="5865033"/>
              <a:ext cx="165048" cy="69823"/>
            </a:xfrm>
            <a:custGeom>
              <a:avLst/>
              <a:gdLst>
                <a:gd name="T0" fmla="*/ 54 w 59"/>
                <a:gd name="T1" fmla="*/ 20 h 25"/>
                <a:gd name="T2" fmla="*/ 37 w 59"/>
                <a:gd name="T3" fmla="*/ 24 h 25"/>
                <a:gd name="T4" fmla="*/ 36 w 59"/>
                <a:gd name="T5" fmla="*/ 24 h 25"/>
                <a:gd name="T6" fmla="*/ 35 w 59"/>
                <a:gd name="T7" fmla="*/ 24 h 25"/>
                <a:gd name="T8" fmla="*/ 7 w 59"/>
                <a:gd name="T9" fmla="*/ 16 h 25"/>
                <a:gd name="T10" fmla="*/ 6 w 59"/>
                <a:gd name="T11" fmla="*/ 13 h 25"/>
                <a:gd name="T12" fmla="*/ 0 w 59"/>
                <a:gd name="T13" fmla="*/ 7 h 25"/>
                <a:gd name="T14" fmla="*/ 4 w 59"/>
                <a:gd name="T15" fmla="*/ 5 h 25"/>
                <a:gd name="T16" fmla="*/ 54 w 59"/>
                <a:gd name="T17" fmla="*/ 9 h 25"/>
                <a:gd name="T18" fmla="*/ 54 w 59"/>
                <a:gd name="T1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5">
                  <a:moveTo>
                    <a:pt x="54" y="20"/>
                  </a:moveTo>
                  <a:cubicBezTo>
                    <a:pt x="49" y="23"/>
                    <a:pt x="43" y="25"/>
                    <a:pt x="37" y="24"/>
                  </a:cubicBezTo>
                  <a:cubicBezTo>
                    <a:pt x="36" y="24"/>
                    <a:pt x="36" y="24"/>
                    <a:pt x="36" y="24"/>
                  </a:cubicBezTo>
                  <a:cubicBezTo>
                    <a:pt x="35" y="24"/>
                    <a:pt x="35" y="24"/>
                    <a:pt x="35" y="24"/>
                  </a:cubicBezTo>
                  <a:cubicBezTo>
                    <a:pt x="22" y="24"/>
                    <a:pt x="9" y="18"/>
                    <a:pt x="7" y="16"/>
                  </a:cubicBezTo>
                  <a:cubicBezTo>
                    <a:pt x="4" y="14"/>
                    <a:pt x="7" y="15"/>
                    <a:pt x="6" y="13"/>
                  </a:cubicBezTo>
                  <a:cubicBezTo>
                    <a:pt x="5" y="12"/>
                    <a:pt x="0" y="10"/>
                    <a:pt x="0" y="7"/>
                  </a:cubicBezTo>
                  <a:cubicBezTo>
                    <a:pt x="0" y="5"/>
                    <a:pt x="4" y="5"/>
                    <a:pt x="4" y="5"/>
                  </a:cubicBezTo>
                  <a:cubicBezTo>
                    <a:pt x="26" y="0"/>
                    <a:pt x="46" y="3"/>
                    <a:pt x="54" y="9"/>
                  </a:cubicBezTo>
                  <a:cubicBezTo>
                    <a:pt x="58" y="12"/>
                    <a:pt x="59" y="16"/>
                    <a:pt x="54" y="20"/>
                  </a:cubicBezTo>
                  <a:close/>
                </a:path>
              </a:pathLst>
            </a:custGeom>
            <a:solidFill>
              <a:srgbClr val="FFEE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37" name="Freeform 115"/>
            <p:cNvSpPr/>
            <p:nvPr/>
          </p:nvSpPr>
          <p:spPr bwMode="auto">
            <a:xfrm flipH="1">
              <a:off x="3180345" y="5888308"/>
              <a:ext cx="71944" cy="46548"/>
            </a:xfrm>
            <a:custGeom>
              <a:avLst/>
              <a:gdLst>
                <a:gd name="T0" fmla="*/ 21 w 26"/>
                <a:gd name="T1" fmla="*/ 12 h 17"/>
                <a:gd name="T2" fmla="*/ 4 w 26"/>
                <a:gd name="T3" fmla="*/ 16 h 17"/>
                <a:gd name="T4" fmla="*/ 17 w 26"/>
                <a:gd name="T5" fmla="*/ 13 h 17"/>
                <a:gd name="T6" fmla="*/ 2 w 26"/>
                <a:gd name="T7" fmla="*/ 10 h 17"/>
                <a:gd name="T8" fmla="*/ 14 w 26"/>
                <a:gd name="T9" fmla="*/ 8 h 17"/>
                <a:gd name="T10" fmla="*/ 0 w 26"/>
                <a:gd name="T11" fmla="*/ 5 h 17"/>
                <a:gd name="T12" fmla="*/ 14 w 26"/>
                <a:gd name="T13" fmla="*/ 5 h 17"/>
                <a:gd name="T14" fmla="*/ 18 w 26"/>
                <a:gd name="T15" fmla="*/ 0 h 17"/>
                <a:gd name="T16" fmla="*/ 21 w 26"/>
                <a:gd name="T17" fmla="*/ 1 h 17"/>
                <a:gd name="T18" fmla="*/ 21 w 26"/>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7">
                  <a:moveTo>
                    <a:pt x="21" y="12"/>
                  </a:moveTo>
                  <a:cubicBezTo>
                    <a:pt x="16" y="15"/>
                    <a:pt x="10" y="17"/>
                    <a:pt x="4" y="16"/>
                  </a:cubicBezTo>
                  <a:cubicBezTo>
                    <a:pt x="8" y="16"/>
                    <a:pt x="16" y="14"/>
                    <a:pt x="17" y="13"/>
                  </a:cubicBezTo>
                  <a:cubicBezTo>
                    <a:pt x="10" y="15"/>
                    <a:pt x="2" y="10"/>
                    <a:pt x="2" y="10"/>
                  </a:cubicBezTo>
                  <a:cubicBezTo>
                    <a:pt x="9" y="11"/>
                    <a:pt x="14" y="8"/>
                    <a:pt x="14" y="8"/>
                  </a:cubicBezTo>
                  <a:cubicBezTo>
                    <a:pt x="10" y="9"/>
                    <a:pt x="0" y="5"/>
                    <a:pt x="0" y="5"/>
                  </a:cubicBezTo>
                  <a:cubicBezTo>
                    <a:pt x="0" y="5"/>
                    <a:pt x="9" y="7"/>
                    <a:pt x="14" y="5"/>
                  </a:cubicBezTo>
                  <a:cubicBezTo>
                    <a:pt x="18" y="4"/>
                    <a:pt x="18" y="0"/>
                    <a:pt x="18" y="0"/>
                  </a:cubicBezTo>
                  <a:cubicBezTo>
                    <a:pt x="21" y="1"/>
                    <a:pt x="21" y="1"/>
                    <a:pt x="21" y="1"/>
                  </a:cubicBezTo>
                  <a:cubicBezTo>
                    <a:pt x="25" y="4"/>
                    <a:pt x="26" y="8"/>
                    <a:pt x="21" y="12"/>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38" name="Freeform 116"/>
            <p:cNvSpPr/>
            <p:nvPr/>
          </p:nvSpPr>
          <p:spPr bwMode="auto">
            <a:xfrm flipH="1">
              <a:off x="3176113" y="5795212"/>
              <a:ext cx="143888" cy="86748"/>
            </a:xfrm>
            <a:custGeom>
              <a:avLst/>
              <a:gdLst>
                <a:gd name="T0" fmla="*/ 46 w 51"/>
                <a:gd name="T1" fmla="*/ 29 h 30"/>
                <a:gd name="T2" fmla="*/ 35 w 51"/>
                <a:gd name="T3" fmla="*/ 26 h 30"/>
                <a:gd name="T4" fmla="*/ 35 w 51"/>
                <a:gd name="T5" fmla="*/ 26 h 30"/>
                <a:gd name="T6" fmla="*/ 32 w 51"/>
                <a:gd name="T7" fmla="*/ 25 h 30"/>
                <a:gd name="T8" fmla="*/ 31 w 51"/>
                <a:gd name="T9" fmla="*/ 25 h 30"/>
                <a:gd name="T10" fmla="*/ 31 w 51"/>
                <a:gd name="T11" fmla="*/ 25 h 30"/>
                <a:gd name="T12" fmla="*/ 3 w 51"/>
                <a:gd name="T13" fmla="*/ 12 h 30"/>
                <a:gd name="T14" fmla="*/ 7 w 51"/>
                <a:gd name="T15" fmla="*/ 8 h 30"/>
                <a:gd name="T16" fmla="*/ 8 w 51"/>
                <a:gd name="T17" fmla="*/ 1 h 30"/>
                <a:gd name="T18" fmla="*/ 33 w 51"/>
                <a:gd name="T19" fmla="*/ 8 h 30"/>
                <a:gd name="T20" fmla="*/ 49 w 51"/>
                <a:gd name="T21" fmla="*/ 23 h 30"/>
                <a:gd name="T22" fmla="*/ 46 w 51"/>
                <a:gd name="T2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30">
                  <a:moveTo>
                    <a:pt x="46" y="29"/>
                  </a:moveTo>
                  <a:cubicBezTo>
                    <a:pt x="46" y="29"/>
                    <a:pt x="41" y="28"/>
                    <a:pt x="35" y="26"/>
                  </a:cubicBezTo>
                  <a:cubicBezTo>
                    <a:pt x="35" y="26"/>
                    <a:pt x="35" y="26"/>
                    <a:pt x="35" y="26"/>
                  </a:cubicBezTo>
                  <a:cubicBezTo>
                    <a:pt x="34" y="26"/>
                    <a:pt x="33" y="25"/>
                    <a:pt x="32" y="25"/>
                  </a:cubicBezTo>
                  <a:cubicBezTo>
                    <a:pt x="31" y="25"/>
                    <a:pt x="31" y="25"/>
                    <a:pt x="31" y="25"/>
                  </a:cubicBezTo>
                  <a:cubicBezTo>
                    <a:pt x="31" y="25"/>
                    <a:pt x="31" y="25"/>
                    <a:pt x="31" y="25"/>
                  </a:cubicBezTo>
                  <a:cubicBezTo>
                    <a:pt x="19" y="21"/>
                    <a:pt x="4" y="16"/>
                    <a:pt x="3" y="12"/>
                  </a:cubicBezTo>
                  <a:cubicBezTo>
                    <a:pt x="0" y="7"/>
                    <a:pt x="6" y="8"/>
                    <a:pt x="7" y="8"/>
                  </a:cubicBezTo>
                  <a:cubicBezTo>
                    <a:pt x="8" y="7"/>
                    <a:pt x="6" y="2"/>
                    <a:pt x="8" y="1"/>
                  </a:cubicBezTo>
                  <a:cubicBezTo>
                    <a:pt x="8" y="0"/>
                    <a:pt x="21" y="1"/>
                    <a:pt x="33" y="8"/>
                  </a:cubicBezTo>
                  <a:cubicBezTo>
                    <a:pt x="40" y="11"/>
                    <a:pt x="45" y="16"/>
                    <a:pt x="49" y="23"/>
                  </a:cubicBezTo>
                  <a:cubicBezTo>
                    <a:pt x="49" y="23"/>
                    <a:pt x="51" y="30"/>
                    <a:pt x="46" y="29"/>
                  </a:cubicBezTo>
                  <a:close/>
                </a:path>
              </a:pathLst>
            </a:custGeom>
            <a:solidFill>
              <a:srgbClr val="FFEE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39" name="Freeform 117"/>
            <p:cNvSpPr/>
            <p:nvPr/>
          </p:nvSpPr>
          <p:spPr bwMode="auto">
            <a:xfrm flipH="1">
              <a:off x="3167649" y="5848107"/>
              <a:ext cx="57131" cy="80402"/>
            </a:xfrm>
            <a:custGeom>
              <a:avLst/>
              <a:gdLst>
                <a:gd name="T0" fmla="*/ 14 w 20"/>
                <a:gd name="T1" fmla="*/ 4 h 28"/>
                <a:gd name="T2" fmla="*/ 9 w 20"/>
                <a:gd name="T3" fmla="*/ 0 h 28"/>
                <a:gd name="T4" fmla="*/ 12 w 20"/>
                <a:gd name="T5" fmla="*/ 9 h 28"/>
                <a:gd name="T6" fmla="*/ 2 w 20"/>
                <a:gd name="T7" fmla="*/ 11 h 28"/>
                <a:gd name="T8" fmla="*/ 10 w 20"/>
                <a:gd name="T9" fmla="*/ 18 h 28"/>
                <a:gd name="T10" fmla="*/ 0 w 20"/>
                <a:gd name="T11" fmla="*/ 25 h 28"/>
                <a:gd name="T12" fmla="*/ 10 w 20"/>
                <a:gd name="T13" fmla="*/ 24 h 28"/>
                <a:gd name="T14" fmla="*/ 8 w 20"/>
                <a:gd name="T15" fmla="*/ 28 h 28"/>
                <a:gd name="T16" fmla="*/ 17 w 20"/>
                <a:gd name="T17" fmla="*/ 19 h 28"/>
                <a:gd name="T18" fmla="*/ 20 w 20"/>
                <a:gd name="T19" fmla="*/ 17 h 28"/>
                <a:gd name="T20" fmla="*/ 18 w 20"/>
                <a:gd name="T21" fmla="*/ 13 h 28"/>
                <a:gd name="T22" fmla="*/ 14 w 20"/>
                <a:gd name="T2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8">
                  <a:moveTo>
                    <a:pt x="14" y="4"/>
                  </a:moveTo>
                  <a:cubicBezTo>
                    <a:pt x="13" y="3"/>
                    <a:pt x="11" y="1"/>
                    <a:pt x="9" y="0"/>
                  </a:cubicBezTo>
                  <a:cubicBezTo>
                    <a:pt x="12" y="4"/>
                    <a:pt x="13" y="8"/>
                    <a:pt x="12" y="9"/>
                  </a:cubicBezTo>
                  <a:cubicBezTo>
                    <a:pt x="10" y="11"/>
                    <a:pt x="2" y="11"/>
                    <a:pt x="2" y="11"/>
                  </a:cubicBezTo>
                  <a:cubicBezTo>
                    <a:pt x="2" y="11"/>
                    <a:pt x="9" y="14"/>
                    <a:pt x="10" y="18"/>
                  </a:cubicBezTo>
                  <a:cubicBezTo>
                    <a:pt x="11" y="21"/>
                    <a:pt x="7" y="26"/>
                    <a:pt x="0" y="25"/>
                  </a:cubicBezTo>
                  <a:cubicBezTo>
                    <a:pt x="4" y="27"/>
                    <a:pt x="7" y="26"/>
                    <a:pt x="10" y="24"/>
                  </a:cubicBezTo>
                  <a:cubicBezTo>
                    <a:pt x="11" y="23"/>
                    <a:pt x="8" y="28"/>
                    <a:pt x="8" y="28"/>
                  </a:cubicBezTo>
                  <a:cubicBezTo>
                    <a:pt x="8" y="28"/>
                    <a:pt x="12" y="27"/>
                    <a:pt x="17" y="19"/>
                  </a:cubicBezTo>
                  <a:cubicBezTo>
                    <a:pt x="18" y="18"/>
                    <a:pt x="19" y="19"/>
                    <a:pt x="20" y="17"/>
                  </a:cubicBezTo>
                  <a:cubicBezTo>
                    <a:pt x="20" y="15"/>
                    <a:pt x="18" y="15"/>
                    <a:pt x="18" y="13"/>
                  </a:cubicBezTo>
                  <a:cubicBezTo>
                    <a:pt x="18" y="11"/>
                    <a:pt x="16" y="6"/>
                    <a:pt x="14" y="4"/>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40" name="Freeform 118"/>
            <p:cNvSpPr/>
            <p:nvPr/>
          </p:nvSpPr>
          <p:spPr bwMode="auto">
            <a:xfrm flipH="1">
              <a:off x="2913729" y="5884077"/>
              <a:ext cx="266616" cy="71938"/>
            </a:xfrm>
            <a:custGeom>
              <a:avLst/>
              <a:gdLst>
                <a:gd name="T0" fmla="*/ 1 w 93"/>
                <a:gd name="T1" fmla="*/ 2 h 25"/>
                <a:gd name="T2" fmla="*/ 92 w 93"/>
                <a:gd name="T3" fmla="*/ 0 h 25"/>
                <a:gd name="T4" fmla="*/ 93 w 93"/>
                <a:gd name="T5" fmla="*/ 6 h 25"/>
                <a:gd name="T6" fmla="*/ 0 w 93"/>
                <a:gd name="T7" fmla="*/ 4 h 25"/>
              </a:gdLst>
              <a:ahLst/>
              <a:cxnLst>
                <a:cxn ang="0">
                  <a:pos x="T0" y="T1"/>
                </a:cxn>
                <a:cxn ang="0">
                  <a:pos x="T2" y="T3"/>
                </a:cxn>
                <a:cxn ang="0">
                  <a:pos x="T4" y="T5"/>
                </a:cxn>
                <a:cxn ang="0">
                  <a:pos x="T6" y="T7"/>
                </a:cxn>
              </a:cxnLst>
              <a:rect l="0" t="0" r="r" b="b"/>
              <a:pathLst>
                <a:path w="93" h="25">
                  <a:moveTo>
                    <a:pt x="1" y="2"/>
                  </a:moveTo>
                  <a:cubicBezTo>
                    <a:pt x="1" y="2"/>
                    <a:pt x="63" y="24"/>
                    <a:pt x="92" y="0"/>
                  </a:cubicBezTo>
                  <a:cubicBezTo>
                    <a:pt x="92" y="0"/>
                    <a:pt x="93" y="3"/>
                    <a:pt x="93" y="6"/>
                  </a:cubicBezTo>
                  <a:cubicBezTo>
                    <a:pt x="92" y="8"/>
                    <a:pt x="64" y="25"/>
                    <a:pt x="0" y="4"/>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41" name="Freeform 119"/>
            <p:cNvSpPr/>
            <p:nvPr/>
          </p:nvSpPr>
          <p:spPr bwMode="auto">
            <a:xfrm flipH="1">
              <a:off x="3176113" y="5820602"/>
              <a:ext cx="61363" cy="61358"/>
            </a:xfrm>
            <a:custGeom>
              <a:avLst/>
              <a:gdLst>
                <a:gd name="T0" fmla="*/ 17 w 22"/>
                <a:gd name="T1" fmla="*/ 21 h 22"/>
                <a:gd name="T2" fmla="*/ 6 w 22"/>
                <a:gd name="T3" fmla="*/ 18 h 22"/>
                <a:gd name="T4" fmla="*/ 14 w 22"/>
                <a:gd name="T5" fmla="*/ 17 h 22"/>
                <a:gd name="T6" fmla="*/ 0 w 22"/>
                <a:gd name="T7" fmla="*/ 10 h 22"/>
                <a:gd name="T8" fmla="*/ 15 w 22"/>
                <a:gd name="T9" fmla="*/ 15 h 22"/>
                <a:gd name="T10" fmla="*/ 1 w 22"/>
                <a:gd name="T11" fmla="*/ 3 h 22"/>
                <a:gd name="T12" fmla="*/ 13 w 22"/>
                <a:gd name="T13" fmla="*/ 9 h 22"/>
                <a:gd name="T14" fmla="*/ 7 w 22"/>
                <a:gd name="T15" fmla="*/ 3 h 22"/>
                <a:gd name="T16" fmla="*/ 4 w 22"/>
                <a:gd name="T17" fmla="*/ 0 h 22"/>
                <a:gd name="T18" fmla="*/ 20 w 22"/>
                <a:gd name="T19" fmla="*/ 15 h 22"/>
                <a:gd name="T20" fmla="*/ 17 w 22"/>
                <a:gd name="T2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2">
                  <a:moveTo>
                    <a:pt x="17" y="21"/>
                  </a:moveTo>
                  <a:cubicBezTo>
                    <a:pt x="17" y="21"/>
                    <a:pt x="12" y="20"/>
                    <a:pt x="6" y="18"/>
                  </a:cubicBezTo>
                  <a:cubicBezTo>
                    <a:pt x="10" y="19"/>
                    <a:pt x="15" y="20"/>
                    <a:pt x="14" y="17"/>
                  </a:cubicBezTo>
                  <a:cubicBezTo>
                    <a:pt x="12" y="13"/>
                    <a:pt x="0" y="10"/>
                    <a:pt x="0" y="10"/>
                  </a:cubicBezTo>
                  <a:cubicBezTo>
                    <a:pt x="9" y="9"/>
                    <a:pt x="14" y="14"/>
                    <a:pt x="15" y="15"/>
                  </a:cubicBezTo>
                  <a:cubicBezTo>
                    <a:pt x="13" y="8"/>
                    <a:pt x="1" y="3"/>
                    <a:pt x="1" y="3"/>
                  </a:cubicBezTo>
                  <a:cubicBezTo>
                    <a:pt x="8" y="5"/>
                    <a:pt x="13" y="8"/>
                    <a:pt x="13" y="9"/>
                  </a:cubicBezTo>
                  <a:cubicBezTo>
                    <a:pt x="13" y="8"/>
                    <a:pt x="10" y="6"/>
                    <a:pt x="7" y="3"/>
                  </a:cubicBezTo>
                  <a:cubicBezTo>
                    <a:pt x="6" y="2"/>
                    <a:pt x="5" y="1"/>
                    <a:pt x="4" y="0"/>
                  </a:cubicBezTo>
                  <a:cubicBezTo>
                    <a:pt x="11" y="3"/>
                    <a:pt x="16" y="8"/>
                    <a:pt x="20" y="15"/>
                  </a:cubicBezTo>
                  <a:cubicBezTo>
                    <a:pt x="20" y="15"/>
                    <a:pt x="22" y="22"/>
                    <a:pt x="17" y="21"/>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42" name="Freeform 120"/>
            <p:cNvSpPr/>
            <p:nvPr/>
          </p:nvSpPr>
          <p:spPr bwMode="auto">
            <a:xfrm flipH="1">
              <a:off x="1360587" y="5369928"/>
              <a:ext cx="101568" cy="190425"/>
            </a:xfrm>
            <a:custGeom>
              <a:avLst/>
              <a:gdLst>
                <a:gd name="T0" fmla="*/ 16 w 36"/>
                <a:gd name="T1" fmla="*/ 1 h 67"/>
                <a:gd name="T2" fmla="*/ 19 w 36"/>
                <a:gd name="T3" fmla="*/ 1 h 67"/>
                <a:gd name="T4" fmla="*/ 28 w 36"/>
                <a:gd name="T5" fmla="*/ 3 h 67"/>
                <a:gd name="T6" fmla="*/ 33 w 36"/>
                <a:gd name="T7" fmla="*/ 6 h 67"/>
                <a:gd name="T8" fmla="*/ 36 w 36"/>
                <a:gd name="T9" fmla="*/ 17 h 67"/>
                <a:gd name="T10" fmla="*/ 35 w 36"/>
                <a:gd name="T11" fmla="*/ 29 h 67"/>
                <a:gd name="T12" fmla="*/ 31 w 36"/>
                <a:gd name="T13" fmla="*/ 19 h 67"/>
                <a:gd name="T14" fmla="*/ 35 w 36"/>
                <a:gd name="T15" fmla="*/ 36 h 67"/>
                <a:gd name="T16" fmla="*/ 31 w 36"/>
                <a:gd name="T17" fmla="*/ 59 h 67"/>
                <a:gd name="T18" fmla="*/ 30 w 36"/>
                <a:gd name="T19" fmla="*/ 58 h 67"/>
                <a:gd name="T20" fmla="*/ 20 w 36"/>
                <a:gd name="T21" fmla="*/ 61 h 67"/>
                <a:gd name="T22" fmla="*/ 17 w 36"/>
                <a:gd name="T23" fmla="*/ 66 h 67"/>
                <a:gd name="T24" fmla="*/ 10 w 36"/>
                <a:gd name="T25" fmla="*/ 53 h 67"/>
                <a:gd name="T26" fmla="*/ 3 w 36"/>
                <a:gd name="T27" fmla="*/ 42 h 67"/>
                <a:gd name="T28" fmla="*/ 1 w 36"/>
                <a:gd name="T29" fmla="*/ 30 h 67"/>
                <a:gd name="T30" fmla="*/ 1 w 36"/>
                <a:gd name="T31" fmla="*/ 30 h 67"/>
                <a:gd name="T32" fmla="*/ 1 w 36"/>
                <a:gd name="T33" fmla="*/ 14 h 67"/>
                <a:gd name="T34" fmla="*/ 11 w 36"/>
                <a:gd name="T35" fmla="*/ 3 h 67"/>
                <a:gd name="T36" fmla="*/ 16 w 36"/>
                <a:gd name="T3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67">
                  <a:moveTo>
                    <a:pt x="16" y="1"/>
                  </a:moveTo>
                  <a:cubicBezTo>
                    <a:pt x="17" y="1"/>
                    <a:pt x="18" y="1"/>
                    <a:pt x="19" y="1"/>
                  </a:cubicBezTo>
                  <a:cubicBezTo>
                    <a:pt x="21" y="1"/>
                    <a:pt x="24" y="1"/>
                    <a:pt x="28" y="3"/>
                  </a:cubicBezTo>
                  <a:cubicBezTo>
                    <a:pt x="29" y="3"/>
                    <a:pt x="31" y="4"/>
                    <a:pt x="33" y="6"/>
                  </a:cubicBezTo>
                  <a:cubicBezTo>
                    <a:pt x="35" y="7"/>
                    <a:pt x="36" y="11"/>
                    <a:pt x="36" y="17"/>
                  </a:cubicBezTo>
                  <a:cubicBezTo>
                    <a:pt x="36" y="20"/>
                    <a:pt x="36" y="25"/>
                    <a:pt x="35" y="29"/>
                  </a:cubicBezTo>
                  <a:cubicBezTo>
                    <a:pt x="33" y="24"/>
                    <a:pt x="32" y="20"/>
                    <a:pt x="31" y="19"/>
                  </a:cubicBezTo>
                  <a:cubicBezTo>
                    <a:pt x="33" y="23"/>
                    <a:pt x="34" y="29"/>
                    <a:pt x="35" y="36"/>
                  </a:cubicBezTo>
                  <a:cubicBezTo>
                    <a:pt x="34" y="44"/>
                    <a:pt x="32" y="53"/>
                    <a:pt x="31" y="59"/>
                  </a:cubicBezTo>
                  <a:cubicBezTo>
                    <a:pt x="30" y="58"/>
                    <a:pt x="30" y="58"/>
                    <a:pt x="30" y="58"/>
                  </a:cubicBezTo>
                  <a:cubicBezTo>
                    <a:pt x="26" y="53"/>
                    <a:pt x="23" y="57"/>
                    <a:pt x="20" y="61"/>
                  </a:cubicBezTo>
                  <a:cubicBezTo>
                    <a:pt x="19" y="64"/>
                    <a:pt x="18" y="67"/>
                    <a:pt x="17" y="66"/>
                  </a:cubicBezTo>
                  <a:cubicBezTo>
                    <a:pt x="10" y="53"/>
                    <a:pt x="10" y="53"/>
                    <a:pt x="10" y="53"/>
                  </a:cubicBezTo>
                  <a:cubicBezTo>
                    <a:pt x="3" y="42"/>
                    <a:pt x="3" y="42"/>
                    <a:pt x="3" y="42"/>
                  </a:cubicBezTo>
                  <a:cubicBezTo>
                    <a:pt x="3" y="42"/>
                    <a:pt x="2" y="36"/>
                    <a:pt x="1" y="30"/>
                  </a:cubicBezTo>
                  <a:cubicBezTo>
                    <a:pt x="1" y="30"/>
                    <a:pt x="1" y="30"/>
                    <a:pt x="1" y="30"/>
                  </a:cubicBezTo>
                  <a:cubicBezTo>
                    <a:pt x="1" y="24"/>
                    <a:pt x="0" y="18"/>
                    <a:pt x="1" y="14"/>
                  </a:cubicBezTo>
                  <a:cubicBezTo>
                    <a:pt x="4" y="7"/>
                    <a:pt x="10" y="3"/>
                    <a:pt x="11" y="3"/>
                  </a:cubicBezTo>
                  <a:cubicBezTo>
                    <a:pt x="12" y="2"/>
                    <a:pt x="13" y="0"/>
                    <a:pt x="16" y="1"/>
                  </a:cubicBezTo>
                </a:path>
              </a:pathLst>
            </a:custGeom>
            <a:solidFill>
              <a:srgbClr val="F9E5F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43" name="Freeform 121"/>
            <p:cNvSpPr>
              <a:spLocks noEditPoints="1"/>
            </p:cNvSpPr>
            <p:nvPr/>
          </p:nvSpPr>
          <p:spPr bwMode="auto">
            <a:xfrm flipH="1">
              <a:off x="1381747" y="5372045"/>
              <a:ext cx="78291" cy="74053"/>
            </a:xfrm>
            <a:custGeom>
              <a:avLst/>
              <a:gdLst>
                <a:gd name="T0" fmla="*/ 12 w 27"/>
                <a:gd name="T1" fmla="*/ 22 h 26"/>
                <a:gd name="T2" fmla="*/ 13 w 27"/>
                <a:gd name="T3" fmla="*/ 26 h 26"/>
                <a:gd name="T4" fmla="*/ 13 w 27"/>
                <a:gd name="T5" fmla="*/ 22 h 26"/>
                <a:gd name="T6" fmla="*/ 12 w 27"/>
                <a:gd name="T7" fmla="*/ 22 h 26"/>
                <a:gd name="T8" fmla="*/ 0 w 27"/>
                <a:gd name="T9" fmla="*/ 15 h 26"/>
                <a:gd name="T10" fmla="*/ 0 w 27"/>
                <a:gd name="T11" fmla="*/ 20 h 26"/>
                <a:gd name="T12" fmla="*/ 1 w 27"/>
                <a:gd name="T13" fmla="*/ 21 h 26"/>
                <a:gd name="T14" fmla="*/ 3 w 27"/>
                <a:gd name="T15" fmla="*/ 16 h 26"/>
                <a:gd name="T16" fmla="*/ 0 w 27"/>
                <a:gd name="T17" fmla="*/ 15 h 26"/>
                <a:gd name="T18" fmla="*/ 3 w 27"/>
                <a:gd name="T19" fmla="*/ 8 h 26"/>
                <a:gd name="T20" fmla="*/ 0 w 27"/>
                <a:gd name="T21" fmla="*/ 13 h 26"/>
                <a:gd name="T22" fmla="*/ 0 w 27"/>
                <a:gd name="T23" fmla="*/ 14 h 26"/>
                <a:gd name="T24" fmla="*/ 3 w 27"/>
                <a:gd name="T25" fmla="*/ 15 h 26"/>
                <a:gd name="T26" fmla="*/ 6 w 27"/>
                <a:gd name="T27" fmla="*/ 12 h 26"/>
                <a:gd name="T28" fmla="*/ 7 w 27"/>
                <a:gd name="T29" fmla="*/ 12 h 26"/>
                <a:gd name="T30" fmla="*/ 12 w 27"/>
                <a:gd name="T31" fmla="*/ 19 h 26"/>
                <a:gd name="T32" fmla="*/ 13 w 27"/>
                <a:gd name="T33" fmla="*/ 20 h 26"/>
                <a:gd name="T34" fmla="*/ 14 w 27"/>
                <a:gd name="T35" fmla="*/ 15 h 26"/>
                <a:gd name="T36" fmla="*/ 3 w 27"/>
                <a:gd name="T37" fmla="*/ 8 h 26"/>
                <a:gd name="T38" fmla="*/ 10 w 27"/>
                <a:gd name="T39" fmla="*/ 2 h 26"/>
                <a:gd name="T40" fmla="*/ 4 w 27"/>
                <a:gd name="T41" fmla="*/ 7 h 26"/>
                <a:gd name="T42" fmla="*/ 14 w 27"/>
                <a:gd name="T43" fmla="*/ 13 h 26"/>
                <a:gd name="T44" fmla="*/ 16 w 27"/>
                <a:gd name="T45" fmla="*/ 9 h 26"/>
                <a:gd name="T46" fmla="*/ 17 w 27"/>
                <a:gd name="T47" fmla="*/ 9 h 26"/>
                <a:gd name="T48" fmla="*/ 19 w 27"/>
                <a:gd name="T49" fmla="*/ 11 h 26"/>
                <a:gd name="T50" fmla="*/ 19 w 27"/>
                <a:gd name="T51" fmla="*/ 11 h 26"/>
                <a:gd name="T52" fmla="*/ 10 w 27"/>
                <a:gd name="T53" fmla="*/ 2 h 26"/>
                <a:gd name="T54" fmla="*/ 23 w 27"/>
                <a:gd name="T55" fmla="*/ 0 h 26"/>
                <a:gd name="T56" fmla="*/ 25 w 27"/>
                <a:gd name="T57" fmla="*/ 3 h 26"/>
                <a:gd name="T58" fmla="*/ 27 w 27"/>
                <a:gd name="T59" fmla="*/ 2 h 26"/>
                <a:gd name="T60" fmla="*/ 23 w 27"/>
                <a:gd name="T61" fmla="*/ 0 h 26"/>
                <a:gd name="T62" fmla="*/ 13 w 27"/>
                <a:gd name="T63" fmla="*/ 0 h 26"/>
                <a:gd name="T64" fmla="*/ 11 w 27"/>
                <a:gd name="T65" fmla="*/ 0 h 26"/>
                <a:gd name="T66" fmla="*/ 20 w 27"/>
                <a:gd name="T67" fmla="*/ 9 h 26"/>
                <a:gd name="T68" fmla="*/ 21 w 27"/>
                <a:gd name="T69" fmla="*/ 9 h 26"/>
                <a:gd name="T70" fmla="*/ 22 w 27"/>
                <a:gd name="T71" fmla="*/ 5 h 26"/>
                <a:gd name="T72" fmla="*/ 23 w 27"/>
                <a:gd name="T73" fmla="*/ 4 h 26"/>
                <a:gd name="T74" fmla="*/ 23 w 27"/>
                <a:gd name="T75" fmla="*/ 4 h 26"/>
                <a:gd name="T76" fmla="*/ 19 w 27"/>
                <a:gd name="T77" fmla="*/ 0 h 26"/>
                <a:gd name="T78" fmla="*/ 18 w 27"/>
                <a:gd name="T79" fmla="*/ 0 h 26"/>
                <a:gd name="T80" fmla="*/ 17 w 27"/>
                <a:gd name="T81" fmla="*/ 0 h 26"/>
                <a:gd name="T82" fmla="*/ 15 w 27"/>
                <a:gd name="T83" fmla="*/ 0 h 26"/>
                <a:gd name="T84" fmla="*/ 13 w 27"/>
                <a:gd name="T8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26">
                  <a:moveTo>
                    <a:pt x="12" y="22"/>
                  </a:moveTo>
                  <a:cubicBezTo>
                    <a:pt x="13" y="24"/>
                    <a:pt x="13" y="26"/>
                    <a:pt x="13" y="26"/>
                  </a:cubicBezTo>
                  <a:cubicBezTo>
                    <a:pt x="13" y="26"/>
                    <a:pt x="13" y="24"/>
                    <a:pt x="13" y="22"/>
                  </a:cubicBezTo>
                  <a:cubicBezTo>
                    <a:pt x="13" y="22"/>
                    <a:pt x="13" y="22"/>
                    <a:pt x="12" y="22"/>
                  </a:cubicBezTo>
                  <a:moveTo>
                    <a:pt x="0" y="15"/>
                  </a:moveTo>
                  <a:cubicBezTo>
                    <a:pt x="0" y="17"/>
                    <a:pt x="0" y="18"/>
                    <a:pt x="0" y="20"/>
                  </a:cubicBezTo>
                  <a:cubicBezTo>
                    <a:pt x="0" y="20"/>
                    <a:pt x="1" y="20"/>
                    <a:pt x="1" y="21"/>
                  </a:cubicBezTo>
                  <a:cubicBezTo>
                    <a:pt x="2" y="19"/>
                    <a:pt x="2" y="18"/>
                    <a:pt x="3" y="16"/>
                  </a:cubicBezTo>
                  <a:cubicBezTo>
                    <a:pt x="2" y="16"/>
                    <a:pt x="1" y="16"/>
                    <a:pt x="0" y="15"/>
                  </a:cubicBezTo>
                  <a:moveTo>
                    <a:pt x="3" y="8"/>
                  </a:moveTo>
                  <a:cubicBezTo>
                    <a:pt x="2" y="10"/>
                    <a:pt x="1" y="11"/>
                    <a:pt x="0" y="13"/>
                  </a:cubicBezTo>
                  <a:cubicBezTo>
                    <a:pt x="0" y="14"/>
                    <a:pt x="0" y="14"/>
                    <a:pt x="0" y="14"/>
                  </a:cubicBezTo>
                  <a:cubicBezTo>
                    <a:pt x="1" y="14"/>
                    <a:pt x="2" y="15"/>
                    <a:pt x="3" y="15"/>
                  </a:cubicBezTo>
                  <a:cubicBezTo>
                    <a:pt x="4" y="14"/>
                    <a:pt x="5" y="12"/>
                    <a:pt x="6" y="12"/>
                  </a:cubicBezTo>
                  <a:cubicBezTo>
                    <a:pt x="7" y="12"/>
                    <a:pt x="7" y="12"/>
                    <a:pt x="7" y="12"/>
                  </a:cubicBezTo>
                  <a:cubicBezTo>
                    <a:pt x="10" y="12"/>
                    <a:pt x="11" y="16"/>
                    <a:pt x="12" y="19"/>
                  </a:cubicBezTo>
                  <a:cubicBezTo>
                    <a:pt x="12" y="20"/>
                    <a:pt x="13" y="20"/>
                    <a:pt x="13" y="20"/>
                  </a:cubicBezTo>
                  <a:cubicBezTo>
                    <a:pt x="13" y="19"/>
                    <a:pt x="13" y="17"/>
                    <a:pt x="14" y="15"/>
                  </a:cubicBezTo>
                  <a:cubicBezTo>
                    <a:pt x="10" y="12"/>
                    <a:pt x="6" y="10"/>
                    <a:pt x="3" y="8"/>
                  </a:cubicBezTo>
                  <a:moveTo>
                    <a:pt x="10" y="2"/>
                  </a:moveTo>
                  <a:cubicBezTo>
                    <a:pt x="9" y="2"/>
                    <a:pt x="6" y="4"/>
                    <a:pt x="4" y="7"/>
                  </a:cubicBezTo>
                  <a:cubicBezTo>
                    <a:pt x="7" y="9"/>
                    <a:pt x="11" y="11"/>
                    <a:pt x="14" y="13"/>
                  </a:cubicBezTo>
                  <a:cubicBezTo>
                    <a:pt x="14" y="12"/>
                    <a:pt x="15" y="10"/>
                    <a:pt x="16" y="9"/>
                  </a:cubicBezTo>
                  <a:cubicBezTo>
                    <a:pt x="16" y="9"/>
                    <a:pt x="16" y="9"/>
                    <a:pt x="17" y="9"/>
                  </a:cubicBezTo>
                  <a:cubicBezTo>
                    <a:pt x="17" y="9"/>
                    <a:pt x="18" y="10"/>
                    <a:pt x="19" y="11"/>
                  </a:cubicBezTo>
                  <a:cubicBezTo>
                    <a:pt x="19" y="11"/>
                    <a:pt x="19" y="11"/>
                    <a:pt x="19" y="11"/>
                  </a:cubicBezTo>
                  <a:cubicBezTo>
                    <a:pt x="16" y="7"/>
                    <a:pt x="13" y="4"/>
                    <a:pt x="10" y="2"/>
                  </a:cubicBezTo>
                  <a:moveTo>
                    <a:pt x="23" y="0"/>
                  </a:moveTo>
                  <a:cubicBezTo>
                    <a:pt x="24" y="1"/>
                    <a:pt x="24" y="2"/>
                    <a:pt x="25" y="3"/>
                  </a:cubicBezTo>
                  <a:cubicBezTo>
                    <a:pt x="26" y="3"/>
                    <a:pt x="26" y="2"/>
                    <a:pt x="27" y="2"/>
                  </a:cubicBezTo>
                  <a:cubicBezTo>
                    <a:pt x="25" y="1"/>
                    <a:pt x="24" y="0"/>
                    <a:pt x="23" y="0"/>
                  </a:cubicBezTo>
                  <a:moveTo>
                    <a:pt x="13" y="0"/>
                  </a:moveTo>
                  <a:cubicBezTo>
                    <a:pt x="12" y="0"/>
                    <a:pt x="12" y="0"/>
                    <a:pt x="11" y="0"/>
                  </a:cubicBezTo>
                  <a:cubicBezTo>
                    <a:pt x="15" y="3"/>
                    <a:pt x="18" y="6"/>
                    <a:pt x="20" y="9"/>
                  </a:cubicBezTo>
                  <a:cubicBezTo>
                    <a:pt x="20" y="9"/>
                    <a:pt x="20" y="9"/>
                    <a:pt x="21" y="9"/>
                  </a:cubicBezTo>
                  <a:cubicBezTo>
                    <a:pt x="21" y="7"/>
                    <a:pt x="21" y="5"/>
                    <a:pt x="22" y="5"/>
                  </a:cubicBezTo>
                  <a:cubicBezTo>
                    <a:pt x="22" y="4"/>
                    <a:pt x="22" y="4"/>
                    <a:pt x="23" y="4"/>
                  </a:cubicBezTo>
                  <a:cubicBezTo>
                    <a:pt x="23" y="4"/>
                    <a:pt x="23" y="4"/>
                    <a:pt x="23" y="4"/>
                  </a:cubicBezTo>
                  <a:cubicBezTo>
                    <a:pt x="22" y="3"/>
                    <a:pt x="21" y="1"/>
                    <a:pt x="19" y="0"/>
                  </a:cubicBezTo>
                  <a:cubicBezTo>
                    <a:pt x="19" y="0"/>
                    <a:pt x="18" y="0"/>
                    <a:pt x="18" y="0"/>
                  </a:cubicBezTo>
                  <a:cubicBezTo>
                    <a:pt x="18" y="0"/>
                    <a:pt x="17" y="0"/>
                    <a:pt x="17" y="0"/>
                  </a:cubicBezTo>
                  <a:cubicBezTo>
                    <a:pt x="16" y="0"/>
                    <a:pt x="16" y="0"/>
                    <a:pt x="15" y="0"/>
                  </a:cubicBezTo>
                  <a:cubicBezTo>
                    <a:pt x="14" y="0"/>
                    <a:pt x="14" y="0"/>
                    <a:pt x="13" y="0"/>
                  </a:cubicBezTo>
                </a:path>
              </a:pathLst>
            </a:custGeom>
            <a:solidFill>
              <a:srgbClr val="FBECF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44" name="Freeform 122"/>
            <p:cNvSpPr/>
            <p:nvPr/>
          </p:nvSpPr>
          <p:spPr bwMode="auto">
            <a:xfrm flipH="1">
              <a:off x="1468502" y="5477837"/>
              <a:ext cx="165048" cy="148108"/>
            </a:xfrm>
            <a:custGeom>
              <a:avLst/>
              <a:gdLst>
                <a:gd name="T0" fmla="*/ 27 w 58"/>
                <a:gd name="T1" fmla="*/ 1 h 52"/>
                <a:gd name="T2" fmla="*/ 27 w 58"/>
                <a:gd name="T3" fmla="*/ 1 h 52"/>
                <a:gd name="T4" fmla="*/ 28 w 58"/>
                <a:gd name="T5" fmla="*/ 1 h 52"/>
                <a:gd name="T6" fmla="*/ 54 w 58"/>
                <a:gd name="T7" fmla="*/ 11 h 52"/>
                <a:gd name="T8" fmla="*/ 58 w 58"/>
                <a:gd name="T9" fmla="*/ 50 h 52"/>
                <a:gd name="T10" fmla="*/ 15 w 58"/>
                <a:gd name="T11" fmla="*/ 38 h 52"/>
                <a:gd name="T12" fmla="*/ 15 w 58"/>
                <a:gd name="T13" fmla="*/ 38 h 52"/>
                <a:gd name="T14" fmla="*/ 3 w 58"/>
                <a:gd name="T15" fmla="*/ 26 h 52"/>
                <a:gd name="T16" fmla="*/ 2 w 58"/>
                <a:gd name="T17" fmla="*/ 22 h 52"/>
                <a:gd name="T18" fmla="*/ 8 w 58"/>
                <a:gd name="T19" fmla="*/ 15 h 52"/>
                <a:gd name="T20" fmla="*/ 9 w 58"/>
                <a:gd name="T21" fmla="*/ 7 h 52"/>
                <a:gd name="T22" fmla="*/ 27 w 58"/>
                <a:gd name="T2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2">
                  <a:moveTo>
                    <a:pt x="27" y="1"/>
                  </a:moveTo>
                  <a:cubicBezTo>
                    <a:pt x="27" y="1"/>
                    <a:pt x="27" y="1"/>
                    <a:pt x="27" y="1"/>
                  </a:cubicBezTo>
                  <a:cubicBezTo>
                    <a:pt x="28" y="1"/>
                    <a:pt x="28" y="1"/>
                    <a:pt x="28" y="1"/>
                  </a:cubicBezTo>
                  <a:cubicBezTo>
                    <a:pt x="35" y="0"/>
                    <a:pt x="44" y="3"/>
                    <a:pt x="54" y="11"/>
                  </a:cubicBezTo>
                  <a:cubicBezTo>
                    <a:pt x="58" y="50"/>
                    <a:pt x="58" y="50"/>
                    <a:pt x="58" y="50"/>
                  </a:cubicBezTo>
                  <a:cubicBezTo>
                    <a:pt x="58" y="50"/>
                    <a:pt x="35" y="52"/>
                    <a:pt x="15" y="38"/>
                  </a:cubicBezTo>
                  <a:cubicBezTo>
                    <a:pt x="15" y="38"/>
                    <a:pt x="15" y="38"/>
                    <a:pt x="15" y="38"/>
                  </a:cubicBezTo>
                  <a:cubicBezTo>
                    <a:pt x="11" y="35"/>
                    <a:pt x="7" y="31"/>
                    <a:pt x="3" y="26"/>
                  </a:cubicBezTo>
                  <a:cubicBezTo>
                    <a:pt x="3" y="26"/>
                    <a:pt x="0" y="25"/>
                    <a:pt x="2" y="22"/>
                  </a:cubicBezTo>
                  <a:cubicBezTo>
                    <a:pt x="4" y="18"/>
                    <a:pt x="8" y="18"/>
                    <a:pt x="8" y="15"/>
                  </a:cubicBezTo>
                  <a:cubicBezTo>
                    <a:pt x="8" y="12"/>
                    <a:pt x="6" y="10"/>
                    <a:pt x="9" y="7"/>
                  </a:cubicBezTo>
                  <a:cubicBezTo>
                    <a:pt x="11" y="6"/>
                    <a:pt x="17" y="1"/>
                    <a:pt x="27" y="1"/>
                  </a:cubicBezTo>
                </a:path>
              </a:pathLst>
            </a:custGeom>
            <a:solidFill>
              <a:srgbClr val="F9E5F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45" name="Freeform 123"/>
            <p:cNvSpPr>
              <a:spLocks noEditPoints="1"/>
            </p:cNvSpPr>
            <p:nvPr/>
          </p:nvSpPr>
          <p:spPr bwMode="auto">
            <a:xfrm flipH="1">
              <a:off x="1555259" y="5479952"/>
              <a:ext cx="74059" cy="105792"/>
            </a:xfrm>
            <a:custGeom>
              <a:avLst/>
              <a:gdLst>
                <a:gd name="T0" fmla="*/ 25 w 26"/>
                <a:gd name="T1" fmla="*/ 17 h 37"/>
                <a:gd name="T2" fmla="*/ 25 w 26"/>
                <a:gd name="T3" fmla="*/ 18 h 37"/>
                <a:gd name="T4" fmla="*/ 25 w 26"/>
                <a:gd name="T5" fmla="*/ 18 h 37"/>
                <a:gd name="T6" fmla="*/ 25 w 26"/>
                <a:gd name="T7" fmla="*/ 17 h 37"/>
                <a:gd name="T8" fmla="*/ 17 w 26"/>
                <a:gd name="T9" fmla="*/ 5 h 37"/>
                <a:gd name="T10" fmla="*/ 19 w 26"/>
                <a:gd name="T11" fmla="*/ 8 h 37"/>
                <a:gd name="T12" fmla="*/ 26 w 26"/>
                <a:gd name="T13" fmla="*/ 6 h 37"/>
                <a:gd name="T14" fmla="*/ 25 w 26"/>
                <a:gd name="T15" fmla="*/ 6 h 37"/>
                <a:gd name="T16" fmla="*/ 17 w 26"/>
                <a:gd name="T17" fmla="*/ 5 h 37"/>
                <a:gd name="T18" fmla="*/ 14 w 26"/>
                <a:gd name="T19" fmla="*/ 2 h 37"/>
                <a:gd name="T20" fmla="*/ 8 w 26"/>
                <a:gd name="T21" fmla="*/ 6 h 37"/>
                <a:gd name="T22" fmla="*/ 6 w 26"/>
                <a:gd name="T23" fmla="*/ 9 h 37"/>
                <a:gd name="T24" fmla="*/ 7 w 26"/>
                <a:gd name="T25" fmla="*/ 14 h 37"/>
                <a:gd name="T26" fmla="*/ 7 w 26"/>
                <a:gd name="T27" fmla="*/ 14 h 37"/>
                <a:gd name="T28" fmla="*/ 1 w 26"/>
                <a:gd name="T29" fmla="*/ 21 h 37"/>
                <a:gd name="T30" fmla="*/ 0 w 26"/>
                <a:gd name="T31" fmla="*/ 22 h 37"/>
                <a:gd name="T32" fmla="*/ 2 w 26"/>
                <a:gd name="T33" fmla="*/ 25 h 37"/>
                <a:gd name="T34" fmla="*/ 14 w 26"/>
                <a:gd name="T35" fmla="*/ 37 h 37"/>
                <a:gd name="T36" fmla="*/ 7 w 26"/>
                <a:gd name="T37" fmla="*/ 24 h 37"/>
                <a:gd name="T38" fmla="*/ 9 w 26"/>
                <a:gd name="T39" fmla="*/ 23 h 37"/>
                <a:gd name="T40" fmla="*/ 20 w 26"/>
                <a:gd name="T41" fmla="*/ 28 h 37"/>
                <a:gd name="T42" fmla="*/ 12 w 26"/>
                <a:gd name="T43" fmla="*/ 16 h 37"/>
                <a:gd name="T44" fmla="*/ 15 w 26"/>
                <a:gd name="T45" fmla="*/ 15 h 37"/>
                <a:gd name="T46" fmla="*/ 22 w 26"/>
                <a:gd name="T47" fmla="*/ 16 h 37"/>
                <a:gd name="T48" fmla="*/ 21 w 26"/>
                <a:gd name="T49" fmla="*/ 15 h 37"/>
                <a:gd name="T50" fmla="*/ 15 w 26"/>
                <a:gd name="T51" fmla="*/ 10 h 37"/>
                <a:gd name="T52" fmla="*/ 17 w 26"/>
                <a:gd name="T53" fmla="*/ 9 h 37"/>
                <a:gd name="T54" fmla="*/ 14 w 26"/>
                <a:gd name="T55" fmla="*/ 2 h 37"/>
                <a:gd name="T56" fmla="*/ 26 w 26"/>
                <a:gd name="T57" fmla="*/ 0 h 37"/>
                <a:gd name="T58" fmla="*/ 16 w 26"/>
                <a:gd name="T59" fmla="*/ 2 h 37"/>
                <a:gd name="T60" fmla="*/ 17 w 26"/>
                <a:gd name="T61" fmla="*/ 4 h 37"/>
                <a:gd name="T62" fmla="*/ 17 w 26"/>
                <a:gd name="T63" fmla="*/ 4 h 37"/>
                <a:gd name="T64" fmla="*/ 26 w 26"/>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7">
                  <a:moveTo>
                    <a:pt x="25" y="17"/>
                  </a:moveTo>
                  <a:cubicBezTo>
                    <a:pt x="25" y="17"/>
                    <a:pt x="25" y="17"/>
                    <a:pt x="25" y="18"/>
                  </a:cubicBezTo>
                  <a:cubicBezTo>
                    <a:pt x="25" y="18"/>
                    <a:pt x="25" y="18"/>
                    <a:pt x="25" y="18"/>
                  </a:cubicBezTo>
                  <a:cubicBezTo>
                    <a:pt x="25" y="18"/>
                    <a:pt x="25" y="18"/>
                    <a:pt x="25" y="17"/>
                  </a:cubicBezTo>
                  <a:moveTo>
                    <a:pt x="17" y="5"/>
                  </a:moveTo>
                  <a:cubicBezTo>
                    <a:pt x="18" y="6"/>
                    <a:pt x="18" y="7"/>
                    <a:pt x="19" y="8"/>
                  </a:cubicBezTo>
                  <a:cubicBezTo>
                    <a:pt x="22" y="7"/>
                    <a:pt x="26" y="6"/>
                    <a:pt x="26" y="6"/>
                  </a:cubicBezTo>
                  <a:cubicBezTo>
                    <a:pt x="26" y="6"/>
                    <a:pt x="26" y="6"/>
                    <a:pt x="25" y="6"/>
                  </a:cubicBezTo>
                  <a:cubicBezTo>
                    <a:pt x="23" y="6"/>
                    <a:pt x="19" y="6"/>
                    <a:pt x="17" y="5"/>
                  </a:cubicBezTo>
                  <a:moveTo>
                    <a:pt x="14" y="2"/>
                  </a:moveTo>
                  <a:cubicBezTo>
                    <a:pt x="11" y="4"/>
                    <a:pt x="9" y="5"/>
                    <a:pt x="8" y="6"/>
                  </a:cubicBezTo>
                  <a:cubicBezTo>
                    <a:pt x="7" y="8"/>
                    <a:pt x="6" y="8"/>
                    <a:pt x="6" y="9"/>
                  </a:cubicBezTo>
                  <a:cubicBezTo>
                    <a:pt x="6" y="11"/>
                    <a:pt x="7" y="12"/>
                    <a:pt x="7" y="14"/>
                  </a:cubicBezTo>
                  <a:cubicBezTo>
                    <a:pt x="7" y="14"/>
                    <a:pt x="7" y="14"/>
                    <a:pt x="7" y="14"/>
                  </a:cubicBezTo>
                  <a:cubicBezTo>
                    <a:pt x="7" y="17"/>
                    <a:pt x="3" y="17"/>
                    <a:pt x="1" y="21"/>
                  </a:cubicBezTo>
                  <a:cubicBezTo>
                    <a:pt x="0" y="21"/>
                    <a:pt x="0" y="22"/>
                    <a:pt x="0" y="22"/>
                  </a:cubicBezTo>
                  <a:cubicBezTo>
                    <a:pt x="0" y="25"/>
                    <a:pt x="2" y="25"/>
                    <a:pt x="2" y="25"/>
                  </a:cubicBezTo>
                  <a:cubicBezTo>
                    <a:pt x="6" y="30"/>
                    <a:pt x="10" y="34"/>
                    <a:pt x="14" y="37"/>
                  </a:cubicBezTo>
                  <a:cubicBezTo>
                    <a:pt x="13" y="36"/>
                    <a:pt x="6" y="28"/>
                    <a:pt x="7" y="24"/>
                  </a:cubicBezTo>
                  <a:cubicBezTo>
                    <a:pt x="8" y="23"/>
                    <a:pt x="8" y="23"/>
                    <a:pt x="9" y="23"/>
                  </a:cubicBezTo>
                  <a:cubicBezTo>
                    <a:pt x="13" y="23"/>
                    <a:pt x="19" y="28"/>
                    <a:pt x="20" y="28"/>
                  </a:cubicBezTo>
                  <a:cubicBezTo>
                    <a:pt x="19" y="27"/>
                    <a:pt x="11" y="19"/>
                    <a:pt x="12" y="16"/>
                  </a:cubicBezTo>
                  <a:cubicBezTo>
                    <a:pt x="13" y="15"/>
                    <a:pt x="14" y="15"/>
                    <a:pt x="15" y="15"/>
                  </a:cubicBezTo>
                  <a:cubicBezTo>
                    <a:pt x="17" y="15"/>
                    <a:pt x="19" y="16"/>
                    <a:pt x="22" y="16"/>
                  </a:cubicBezTo>
                  <a:cubicBezTo>
                    <a:pt x="21" y="16"/>
                    <a:pt x="21" y="16"/>
                    <a:pt x="21" y="15"/>
                  </a:cubicBezTo>
                  <a:cubicBezTo>
                    <a:pt x="18" y="14"/>
                    <a:pt x="15" y="11"/>
                    <a:pt x="15" y="10"/>
                  </a:cubicBezTo>
                  <a:cubicBezTo>
                    <a:pt x="15" y="10"/>
                    <a:pt x="16" y="9"/>
                    <a:pt x="17" y="9"/>
                  </a:cubicBezTo>
                  <a:cubicBezTo>
                    <a:pt x="16" y="7"/>
                    <a:pt x="15" y="5"/>
                    <a:pt x="14" y="2"/>
                  </a:cubicBezTo>
                  <a:moveTo>
                    <a:pt x="26" y="0"/>
                  </a:moveTo>
                  <a:cubicBezTo>
                    <a:pt x="22" y="0"/>
                    <a:pt x="19" y="1"/>
                    <a:pt x="16" y="2"/>
                  </a:cubicBezTo>
                  <a:cubicBezTo>
                    <a:pt x="16" y="2"/>
                    <a:pt x="17" y="3"/>
                    <a:pt x="17" y="4"/>
                  </a:cubicBezTo>
                  <a:cubicBezTo>
                    <a:pt x="17" y="4"/>
                    <a:pt x="17" y="4"/>
                    <a:pt x="17" y="4"/>
                  </a:cubicBezTo>
                  <a:cubicBezTo>
                    <a:pt x="18" y="1"/>
                    <a:pt x="24" y="0"/>
                    <a:pt x="26" y="0"/>
                  </a:cubicBezTo>
                </a:path>
              </a:pathLst>
            </a:custGeom>
            <a:solidFill>
              <a:srgbClr val="FBECF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46" name="Freeform 124"/>
            <p:cNvSpPr/>
            <p:nvPr/>
          </p:nvSpPr>
          <p:spPr bwMode="auto">
            <a:xfrm flipH="1">
              <a:off x="1385979" y="5418593"/>
              <a:ext cx="148120" cy="160803"/>
            </a:xfrm>
            <a:custGeom>
              <a:avLst/>
              <a:gdLst>
                <a:gd name="T0" fmla="*/ 3 w 52"/>
                <a:gd name="T1" fmla="*/ 6 h 57"/>
                <a:gd name="T2" fmla="*/ 22 w 52"/>
                <a:gd name="T3" fmla="*/ 39 h 57"/>
                <a:gd name="T4" fmla="*/ 52 w 52"/>
                <a:gd name="T5" fmla="*/ 55 h 57"/>
                <a:gd name="T6" fmla="*/ 49 w 52"/>
                <a:gd name="T7" fmla="*/ 57 h 57"/>
                <a:gd name="T8" fmla="*/ 3 w 52"/>
                <a:gd name="T9" fmla="*/ 6 h 57"/>
                <a:gd name="T10" fmla="*/ 3 w 52"/>
                <a:gd name="T11" fmla="*/ 6 h 57"/>
                <a:gd name="T12" fmla="*/ 1 w 52"/>
                <a:gd name="T13" fmla="*/ 2 h 57"/>
                <a:gd name="T14" fmla="*/ 5 w 52"/>
                <a:gd name="T15" fmla="*/ 3 h 57"/>
                <a:gd name="T16" fmla="*/ 3 w 52"/>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7">
                  <a:moveTo>
                    <a:pt x="3" y="6"/>
                  </a:moveTo>
                  <a:cubicBezTo>
                    <a:pt x="5" y="13"/>
                    <a:pt x="9" y="29"/>
                    <a:pt x="22" y="39"/>
                  </a:cubicBezTo>
                  <a:cubicBezTo>
                    <a:pt x="38" y="53"/>
                    <a:pt x="52" y="55"/>
                    <a:pt x="52" y="55"/>
                  </a:cubicBezTo>
                  <a:cubicBezTo>
                    <a:pt x="49" y="57"/>
                    <a:pt x="49" y="57"/>
                    <a:pt x="49" y="57"/>
                  </a:cubicBezTo>
                  <a:cubicBezTo>
                    <a:pt x="49" y="57"/>
                    <a:pt x="9" y="48"/>
                    <a:pt x="3" y="6"/>
                  </a:cubicBezTo>
                  <a:cubicBezTo>
                    <a:pt x="3" y="6"/>
                    <a:pt x="3" y="6"/>
                    <a:pt x="3" y="6"/>
                  </a:cubicBezTo>
                  <a:cubicBezTo>
                    <a:pt x="2" y="5"/>
                    <a:pt x="1" y="4"/>
                    <a:pt x="1" y="2"/>
                  </a:cubicBezTo>
                  <a:cubicBezTo>
                    <a:pt x="0" y="0"/>
                    <a:pt x="3" y="0"/>
                    <a:pt x="5" y="3"/>
                  </a:cubicBezTo>
                  <a:cubicBezTo>
                    <a:pt x="6" y="6"/>
                    <a:pt x="4" y="6"/>
                    <a:pt x="3" y="6"/>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47" name="Freeform 125"/>
            <p:cNvSpPr/>
            <p:nvPr/>
          </p:nvSpPr>
          <p:spPr bwMode="auto">
            <a:xfrm flipH="1">
              <a:off x="1356355" y="5382623"/>
              <a:ext cx="179859" cy="177730"/>
            </a:xfrm>
            <a:custGeom>
              <a:avLst/>
              <a:gdLst>
                <a:gd name="T0" fmla="*/ 59 w 63"/>
                <a:gd name="T1" fmla="*/ 62 h 62"/>
                <a:gd name="T2" fmla="*/ 63 w 63"/>
                <a:gd name="T3" fmla="*/ 61 h 62"/>
                <a:gd name="T4" fmla="*/ 5 w 63"/>
                <a:gd name="T5" fmla="*/ 7 h 62"/>
                <a:gd name="T6" fmla="*/ 3 w 63"/>
                <a:gd name="T7" fmla="*/ 2 h 62"/>
                <a:gd name="T8" fmla="*/ 4 w 63"/>
                <a:gd name="T9" fmla="*/ 7 h 62"/>
                <a:gd name="T10" fmla="*/ 4 w 63"/>
                <a:gd name="T11" fmla="*/ 7 h 62"/>
                <a:gd name="T12" fmla="*/ 18 w 63"/>
                <a:gd name="T13" fmla="*/ 30 h 62"/>
                <a:gd name="T14" fmla="*/ 59 w 63"/>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2">
                  <a:moveTo>
                    <a:pt x="59" y="62"/>
                  </a:moveTo>
                  <a:cubicBezTo>
                    <a:pt x="63" y="61"/>
                    <a:pt x="63" y="61"/>
                    <a:pt x="63" y="61"/>
                  </a:cubicBezTo>
                  <a:cubicBezTo>
                    <a:pt x="63" y="61"/>
                    <a:pt x="18" y="41"/>
                    <a:pt x="5" y="7"/>
                  </a:cubicBezTo>
                  <a:cubicBezTo>
                    <a:pt x="5" y="7"/>
                    <a:pt x="6" y="3"/>
                    <a:pt x="3" y="2"/>
                  </a:cubicBezTo>
                  <a:cubicBezTo>
                    <a:pt x="1" y="0"/>
                    <a:pt x="0" y="5"/>
                    <a:pt x="4" y="7"/>
                  </a:cubicBezTo>
                  <a:cubicBezTo>
                    <a:pt x="4" y="7"/>
                    <a:pt x="4" y="7"/>
                    <a:pt x="4" y="7"/>
                  </a:cubicBezTo>
                  <a:cubicBezTo>
                    <a:pt x="6" y="12"/>
                    <a:pt x="11" y="21"/>
                    <a:pt x="18" y="30"/>
                  </a:cubicBezTo>
                  <a:cubicBezTo>
                    <a:pt x="29" y="43"/>
                    <a:pt x="52" y="58"/>
                    <a:pt x="59" y="62"/>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48" name="Freeform 126"/>
            <p:cNvSpPr/>
            <p:nvPr/>
          </p:nvSpPr>
          <p:spPr bwMode="auto">
            <a:xfrm flipH="1">
              <a:off x="1311919" y="5232400"/>
              <a:ext cx="222180" cy="319490"/>
            </a:xfrm>
            <a:custGeom>
              <a:avLst/>
              <a:gdLst>
                <a:gd name="T0" fmla="*/ 10 w 78"/>
                <a:gd name="T1" fmla="*/ 3 h 112"/>
                <a:gd name="T2" fmla="*/ 4 w 78"/>
                <a:gd name="T3" fmla="*/ 1 h 112"/>
                <a:gd name="T4" fmla="*/ 12 w 78"/>
                <a:gd name="T5" fmla="*/ 7 h 112"/>
                <a:gd name="T6" fmla="*/ 56 w 78"/>
                <a:gd name="T7" fmla="*/ 111 h 112"/>
                <a:gd name="T8" fmla="*/ 59 w 78"/>
                <a:gd name="T9" fmla="*/ 112 h 112"/>
                <a:gd name="T10" fmla="*/ 10 w 78"/>
                <a:gd name="T11" fmla="*/ 3 h 112"/>
              </a:gdLst>
              <a:ahLst/>
              <a:cxnLst>
                <a:cxn ang="0">
                  <a:pos x="T0" y="T1"/>
                </a:cxn>
                <a:cxn ang="0">
                  <a:pos x="T2" y="T3"/>
                </a:cxn>
                <a:cxn ang="0">
                  <a:pos x="T4" y="T5"/>
                </a:cxn>
                <a:cxn ang="0">
                  <a:pos x="T6" y="T7"/>
                </a:cxn>
                <a:cxn ang="0">
                  <a:pos x="T8" y="T9"/>
                </a:cxn>
                <a:cxn ang="0">
                  <a:pos x="T10" y="T11"/>
                </a:cxn>
              </a:cxnLst>
              <a:rect l="0" t="0" r="r" b="b"/>
              <a:pathLst>
                <a:path w="78" h="112">
                  <a:moveTo>
                    <a:pt x="10" y="3"/>
                  </a:moveTo>
                  <a:cubicBezTo>
                    <a:pt x="8" y="2"/>
                    <a:pt x="6" y="0"/>
                    <a:pt x="4" y="1"/>
                  </a:cubicBezTo>
                  <a:cubicBezTo>
                    <a:pt x="0" y="3"/>
                    <a:pt x="8" y="11"/>
                    <a:pt x="12" y="7"/>
                  </a:cubicBezTo>
                  <a:cubicBezTo>
                    <a:pt x="77" y="28"/>
                    <a:pt x="56" y="110"/>
                    <a:pt x="56" y="111"/>
                  </a:cubicBezTo>
                  <a:cubicBezTo>
                    <a:pt x="59" y="112"/>
                    <a:pt x="59" y="112"/>
                    <a:pt x="59" y="112"/>
                  </a:cubicBezTo>
                  <a:cubicBezTo>
                    <a:pt x="59" y="111"/>
                    <a:pt x="78" y="24"/>
                    <a:pt x="10" y="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49" name="Freeform 127"/>
            <p:cNvSpPr/>
            <p:nvPr/>
          </p:nvSpPr>
          <p:spPr bwMode="auto">
            <a:xfrm flipH="1">
              <a:off x="1335195" y="5325497"/>
              <a:ext cx="230643" cy="275058"/>
            </a:xfrm>
            <a:custGeom>
              <a:avLst/>
              <a:gdLst>
                <a:gd name="T0" fmla="*/ 10 w 82"/>
                <a:gd name="T1" fmla="*/ 2 h 97"/>
                <a:gd name="T2" fmla="*/ 4 w 82"/>
                <a:gd name="T3" fmla="*/ 1 h 97"/>
                <a:gd name="T4" fmla="*/ 12 w 82"/>
                <a:gd name="T5" fmla="*/ 5 h 97"/>
                <a:gd name="T6" fmla="*/ 79 w 82"/>
                <a:gd name="T7" fmla="*/ 97 h 97"/>
                <a:gd name="T8" fmla="*/ 82 w 82"/>
                <a:gd name="T9" fmla="*/ 97 h 97"/>
                <a:gd name="T10" fmla="*/ 10 w 82"/>
                <a:gd name="T11" fmla="*/ 2 h 97"/>
              </a:gdLst>
              <a:ahLst/>
              <a:cxnLst>
                <a:cxn ang="0">
                  <a:pos x="T0" y="T1"/>
                </a:cxn>
                <a:cxn ang="0">
                  <a:pos x="T2" y="T3"/>
                </a:cxn>
                <a:cxn ang="0">
                  <a:pos x="T4" y="T5"/>
                </a:cxn>
                <a:cxn ang="0">
                  <a:pos x="T6" y="T7"/>
                </a:cxn>
                <a:cxn ang="0">
                  <a:pos x="T8" y="T9"/>
                </a:cxn>
                <a:cxn ang="0">
                  <a:pos x="T10" y="T11"/>
                </a:cxn>
              </a:cxnLst>
              <a:rect l="0" t="0" r="r" b="b"/>
              <a:pathLst>
                <a:path w="82" h="97">
                  <a:moveTo>
                    <a:pt x="10" y="2"/>
                  </a:moveTo>
                  <a:cubicBezTo>
                    <a:pt x="8" y="1"/>
                    <a:pt x="6" y="0"/>
                    <a:pt x="4" y="1"/>
                  </a:cubicBezTo>
                  <a:cubicBezTo>
                    <a:pt x="0" y="4"/>
                    <a:pt x="10" y="10"/>
                    <a:pt x="12" y="5"/>
                  </a:cubicBezTo>
                  <a:cubicBezTo>
                    <a:pt x="81" y="11"/>
                    <a:pt x="79" y="96"/>
                    <a:pt x="79" y="97"/>
                  </a:cubicBezTo>
                  <a:cubicBezTo>
                    <a:pt x="82" y="97"/>
                    <a:pt x="82" y="97"/>
                    <a:pt x="82" y="97"/>
                  </a:cubicBezTo>
                  <a:cubicBezTo>
                    <a:pt x="82" y="96"/>
                    <a:pt x="81" y="7"/>
                    <a:pt x="10" y="2"/>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50" name="Freeform 128"/>
            <p:cNvSpPr/>
            <p:nvPr/>
          </p:nvSpPr>
          <p:spPr bwMode="auto">
            <a:xfrm flipH="1">
              <a:off x="1369051" y="5367813"/>
              <a:ext cx="253920" cy="275058"/>
            </a:xfrm>
            <a:custGeom>
              <a:avLst/>
              <a:gdLst>
                <a:gd name="T0" fmla="*/ 8 w 90"/>
                <a:gd name="T1" fmla="*/ 10 h 97"/>
                <a:gd name="T2" fmla="*/ 8 w 90"/>
                <a:gd name="T3" fmla="*/ 3 h 97"/>
                <a:gd name="T4" fmla="*/ 10 w 90"/>
                <a:gd name="T5" fmla="*/ 12 h 97"/>
                <a:gd name="T6" fmla="*/ 90 w 90"/>
                <a:gd name="T7" fmla="*/ 94 h 97"/>
                <a:gd name="T8" fmla="*/ 89 w 90"/>
                <a:gd name="T9" fmla="*/ 97 h 97"/>
                <a:gd name="T10" fmla="*/ 8 w 90"/>
                <a:gd name="T11" fmla="*/ 10 h 97"/>
              </a:gdLst>
              <a:ahLst/>
              <a:cxnLst>
                <a:cxn ang="0">
                  <a:pos x="T0" y="T1"/>
                </a:cxn>
                <a:cxn ang="0">
                  <a:pos x="T2" y="T3"/>
                </a:cxn>
                <a:cxn ang="0">
                  <a:pos x="T4" y="T5"/>
                </a:cxn>
                <a:cxn ang="0">
                  <a:pos x="T6" y="T7"/>
                </a:cxn>
                <a:cxn ang="0">
                  <a:pos x="T8" y="T9"/>
                </a:cxn>
                <a:cxn ang="0">
                  <a:pos x="T10" y="T11"/>
                </a:cxn>
              </a:cxnLst>
              <a:rect l="0" t="0" r="r" b="b"/>
              <a:pathLst>
                <a:path w="90" h="97">
                  <a:moveTo>
                    <a:pt x="8" y="10"/>
                  </a:moveTo>
                  <a:cubicBezTo>
                    <a:pt x="7" y="8"/>
                    <a:pt x="6" y="5"/>
                    <a:pt x="8" y="3"/>
                  </a:cubicBezTo>
                  <a:cubicBezTo>
                    <a:pt x="12" y="0"/>
                    <a:pt x="16" y="11"/>
                    <a:pt x="10" y="12"/>
                  </a:cubicBezTo>
                  <a:cubicBezTo>
                    <a:pt x="5" y="81"/>
                    <a:pt x="89" y="94"/>
                    <a:pt x="90" y="94"/>
                  </a:cubicBezTo>
                  <a:cubicBezTo>
                    <a:pt x="89" y="97"/>
                    <a:pt x="89" y="97"/>
                    <a:pt x="89" y="97"/>
                  </a:cubicBezTo>
                  <a:cubicBezTo>
                    <a:pt x="88" y="97"/>
                    <a:pt x="0" y="80"/>
                    <a:pt x="8" y="10"/>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51" name="Freeform 129"/>
            <p:cNvSpPr/>
            <p:nvPr/>
          </p:nvSpPr>
          <p:spPr bwMode="auto">
            <a:xfrm flipH="1">
              <a:off x="1443110" y="5439752"/>
              <a:ext cx="175628" cy="175613"/>
            </a:xfrm>
            <a:custGeom>
              <a:avLst/>
              <a:gdLst>
                <a:gd name="T0" fmla="*/ 2 w 62"/>
                <a:gd name="T1" fmla="*/ 6 h 61"/>
                <a:gd name="T2" fmla="*/ 2 w 62"/>
                <a:gd name="T3" fmla="*/ 2 h 61"/>
                <a:gd name="T4" fmla="*/ 4 w 62"/>
                <a:gd name="T5" fmla="*/ 8 h 61"/>
                <a:gd name="T6" fmla="*/ 62 w 62"/>
                <a:gd name="T7" fmla="*/ 59 h 61"/>
                <a:gd name="T8" fmla="*/ 62 w 62"/>
                <a:gd name="T9" fmla="*/ 61 h 61"/>
                <a:gd name="T10" fmla="*/ 2 w 62"/>
                <a:gd name="T11" fmla="*/ 6 h 61"/>
              </a:gdLst>
              <a:ahLst/>
              <a:cxnLst>
                <a:cxn ang="0">
                  <a:pos x="T0" y="T1"/>
                </a:cxn>
                <a:cxn ang="0">
                  <a:pos x="T2" y="T3"/>
                </a:cxn>
                <a:cxn ang="0">
                  <a:pos x="T4" y="T5"/>
                </a:cxn>
                <a:cxn ang="0">
                  <a:pos x="T6" y="T7"/>
                </a:cxn>
                <a:cxn ang="0">
                  <a:pos x="T8" y="T9"/>
                </a:cxn>
                <a:cxn ang="0">
                  <a:pos x="T10" y="T11"/>
                </a:cxn>
              </a:cxnLst>
              <a:rect l="0" t="0" r="r" b="b"/>
              <a:pathLst>
                <a:path w="62" h="61">
                  <a:moveTo>
                    <a:pt x="2" y="6"/>
                  </a:moveTo>
                  <a:cubicBezTo>
                    <a:pt x="1" y="5"/>
                    <a:pt x="0" y="3"/>
                    <a:pt x="2" y="2"/>
                  </a:cubicBezTo>
                  <a:cubicBezTo>
                    <a:pt x="4" y="0"/>
                    <a:pt x="7" y="7"/>
                    <a:pt x="4" y="8"/>
                  </a:cubicBezTo>
                  <a:cubicBezTo>
                    <a:pt x="4" y="55"/>
                    <a:pt x="61" y="59"/>
                    <a:pt x="62" y="59"/>
                  </a:cubicBezTo>
                  <a:cubicBezTo>
                    <a:pt x="62" y="61"/>
                    <a:pt x="62" y="61"/>
                    <a:pt x="62" y="61"/>
                  </a:cubicBezTo>
                  <a:cubicBezTo>
                    <a:pt x="61" y="61"/>
                    <a:pt x="1" y="55"/>
                    <a:pt x="2" y="6"/>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52" name="Freeform 130"/>
            <p:cNvSpPr/>
            <p:nvPr/>
          </p:nvSpPr>
          <p:spPr bwMode="auto">
            <a:xfrm flipH="1">
              <a:off x="1324615" y="5310685"/>
              <a:ext cx="152352" cy="201005"/>
            </a:xfrm>
            <a:custGeom>
              <a:avLst/>
              <a:gdLst>
                <a:gd name="T0" fmla="*/ 7 w 54"/>
                <a:gd name="T1" fmla="*/ 2 h 71"/>
                <a:gd name="T2" fmla="*/ 3 w 54"/>
                <a:gd name="T3" fmla="*/ 1 h 71"/>
                <a:gd name="T4" fmla="*/ 8 w 54"/>
                <a:gd name="T5" fmla="*/ 4 h 71"/>
                <a:gd name="T6" fmla="*/ 47 w 54"/>
                <a:gd name="T7" fmla="*/ 71 h 71"/>
                <a:gd name="T8" fmla="*/ 50 w 54"/>
                <a:gd name="T9" fmla="*/ 71 h 71"/>
                <a:gd name="T10" fmla="*/ 7 w 54"/>
                <a:gd name="T11" fmla="*/ 2 h 71"/>
              </a:gdLst>
              <a:ahLst/>
              <a:cxnLst>
                <a:cxn ang="0">
                  <a:pos x="T0" y="T1"/>
                </a:cxn>
                <a:cxn ang="0">
                  <a:pos x="T2" y="T3"/>
                </a:cxn>
                <a:cxn ang="0">
                  <a:pos x="T4" y="T5"/>
                </a:cxn>
                <a:cxn ang="0">
                  <a:pos x="T6" y="T7"/>
                </a:cxn>
                <a:cxn ang="0">
                  <a:pos x="T8" y="T9"/>
                </a:cxn>
                <a:cxn ang="0">
                  <a:pos x="T10" y="T11"/>
                </a:cxn>
              </a:cxnLst>
              <a:rect l="0" t="0" r="r" b="b"/>
              <a:pathLst>
                <a:path w="54" h="71">
                  <a:moveTo>
                    <a:pt x="7" y="2"/>
                  </a:moveTo>
                  <a:cubicBezTo>
                    <a:pt x="6" y="1"/>
                    <a:pt x="4" y="0"/>
                    <a:pt x="3" y="1"/>
                  </a:cubicBezTo>
                  <a:cubicBezTo>
                    <a:pt x="0" y="3"/>
                    <a:pt x="6" y="8"/>
                    <a:pt x="8" y="4"/>
                  </a:cubicBezTo>
                  <a:cubicBezTo>
                    <a:pt x="54" y="13"/>
                    <a:pt x="47" y="71"/>
                    <a:pt x="47" y="71"/>
                  </a:cubicBezTo>
                  <a:cubicBezTo>
                    <a:pt x="50" y="71"/>
                    <a:pt x="50" y="71"/>
                    <a:pt x="50" y="71"/>
                  </a:cubicBezTo>
                  <a:cubicBezTo>
                    <a:pt x="50" y="71"/>
                    <a:pt x="54" y="10"/>
                    <a:pt x="7" y="2"/>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53" name="Freeform 131"/>
            <p:cNvSpPr/>
            <p:nvPr/>
          </p:nvSpPr>
          <p:spPr bwMode="auto">
            <a:xfrm flipH="1">
              <a:off x="1417718" y="5439752"/>
              <a:ext cx="270848" cy="190425"/>
            </a:xfrm>
            <a:custGeom>
              <a:avLst/>
              <a:gdLst>
                <a:gd name="T0" fmla="*/ 3 w 95"/>
                <a:gd name="T1" fmla="*/ 8 h 68"/>
                <a:gd name="T2" fmla="*/ 1 w 95"/>
                <a:gd name="T3" fmla="*/ 3 h 68"/>
                <a:gd name="T4" fmla="*/ 5 w 95"/>
                <a:gd name="T5" fmla="*/ 10 h 68"/>
                <a:gd name="T6" fmla="*/ 94 w 95"/>
                <a:gd name="T7" fmla="*/ 52 h 68"/>
                <a:gd name="T8" fmla="*/ 95 w 95"/>
                <a:gd name="T9" fmla="*/ 55 h 68"/>
                <a:gd name="T10" fmla="*/ 3 w 95"/>
                <a:gd name="T11" fmla="*/ 8 h 68"/>
              </a:gdLst>
              <a:ahLst/>
              <a:cxnLst>
                <a:cxn ang="0">
                  <a:pos x="T0" y="T1"/>
                </a:cxn>
                <a:cxn ang="0">
                  <a:pos x="T2" y="T3"/>
                </a:cxn>
                <a:cxn ang="0">
                  <a:pos x="T4" y="T5"/>
                </a:cxn>
                <a:cxn ang="0">
                  <a:pos x="T6" y="T7"/>
                </a:cxn>
                <a:cxn ang="0">
                  <a:pos x="T8" y="T9"/>
                </a:cxn>
                <a:cxn ang="0">
                  <a:pos x="T10" y="T11"/>
                </a:cxn>
              </a:cxnLst>
              <a:rect l="0" t="0" r="r" b="b"/>
              <a:pathLst>
                <a:path w="95" h="68">
                  <a:moveTo>
                    <a:pt x="3" y="8"/>
                  </a:moveTo>
                  <a:cubicBezTo>
                    <a:pt x="1" y="7"/>
                    <a:pt x="0" y="5"/>
                    <a:pt x="1" y="3"/>
                  </a:cubicBezTo>
                  <a:cubicBezTo>
                    <a:pt x="3" y="0"/>
                    <a:pt x="9" y="7"/>
                    <a:pt x="5" y="10"/>
                  </a:cubicBezTo>
                  <a:cubicBezTo>
                    <a:pt x="22" y="67"/>
                    <a:pt x="93" y="52"/>
                    <a:pt x="94" y="52"/>
                  </a:cubicBezTo>
                  <a:cubicBezTo>
                    <a:pt x="95" y="55"/>
                    <a:pt x="95" y="55"/>
                    <a:pt x="95" y="55"/>
                  </a:cubicBezTo>
                  <a:cubicBezTo>
                    <a:pt x="94" y="55"/>
                    <a:pt x="18" y="68"/>
                    <a:pt x="3" y="8"/>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54" name="Freeform 132"/>
            <p:cNvSpPr/>
            <p:nvPr/>
          </p:nvSpPr>
          <p:spPr bwMode="auto">
            <a:xfrm flipH="1">
              <a:off x="1426182" y="5403782"/>
              <a:ext cx="171396" cy="188310"/>
            </a:xfrm>
            <a:custGeom>
              <a:avLst/>
              <a:gdLst>
                <a:gd name="T0" fmla="*/ 6 w 61"/>
                <a:gd name="T1" fmla="*/ 6 h 66"/>
                <a:gd name="T2" fmla="*/ 6 w 61"/>
                <a:gd name="T3" fmla="*/ 2 h 66"/>
                <a:gd name="T4" fmla="*/ 7 w 61"/>
                <a:gd name="T5" fmla="*/ 8 h 66"/>
                <a:gd name="T6" fmla="*/ 61 w 61"/>
                <a:gd name="T7" fmla="*/ 64 h 66"/>
                <a:gd name="T8" fmla="*/ 60 w 61"/>
                <a:gd name="T9" fmla="*/ 66 h 66"/>
                <a:gd name="T10" fmla="*/ 6 w 61"/>
                <a:gd name="T11" fmla="*/ 6 h 66"/>
              </a:gdLst>
              <a:ahLst/>
              <a:cxnLst>
                <a:cxn ang="0">
                  <a:pos x="T0" y="T1"/>
                </a:cxn>
                <a:cxn ang="0">
                  <a:pos x="T2" y="T3"/>
                </a:cxn>
                <a:cxn ang="0">
                  <a:pos x="T4" y="T5"/>
                </a:cxn>
                <a:cxn ang="0">
                  <a:pos x="T6" y="T7"/>
                </a:cxn>
                <a:cxn ang="0">
                  <a:pos x="T8" y="T9"/>
                </a:cxn>
                <a:cxn ang="0">
                  <a:pos x="T10" y="T11"/>
                </a:cxn>
              </a:cxnLst>
              <a:rect l="0" t="0" r="r" b="b"/>
              <a:pathLst>
                <a:path w="61" h="66">
                  <a:moveTo>
                    <a:pt x="6" y="6"/>
                  </a:moveTo>
                  <a:cubicBezTo>
                    <a:pt x="5" y="4"/>
                    <a:pt x="5" y="3"/>
                    <a:pt x="6" y="2"/>
                  </a:cubicBezTo>
                  <a:cubicBezTo>
                    <a:pt x="8" y="0"/>
                    <a:pt x="11" y="7"/>
                    <a:pt x="7" y="8"/>
                  </a:cubicBezTo>
                  <a:cubicBezTo>
                    <a:pt x="3" y="54"/>
                    <a:pt x="60" y="63"/>
                    <a:pt x="61" y="64"/>
                  </a:cubicBezTo>
                  <a:cubicBezTo>
                    <a:pt x="60" y="66"/>
                    <a:pt x="60" y="66"/>
                    <a:pt x="60" y="66"/>
                  </a:cubicBezTo>
                  <a:cubicBezTo>
                    <a:pt x="60" y="66"/>
                    <a:pt x="0" y="54"/>
                    <a:pt x="6" y="6"/>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55" name="Freeform 133"/>
            <p:cNvSpPr/>
            <p:nvPr/>
          </p:nvSpPr>
          <p:spPr bwMode="auto">
            <a:xfrm flipH="1">
              <a:off x="1354239" y="5372045"/>
              <a:ext cx="156584" cy="150223"/>
            </a:xfrm>
            <a:custGeom>
              <a:avLst/>
              <a:gdLst>
                <a:gd name="T0" fmla="*/ 6 w 55"/>
                <a:gd name="T1" fmla="*/ 3 h 53"/>
                <a:gd name="T2" fmla="*/ 38 w 55"/>
                <a:gd name="T3" fmla="*/ 22 h 53"/>
                <a:gd name="T4" fmla="*/ 53 w 55"/>
                <a:gd name="T5" fmla="*/ 53 h 53"/>
                <a:gd name="T6" fmla="*/ 55 w 55"/>
                <a:gd name="T7" fmla="*/ 50 h 53"/>
                <a:gd name="T8" fmla="*/ 6 w 55"/>
                <a:gd name="T9" fmla="*/ 2 h 53"/>
                <a:gd name="T10" fmla="*/ 6 w 55"/>
                <a:gd name="T11" fmla="*/ 2 h 53"/>
                <a:gd name="T12" fmla="*/ 2 w 55"/>
                <a:gd name="T13" fmla="*/ 0 h 53"/>
                <a:gd name="T14" fmla="*/ 3 w 55"/>
                <a:gd name="T15" fmla="*/ 4 h 53"/>
                <a:gd name="T16" fmla="*/ 6 w 55"/>
                <a:gd name="T17"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3">
                  <a:moveTo>
                    <a:pt x="6" y="3"/>
                  </a:moveTo>
                  <a:cubicBezTo>
                    <a:pt x="12" y="5"/>
                    <a:pt x="28" y="9"/>
                    <a:pt x="38" y="22"/>
                  </a:cubicBezTo>
                  <a:cubicBezTo>
                    <a:pt x="52" y="39"/>
                    <a:pt x="53" y="53"/>
                    <a:pt x="53" y="53"/>
                  </a:cubicBezTo>
                  <a:cubicBezTo>
                    <a:pt x="55" y="50"/>
                    <a:pt x="55" y="50"/>
                    <a:pt x="55" y="50"/>
                  </a:cubicBezTo>
                  <a:cubicBezTo>
                    <a:pt x="55" y="50"/>
                    <a:pt x="47" y="10"/>
                    <a:pt x="6" y="2"/>
                  </a:cubicBezTo>
                  <a:cubicBezTo>
                    <a:pt x="6" y="2"/>
                    <a:pt x="6" y="2"/>
                    <a:pt x="6" y="2"/>
                  </a:cubicBezTo>
                  <a:cubicBezTo>
                    <a:pt x="5" y="1"/>
                    <a:pt x="4" y="0"/>
                    <a:pt x="2" y="0"/>
                  </a:cubicBezTo>
                  <a:cubicBezTo>
                    <a:pt x="0" y="0"/>
                    <a:pt x="0" y="3"/>
                    <a:pt x="3" y="4"/>
                  </a:cubicBezTo>
                  <a:cubicBezTo>
                    <a:pt x="5"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56" name="Freeform 134"/>
            <p:cNvSpPr/>
            <p:nvPr/>
          </p:nvSpPr>
          <p:spPr bwMode="auto">
            <a:xfrm flipH="1">
              <a:off x="1352123" y="5420708"/>
              <a:ext cx="156584" cy="152340"/>
            </a:xfrm>
            <a:custGeom>
              <a:avLst/>
              <a:gdLst>
                <a:gd name="T0" fmla="*/ 6 w 55"/>
                <a:gd name="T1" fmla="*/ 3 h 53"/>
                <a:gd name="T2" fmla="*/ 38 w 55"/>
                <a:gd name="T3" fmla="*/ 22 h 53"/>
                <a:gd name="T4" fmla="*/ 53 w 55"/>
                <a:gd name="T5" fmla="*/ 53 h 53"/>
                <a:gd name="T6" fmla="*/ 55 w 55"/>
                <a:gd name="T7" fmla="*/ 50 h 53"/>
                <a:gd name="T8" fmla="*/ 6 w 55"/>
                <a:gd name="T9" fmla="*/ 2 h 53"/>
                <a:gd name="T10" fmla="*/ 5 w 55"/>
                <a:gd name="T11" fmla="*/ 2 h 53"/>
                <a:gd name="T12" fmla="*/ 2 w 55"/>
                <a:gd name="T13" fmla="*/ 0 h 53"/>
                <a:gd name="T14" fmla="*/ 3 w 55"/>
                <a:gd name="T15" fmla="*/ 4 h 53"/>
                <a:gd name="T16" fmla="*/ 6 w 55"/>
                <a:gd name="T17"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3">
                  <a:moveTo>
                    <a:pt x="6" y="3"/>
                  </a:moveTo>
                  <a:cubicBezTo>
                    <a:pt x="12" y="5"/>
                    <a:pt x="28" y="9"/>
                    <a:pt x="38" y="22"/>
                  </a:cubicBezTo>
                  <a:cubicBezTo>
                    <a:pt x="51" y="39"/>
                    <a:pt x="53" y="53"/>
                    <a:pt x="53" y="53"/>
                  </a:cubicBezTo>
                  <a:cubicBezTo>
                    <a:pt x="55" y="50"/>
                    <a:pt x="55" y="50"/>
                    <a:pt x="55" y="50"/>
                  </a:cubicBezTo>
                  <a:cubicBezTo>
                    <a:pt x="55" y="50"/>
                    <a:pt x="47" y="10"/>
                    <a:pt x="6" y="2"/>
                  </a:cubicBezTo>
                  <a:cubicBezTo>
                    <a:pt x="5" y="2"/>
                    <a:pt x="5" y="2"/>
                    <a:pt x="5" y="2"/>
                  </a:cubicBezTo>
                  <a:cubicBezTo>
                    <a:pt x="5" y="1"/>
                    <a:pt x="3" y="0"/>
                    <a:pt x="2" y="0"/>
                  </a:cubicBezTo>
                  <a:cubicBezTo>
                    <a:pt x="0" y="0"/>
                    <a:pt x="0" y="3"/>
                    <a:pt x="3" y="4"/>
                  </a:cubicBezTo>
                  <a:cubicBezTo>
                    <a:pt x="5"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57" name="Freeform 135"/>
            <p:cNvSpPr/>
            <p:nvPr/>
          </p:nvSpPr>
          <p:spPr bwMode="auto">
            <a:xfrm flipH="1">
              <a:off x="1345775" y="5397435"/>
              <a:ext cx="167164" cy="139645"/>
            </a:xfrm>
            <a:custGeom>
              <a:avLst/>
              <a:gdLst>
                <a:gd name="T0" fmla="*/ 6 w 59"/>
                <a:gd name="T1" fmla="*/ 3 h 49"/>
                <a:gd name="T2" fmla="*/ 40 w 59"/>
                <a:gd name="T3" fmla="*/ 20 h 49"/>
                <a:gd name="T4" fmla="*/ 57 w 59"/>
                <a:gd name="T5" fmla="*/ 49 h 49"/>
                <a:gd name="T6" fmla="*/ 59 w 59"/>
                <a:gd name="T7" fmla="*/ 46 h 49"/>
                <a:gd name="T8" fmla="*/ 6 w 59"/>
                <a:gd name="T9" fmla="*/ 2 h 49"/>
                <a:gd name="T10" fmla="*/ 6 w 59"/>
                <a:gd name="T11" fmla="*/ 2 h 49"/>
                <a:gd name="T12" fmla="*/ 2 w 59"/>
                <a:gd name="T13" fmla="*/ 1 h 49"/>
                <a:gd name="T14" fmla="*/ 3 w 59"/>
                <a:gd name="T15" fmla="*/ 5 h 49"/>
                <a:gd name="T16" fmla="*/ 6 w 59"/>
                <a:gd name="T17"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9">
                  <a:moveTo>
                    <a:pt x="6" y="3"/>
                  </a:moveTo>
                  <a:cubicBezTo>
                    <a:pt x="13" y="4"/>
                    <a:pt x="29" y="7"/>
                    <a:pt x="40" y="20"/>
                  </a:cubicBezTo>
                  <a:cubicBezTo>
                    <a:pt x="55" y="36"/>
                    <a:pt x="57" y="49"/>
                    <a:pt x="57" y="49"/>
                  </a:cubicBezTo>
                  <a:cubicBezTo>
                    <a:pt x="59" y="46"/>
                    <a:pt x="59" y="46"/>
                    <a:pt x="59" y="46"/>
                  </a:cubicBezTo>
                  <a:cubicBezTo>
                    <a:pt x="59" y="46"/>
                    <a:pt x="48" y="7"/>
                    <a:pt x="6" y="2"/>
                  </a:cubicBezTo>
                  <a:cubicBezTo>
                    <a:pt x="6" y="2"/>
                    <a:pt x="6" y="2"/>
                    <a:pt x="6" y="2"/>
                  </a:cubicBezTo>
                  <a:cubicBezTo>
                    <a:pt x="5" y="2"/>
                    <a:pt x="4" y="1"/>
                    <a:pt x="2" y="1"/>
                  </a:cubicBezTo>
                  <a:cubicBezTo>
                    <a:pt x="0" y="0"/>
                    <a:pt x="0" y="3"/>
                    <a:pt x="3" y="5"/>
                  </a:cubicBezTo>
                  <a:cubicBezTo>
                    <a:pt x="6"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58" name="Freeform 136"/>
            <p:cNvSpPr/>
            <p:nvPr/>
          </p:nvSpPr>
          <p:spPr bwMode="auto">
            <a:xfrm flipH="1">
              <a:off x="1354239" y="5312802"/>
              <a:ext cx="167164" cy="139645"/>
            </a:xfrm>
            <a:custGeom>
              <a:avLst/>
              <a:gdLst>
                <a:gd name="T0" fmla="*/ 6 w 59"/>
                <a:gd name="T1" fmla="*/ 3 h 49"/>
                <a:gd name="T2" fmla="*/ 40 w 59"/>
                <a:gd name="T3" fmla="*/ 20 h 49"/>
                <a:gd name="T4" fmla="*/ 58 w 59"/>
                <a:gd name="T5" fmla="*/ 49 h 49"/>
                <a:gd name="T6" fmla="*/ 59 w 59"/>
                <a:gd name="T7" fmla="*/ 46 h 49"/>
                <a:gd name="T8" fmla="*/ 6 w 59"/>
                <a:gd name="T9" fmla="*/ 2 h 49"/>
                <a:gd name="T10" fmla="*/ 6 w 59"/>
                <a:gd name="T11" fmla="*/ 2 h 49"/>
                <a:gd name="T12" fmla="*/ 2 w 59"/>
                <a:gd name="T13" fmla="*/ 0 h 49"/>
                <a:gd name="T14" fmla="*/ 4 w 59"/>
                <a:gd name="T15" fmla="*/ 5 h 49"/>
                <a:gd name="T16" fmla="*/ 6 w 59"/>
                <a:gd name="T17"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9">
                  <a:moveTo>
                    <a:pt x="6" y="3"/>
                  </a:moveTo>
                  <a:cubicBezTo>
                    <a:pt x="13" y="4"/>
                    <a:pt x="29" y="7"/>
                    <a:pt x="40" y="20"/>
                  </a:cubicBezTo>
                  <a:cubicBezTo>
                    <a:pt x="55" y="36"/>
                    <a:pt x="58" y="49"/>
                    <a:pt x="58" y="49"/>
                  </a:cubicBezTo>
                  <a:cubicBezTo>
                    <a:pt x="59" y="46"/>
                    <a:pt x="59" y="46"/>
                    <a:pt x="59" y="46"/>
                  </a:cubicBezTo>
                  <a:cubicBezTo>
                    <a:pt x="59" y="46"/>
                    <a:pt x="48" y="7"/>
                    <a:pt x="6" y="2"/>
                  </a:cubicBezTo>
                  <a:cubicBezTo>
                    <a:pt x="6" y="2"/>
                    <a:pt x="6" y="2"/>
                    <a:pt x="6" y="2"/>
                  </a:cubicBezTo>
                  <a:cubicBezTo>
                    <a:pt x="5" y="2"/>
                    <a:pt x="4" y="1"/>
                    <a:pt x="2" y="0"/>
                  </a:cubicBezTo>
                  <a:cubicBezTo>
                    <a:pt x="1" y="0"/>
                    <a:pt x="0" y="3"/>
                    <a:pt x="4" y="5"/>
                  </a:cubicBezTo>
                  <a:cubicBezTo>
                    <a:pt x="6"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59" name="Freeform 137"/>
            <p:cNvSpPr/>
            <p:nvPr/>
          </p:nvSpPr>
          <p:spPr bwMode="auto">
            <a:xfrm flipH="1">
              <a:off x="1366935" y="5429172"/>
              <a:ext cx="194672" cy="133298"/>
            </a:xfrm>
            <a:custGeom>
              <a:avLst/>
              <a:gdLst>
                <a:gd name="T0" fmla="*/ 5 w 69"/>
                <a:gd name="T1" fmla="*/ 7 h 47"/>
                <a:gd name="T2" fmla="*/ 34 w 69"/>
                <a:gd name="T3" fmla="*/ 35 h 47"/>
                <a:gd name="T4" fmla="*/ 69 w 69"/>
                <a:gd name="T5" fmla="*/ 42 h 47"/>
                <a:gd name="T6" fmla="*/ 67 w 69"/>
                <a:gd name="T7" fmla="*/ 44 h 47"/>
                <a:gd name="T8" fmla="*/ 4 w 69"/>
                <a:gd name="T9" fmla="*/ 7 h 47"/>
                <a:gd name="T10" fmla="*/ 4 w 69"/>
                <a:gd name="T11" fmla="*/ 7 h 47"/>
                <a:gd name="T12" fmla="*/ 1 w 69"/>
                <a:gd name="T13" fmla="*/ 4 h 47"/>
                <a:gd name="T14" fmla="*/ 6 w 69"/>
                <a:gd name="T15" fmla="*/ 3 h 47"/>
                <a:gd name="T16" fmla="*/ 5 w 69"/>
                <a:gd name="T17"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7">
                  <a:moveTo>
                    <a:pt x="5" y="7"/>
                  </a:moveTo>
                  <a:cubicBezTo>
                    <a:pt x="9" y="13"/>
                    <a:pt x="18" y="28"/>
                    <a:pt x="34" y="35"/>
                  </a:cubicBezTo>
                  <a:cubicBezTo>
                    <a:pt x="55" y="44"/>
                    <a:pt x="69" y="42"/>
                    <a:pt x="69" y="42"/>
                  </a:cubicBezTo>
                  <a:cubicBezTo>
                    <a:pt x="67" y="44"/>
                    <a:pt x="67" y="44"/>
                    <a:pt x="67" y="44"/>
                  </a:cubicBezTo>
                  <a:cubicBezTo>
                    <a:pt x="67" y="44"/>
                    <a:pt x="24" y="47"/>
                    <a:pt x="4" y="7"/>
                  </a:cubicBezTo>
                  <a:cubicBezTo>
                    <a:pt x="4" y="7"/>
                    <a:pt x="4" y="7"/>
                    <a:pt x="4" y="7"/>
                  </a:cubicBezTo>
                  <a:cubicBezTo>
                    <a:pt x="3" y="6"/>
                    <a:pt x="2" y="5"/>
                    <a:pt x="1" y="4"/>
                  </a:cubicBezTo>
                  <a:cubicBezTo>
                    <a:pt x="0" y="2"/>
                    <a:pt x="3" y="0"/>
                    <a:pt x="6" y="3"/>
                  </a:cubicBezTo>
                  <a:cubicBezTo>
                    <a:pt x="7" y="5"/>
                    <a:pt x="6" y="6"/>
                    <a:pt x="5" y="7"/>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60" name="Freeform 138"/>
            <p:cNvSpPr/>
            <p:nvPr/>
          </p:nvSpPr>
          <p:spPr bwMode="auto">
            <a:xfrm flipH="1">
              <a:off x="1377515" y="5575165"/>
              <a:ext cx="285659" cy="122718"/>
            </a:xfrm>
            <a:custGeom>
              <a:avLst/>
              <a:gdLst>
                <a:gd name="T0" fmla="*/ 55 w 101"/>
                <a:gd name="T1" fmla="*/ 4 h 43"/>
                <a:gd name="T2" fmla="*/ 56 w 101"/>
                <a:gd name="T3" fmla="*/ 4 h 43"/>
                <a:gd name="T4" fmla="*/ 56 w 101"/>
                <a:gd name="T5" fmla="*/ 4 h 43"/>
                <a:gd name="T6" fmla="*/ 56 w 101"/>
                <a:gd name="T7" fmla="*/ 4 h 43"/>
                <a:gd name="T8" fmla="*/ 60 w 101"/>
                <a:gd name="T9" fmla="*/ 5 h 43"/>
                <a:gd name="T10" fmla="*/ 101 w 101"/>
                <a:gd name="T11" fmla="*/ 26 h 43"/>
                <a:gd name="T12" fmla="*/ 101 w 101"/>
                <a:gd name="T13" fmla="*/ 29 h 43"/>
                <a:gd name="T14" fmla="*/ 63 w 101"/>
                <a:gd name="T15" fmla="*/ 39 h 43"/>
                <a:gd name="T16" fmla="*/ 31 w 101"/>
                <a:gd name="T17" fmla="*/ 43 h 43"/>
                <a:gd name="T18" fmla="*/ 31 w 101"/>
                <a:gd name="T19" fmla="*/ 43 h 43"/>
                <a:gd name="T20" fmla="*/ 27 w 101"/>
                <a:gd name="T21" fmla="*/ 43 h 43"/>
                <a:gd name="T22" fmla="*/ 27 w 101"/>
                <a:gd name="T23" fmla="*/ 43 h 43"/>
                <a:gd name="T24" fmla="*/ 3 w 101"/>
                <a:gd name="T25" fmla="*/ 37 h 43"/>
                <a:gd name="T26" fmla="*/ 3 w 101"/>
                <a:gd name="T27" fmla="*/ 33 h 43"/>
                <a:gd name="T28" fmla="*/ 6 w 101"/>
                <a:gd name="T29" fmla="*/ 27 h 43"/>
                <a:gd name="T30" fmla="*/ 9 w 101"/>
                <a:gd name="T31" fmla="*/ 21 h 43"/>
                <a:gd name="T32" fmla="*/ 20 w 101"/>
                <a:gd name="T33" fmla="*/ 11 h 43"/>
                <a:gd name="T34" fmla="*/ 20 w 101"/>
                <a:gd name="T35" fmla="*/ 11 h 43"/>
                <a:gd name="T36" fmla="*/ 55 w 101"/>
                <a:gd name="T37"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43">
                  <a:moveTo>
                    <a:pt x="55" y="4"/>
                  </a:moveTo>
                  <a:cubicBezTo>
                    <a:pt x="56" y="4"/>
                    <a:pt x="56" y="4"/>
                    <a:pt x="56" y="4"/>
                  </a:cubicBezTo>
                  <a:cubicBezTo>
                    <a:pt x="56" y="4"/>
                    <a:pt x="56" y="4"/>
                    <a:pt x="56" y="4"/>
                  </a:cubicBezTo>
                  <a:cubicBezTo>
                    <a:pt x="56" y="4"/>
                    <a:pt x="56" y="4"/>
                    <a:pt x="56" y="4"/>
                  </a:cubicBezTo>
                  <a:cubicBezTo>
                    <a:pt x="57" y="4"/>
                    <a:pt x="59" y="4"/>
                    <a:pt x="60" y="5"/>
                  </a:cubicBezTo>
                  <a:cubicBezTo>
                    <a:pt x="90" y="14"/>
                    <a:pt x="89" y="24"/>
                    <a:pt x="101" y="26"/>
                  </a:cubicBezTo>
                  <a:cubicBezTo>
                    <a:pt x="101" y="29"/>
                    <a:pt x="101" y="29"/>
                    <a:pt x="101" y="29"/>
                  </a:cubicBezTo>
                  <a:cubicBezTo>
                    <a:pt x="101" y="29"/>
                    <a:pt x="82" y="33"/>
                    <a:pt x="63" y="39"/>
                  </a:cubicBezTo>
                  <a:cubicBezTo>
                    <a:pt x="54" y="42"/>
                    <a:pt x="42" y="43"/>
                    <a:pt x="31" y="43"/>
                  </a:cubicBezTo>
                  <a:cubicBezTo>
                    <a:pt x="31" y="43"/>
                    <a:pt x="31" y="43"/>
                    <a:pt x="31" y="43"/>
                  </a:cubicBezTo>
                  <a:cubicBezTo>
                    <a:pt x="29" y="43"/>
                    <a:pt x="28" y="43"/>
                    <a:pt x="27" y="43"/>
                  </a:cubicBezTo>
                  <a:cubicBezTo>
                    <a:pt x="27" y="43"/>
                    <a:pt x="27" y="43"/>
                    <a:pt x="27" y="43"/>
                  </a:cubicBezTo>
                  <a:cubicBezTo>
                    <a:pt x="17" y="42"/>
                    <a:pt x="9" y="40"/>
                    <a:pt x="3" y="37"/>
                  </a:cubicBezTo>
                  <a:cubicBezTo>
                    <a:pt x="3" y="37"/>
                    <a:pt x="0" y="36"/>
                    <a:pt x="3" y="33"/>
                  </a:cubicBezTo>
                  <a:cubicBezTo>
                    <a:pt x="7" y="30"/>
                    <a:pt x="6" y="28"/>
                    <a:pt x="6" y="27"/>
                  </a:cubicBezTo>
                  <a:cubicBezTo>
                    <a:pt x="5" y="25"/>
                    <a:pt x="5" y="25"/>
                    <a:pt x="9" y="21"/>
                  </a:cubicBezTo>
                  <a:cubicBezTo>
                    <a:pt x="10" y="19"/>
                    <a:pt x="14" y="15"/>
                    <a:pt x="20" y="11"/>
                  </a:cubicBezTo>
                  <a:cubicBezTo>
                    <a:pt x="20" y="11"/>
                    <a:pt x="20" y="11"/>
                    <a:pt x="20" y="11"/>
                  </a:cubicBezTo>
                  <a:cubicBezTo>
                    <a:pt x="28" y="5"/>
                    <a:pt x="40" y="0"/>
                    <a:pt x="55" y="4"/>
                  </a:cubicBezTo>
                </a:path>
              </a:pathLst>
            </a:custGeom>
            <a:solidFill>
              <a:srgbClr val="FFDCF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61" name="Freeform 139"/>
            <p:cNvSpPr/>
            <p:nvPr/>
          </p:nvSpPr>
          <p:spPr bwMode="auto">
            <a:xfrm flipH="1">
              <a:off x="1377515" y="5585743"/>
              <a:ext cx="198904" cy="112140"/>
            </a:xfrm>
            <a:custGeom>
              <a:avLst/>
              <a:gdLst>
                <a:gd name="T0" fmla="*/ 25 w 70"/>
                <a:gd name="T1" fmla="*/ 0 h 39"/>
                <a:gd name="T2" fmla="*/ 29 w 70"/>
                <a:gd name="T3" fmla="*/ 1 h 39"/>
                <a:gd name="T4" fmla="*/ 70 w 70"/>
                <a:gd name="T5" fmla="*/ 22 h 39"/>
                <a:gd name="T6" fmla="*/ 70 w 70"/>
                <a:gd name="T7" fmla="*/ 25 h 39"/>
                <a:gd name="T8" fmla="*/ 32 w 70"/>
                <a:gd name="T9" fmla="*/ 35 h 39"/>
                <a:gd name="T10" fmla="*/ 0 w 70"/>
                <a:gd name="T11" fmla="*/ 39 h 39"/>
                <a:gd name="T12" fmla="*/ 34 w 70"/>
                <a:gd name="T13" fmla="*/ 30 h 39"/>
                <a:gd name="T14" fmla="*/ 29 w 70"/>
                <a:gd name="T15" fmla="*/ 28 h 39"/>
                <a:gd name="T16" fmla="*/ 12 w 70"/>
                <a:gd name="T17" fmla="*/ 27 h 39"/>
                <a:gd name="T18" fmla="*/ 40 w 70"/>
                <a:gd name="T19" fmla="*/ 21 h 39"/>
                <a:gd name="T20" fmla="*/ 19 w 70"/>
                <a:gd name="T21" fmla="*/ 16 h 39"/>
                <a:gd name="T22" fmla="*/ 46 w 70"/>
                <a:gd name="T23" fmla="*/ 11 h 39"/>
                <a:gd name="T24" fmla="*/ 25 w 70"/>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39">
                  <a:moveTo>
                    <a:pt x="25" y="0"/>
                  </a:moveTo>
                  <a:cubicBezTo>
                    <a:pt x="26" y="0"/>
                    <a:pt x="28" y="0"/>
                    <a:pt x="29" y="1"/>
                  </a:cubicBezTo>
                  <a:cubicBezTo>
                    <a:pt x="59" y="10"/>
                    <a:pt x="58" y="20"/>
                    <a:pt x="70" y="22"/>
                  </a:cubicBezTo>
                  <a:cubicBezTo>
                    <a:pt x="70" y="25"/>
                    <a:pt x="70" y="25"/>
                    <a:pt x="70" y="25"/>
                  </a:cubicBezTo>
                  <a:cubicBezTo>
                    <a:pt x="70" y="25"/>
                    <a:pt x="51" y="29"/>
                    <a:pt x="32" y="35"/>
                  </a:cubicBezTo>
                  <a:cubicBezTo>
                    <a:pt x="23" y="38"/>
                    <a:pt x="11" y="39"/>
                    <a:pt x="0" y="39"/>
                  </a:cubicBezTo>
                  <a:cubicBezTo>
                    <a:pt x="2" y="39"/>
                    <a:pt x="31" y="36"/>
                    <a:pt x="34" y="30"/>
                  </a:cubicBezTo>
                  <a:cubicBezTo>
                    <a:pt x="36" y="27"/>
                    <a:pt x="33" y="28"/>
                    <a:pt x="29" y="28"/>
                  </a:cubicBezTo>
                  <a:cubicBezTo>
                    <a:pt x="24" y="29"/>
                    <a:pt x="19" y="29"/>
                    <a:pt x="12" y="27"/>
                  </a:cubicBezTo>
                  <a:cubicBezTo>
                    <a:pt x="12" y="27"/>
                    <a:pt x="39" y="26"/>
                    <a:pt x="40" y="21"/>
                  </a:cubicBezTo>
                  <a:cubicBezTo>
                    <a:pt x="41" y="17"/>
                    <a:pt x="19" y="16"/>
                    <a:pt x="19" y="16"/>
                  </a:cubicBezTo>
                  <a:cubicBezTo>
                    <a:pt x="19" y="16"/>
                    <a:pt x="47" y="15"/>
                    <a:pt x="46" y="11"/>
                  </a:cubicBezTo>
                  <a:cubicBezTo>
                    <a:pt x="45" y="7"/>
                    <a:pt x="27" y="1"/>
                    <a:pt x="25" y="0"/>
                  </a:cubicBezTo>
                </a:path>
              </a:pathLst>
            </a:custGeom>
            <a:solidFill>
              <a:srgbClr val="F9C7E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62" name="Freeform 140"/>
            <p:cNvSpPr/>
            <p:nvPr/>
          </p:nvSpPr>
          <p:spPr bwMode="auto">
            <a:xfrm flipH="1">
              <a:off x="1288643" y="5342423"/>
              <a:ext cx="124843" cy="287753"/>
            </a:xfrm>
            <a:custGeom>
              <a:avLst/>
              <a:gdLst>
                <a:gd name="T0" fmla="*/ 30 w 44"/>
                <a:gd name="T1" fmla="*/ 3 h 102"/>
                <a:gd name="T2" fmla="*/ 33 w 44"/>
                <a:gd name="T3" fmla="*/ 3 h 102"/>
                <a:gd name="T4" fmla="*/ 36 w 44"/>
                <a:gd name="T5" fmla="*/ 3 h 102"/>
                <a:gd name="T6" fmla="*/ 42 w 44"/>
                <a:gd name="T7" fmla="*/ 12 h 102"/>
                <a:gd name="T8" fmla="*/ 42 w 44"/>
                <a:gd name="T9" fmla="*/ 12 h 102"/>
                <a:gd name="T10" fmla="*/ 42 w 44"/>
                <a:gd name="T11" fmla="*/ 12 h 102"/>
                <a:gd name="T12" fmla="*/ 44 w 44"/>
                <a:gd name="T13" fmla="*/ 28 h 102"/>
                <a:gd name="T14" fmla="*/ 44 w 44"/>
                <a:gd name="T15" fmla="*/ 30 h 102"/>
                <a:gd name="T16" fmla="*/ 44 w 44"/>
                <a:gd name="T17" fmla="*/ 31 h 102"/>
                <a:gd name="T18" fmla="*/ 44 w 44"/>
                <a:gd name="T19" fmla="*/ 34 h 102"/>
                <a:gd name="T20" fmla="*/ 24 w 44"/>
                <a:gd name="T21" fmla="*/ 102 h 102"/>
                <a:gd name="T22" fmla="*/ 11 w 44"/>
                <a:gd name="T23" fmla="*/ 80 h 102"/>
                <a:gd name="T24" fmla="*/ 10 w 44"/>
                <a:gd name="T25" fmla="*/ 77 h 102"/>
                <a:gd name="T26" fmla="*/ 1 w 44"/>
                <a:gd name="T27" fmla="*/ 40 h 102"/>
                <a:gd name="T28" fmla="*/ 1 w 44"/>
                <a:gd name="T29" fmla="*/ 39 h 102"/>
                <a:gd name="T30" fmla="*/ 1 w 44"/>
                <a:gd name="T31" fmla="*/ 39 h 102"/>
                <a:gd name="T32" fmla="*/ 0 w 44"/>
                <a:gd name="T33" fmla="*/ 34 h 102"/>
                <a:gd name="T34" fmla="*/ 2 w 44"/>
                <a:gd name="T35" fmla="*/ 24 h 102"/>
                <a:gd name="T36" fmla="*/ 11 w 44"/>
                <a:gd name="T37" fmla="*/ 13 h 102"/>
                <a:gd name="T38" fmla="*/ 22 w 44"/>
                <a:gd name="T39" fmla="*/ 4 h 102"/>
                <a:gd name="T40" fmla="*/ 30 w 44"/>
                <a:gd name="T41"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102">
                  <a:moveTo>
                    <a:pt x="30" y="3"/>
                  </a:moveTo>
                  <a:cubicBezTo>
                    <a:pt x="30" y="5"/>
                    <a:pt x="32" y="4"/>
                    <a:pt x="33" y="3"/>
                  </a:cubicBezTo>
                  <a:cubicBezTo>
                    <a:pt x="34" y="3"/>
                    <a:pt x="35" y="3"/>
                    <a:pt x="36" y="3"/>
                  </a:cubicBezTo>
                  <a:cubicBezTo>
                    <a:pt x="38" y="3"/>
                    <a:pt x="40" y="6"/>
                    <a:pt x="42" y="12"/>
                  </a:cubicBezTo>
                  <a:cubicBezTo>
                    <a:pt x="42" y="12"/>
                    <a:pt x="42" y="12"/>
                    <a:pt x="42" y="12"/>
                  </a:cubicBezTo>
                  <a:cubicBezTo>
                    <a:pt x="42" y="12"/>
                    <a:pt x="42" y="12"/>
                    <a:pt x="42" y="12"/>
                  </a:cubicBezTo>
                  <a:cubicBezTo>
                    <a:pt x="43" y="16"/>
                    <a:pt x="44" y="21"/>
                    <a:pt x="44" y="28"/>
                  </a:cubicBezTo>
                  <a:cubicBezTo>
                    <a:pt x="44" y="29"/>
                    <a:pt x="44" y="29"/>
                    <a:pt x="44" y="30"/>
                  </a:cubicBezTo>
                  <a:cubicBezTo>
                    <a:pt x="44" y="31"/>
                    <a:pt x="44" y="31"/>
                    <a:pt x="44" y="31"/>
                  </a:cubicBezTo>
                  <a:cubicBezTo>
                    <a:pt x="44" y="32"/>
                    <a:pt x="44" y="33"/>
                    <a:pt x="44" y="34"/>
                  </a:cubicBezTo>
                  <a:cubicBezTo>
                    <a:pt x="44" y="53"/>
                    <a:pt x="43" y="88"/>
                    <a:pt x="24" y="102"/>
                  </a:cubicBezTo>
                  <a:cubicBezTo>
                    <a:pt x="11" y="80"/>
                    <a:pt x="11" y="80"/>
                    <a:pt x="11" y="80"/>
                  </a:cubicBezTo>
                  <a:cubicBezTo>
                    <a:pt x="11" y="80"/>
                    <a:pt x="11" y="79"/>
                    <a:pt x="10" y="77"/>
                  </a:cubicBezTo>
                  <a:cubicBezTo>
                    <a:pt x="8" y="71"/>
                    <a:pt x="3" y="53"/>
                    <a:pt x="1" y="40"/>
                  </a:cubicBezTo>
                  <a:cubicBezTo>
                    <a:pt x="1" y="39"/>
                    <a:pt x="1" y="39"/>
                    <a:pt x="1" y="39"/>
                  </a:cubicBezTo>
                  <a:cubicBezTo>
                    <a:pt x="1" y="39"/>
                    <a:pt x="1" y="39"/>
                    <a:pt x="1" y="39"/>
                  </a:cubicBezTo>
                  <a:cubicBezTo>
                    <a:pt x="1" y="37"/>
                    <a:pt x="1" y="36"/>
                    <a:pt x="0" y="34"/>
                  </a:cubicBezTo>
                  <a:cubicBezTo>
                    <a:pt x="0" y="30"/>
                    <a:pt x="1" y="26"/>
                    <a:pt x="2" y="24"/>
                  </a:cubicBezTo>
                  <a:cubicBezTo>
                    <a:pt x="5" y="19"/>
                    <a:pt x="8" y="15"/>
                    <a:pt x="11" y="13"/>
                  </a:cubicBezTo>
                  <a:cubicBezTo>
                    <a:pt x="15" y="9"/>
                    <a:pt x="19" y="6"/>
                    <a:pt x="22" y="4"/>
                  </a:cubicBezTo>
                  <a:cubicBezTo>
                    <a:pt x="26" y="0"/>
                    <a:pt x="29" y="0"/>
                    <a:pt x="30" y="3"/>
                  </a:cubicBezTo>
                </a:path>
              </a:pathLst>
            </a:custGeom>
            <a:solidFill>
              <a:srgbClr val="FFDCF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63" name="Freeform 141"/>
            <p:cNvSpPr/>
            <p:nvPr/>
          </p:nvSpPr>
          <p:spPr bwMode="auto">
            <a:xfrm flipH="1">
              <a:off x="1288643" y="5439752"/>
              <a:ext cx="97336" cy="190425"/>
            </a:xfrm>
            <a:custGeom>
              <a:avLst/>
              <a:gdLst>
                <a:gd name="T0" fmla="*/ 8 w 34"/>
                <a:gd name="T1" fmla="*/ 12 h 68"/>
                <a:gd name="T2" fmla="*/ 8 w 34"/>
                <a:gd name="T3" fmla="*/ 5 h 68"/>
                <a:gd name="T4" fmla="*/ 15 w 34"/>
                <a:gd name="T5" fmla="*/ 26 h 68"/>
                <a:gd name="T6" fmla="*/ 20 w 34"/>
                <a:gd name="T7" fmla="*/ 1 h 68"/>
                <a:gd name="T8" fmla="*/ 24 w 34"/>
                <a:gd name="T9" fmla="*/ 31 h 68"/>
                <a:gd name="T10" fmla="*/ 26 w 34"/>
                <a:gd name="T11" fmla="*/ 32 h 68"/>
                <a:gd name="T12" fmla="*/ 34 w 34"/>
                <a:gd name="T13" fmla="*/ 0 h 68"/>
                <a:gd name="T14" fmla="*/ 14 w 34"/>
                <a:gd name="T15" fmla="*/ 68 h 68"/>
                <a:gd name="T16" fmla="*/ 1 w 34"/>
                <a:gd name="T17" fmla="*/ 46 h 68"/>
                <a:gd name="T18" fmla="*/ 0 w 34"/>
                <a:gd name="T19" fmla="*/ 43 h 68"/>
                <a:gd name="T20" fmla="*/ 2 w 34"/>
                <a:gd name="T21" fmla="*/ 42 h 68"/>
                <a:gd name="T22" fmla="*/ 4 w 34"/>
                <a:gd name="T23" fmla="*/ 28 h 68"/>
                <a:gd name="T24" fmla="*/ 8 w 34"/>
                <a:gd name="T25"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68">
                  <a:moveTo>
                    <a:pt x="8" y="12"/>
                  </a:moveTo>
                  <a:cubicBezTo>
                    <a:pt x="8" y="9"/>
                    <a:pt x="8" y="7"/>
                    <a:pt x="8" y="5"/>
                  </a:cubicBezTo>
                  <a:cubicBezTo>
                    <a:pt x="11" y="12"/>
                    <a:pt x="14" y="20"/>
                    <a:pt x="15" y="26"/>
                  </a:cubicBezTo>
                  <a:cubicBezTo>
                    <a:pt x="17" y="39"/>
                    <a:pt x="24" y="16"/>
                    <a:pt x="20" y="1"/>
                  </a:cubicBezTo>
                  <a:cubicBezTo>
                    <a:pt x="20" y="1"/>
                    <a:pt x="26" y="15"/>
                    <a:pt x="24" y="31"/>
                  </a:cubicBezTo>
                  <a:cubicBezTo>
                    <a:pt x="24" y="31"/>
                    <a:pt x="25" y="35"/>
                    <a:pt x="26" y="32"/>
                  </a:cubicBezTo>
                  <a:cubicBezTo>
                    <a:pt x="28" y="29"/>
                    <a:pt x="34" y="11"/>
                    <a:pt x="34" y="0"/>
                  </a:cubicBezTo>
                  <a:cubicBezTo>
                    <a:pt x="34" y="19"/>
                    <a:pt x="33" y="54"/>
                    <a:pt x="14" y="68"/>
                  </a:cubicBezTo>
                  <a:cubicBezTo>
                    <a:pt x="1" y="46"/>
                    <a:pt x="1" y="46"/>
                    <a:pt x="1" y="46"/>
                  </a:cubicBezTo>
                  <a:cubicBezTo>
                    <a:pt x="1" y="46"/>
                    <a:pt x="1" y="45"/>
                    <a:pt x="0" y="43"/>
                  </a:cubicBezTo>
                  <a:cubicBezTo>
                    <a:pt x="2" y="42"/>
                    <a:pt x="2" y="42"/>
                    <a:pt x="2" y="42"/>
                  </a:cubicBezTo>
                  <a:cubicBezTo>
                    <a:pt x="2" y="42"/>
                    <a:pt x="5" y="38"/>
                    <a:pt x="4" y="28"/>
                  </a:cubicBezTo>
                  <a:cubicBezTo>
                    <a:pt x="10" y="41"/>
                    <a:pt x="9" y="25"/>
                    <a:pt x="8" y="12"/>
                  </a:cubicBezTo>
                </a:path>
              </a:pathLst>
            </a:custGeom>
            <a:solidFill>
              <a:srgbClr val="F9C7E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64" name="Freeform 142"/>
            <p:cNvSpPr/>
            <p:nvPr/>
          </p:nvSpPr>
          <p:spPr bwMode="auto">
            <a:xfrm flipH="1">
              <a:off x="1345775" y="5412245"/>
              <a:ext cx="194672" cy="245437"/>
            </a:xfrm>
            <a:custGeom>
              <a:avLst/>
              <a:gdLst>
                <a:gd name="T0" fmla="*/ 8 w 69"/>
                <a:gd name="T1" fmla="*/ 1 h 86"/>
                <a:gd name="T2" fmla="*/ 32 w 69"/>
                <a:gd name="T3" fmla="*/ 8 h 86"/>
                <a:gd name="T4" fmla="*/ 34 w 69"/>
                <a:gd name="T5" fmla="*/ 8 h 86"/>
                <a:gd name="T6" fmla="*/ 34 w 69"/>
                <a:gd name="T7" fmla="*/ 9 h 86"/>
                <a:gd name="T8" fmla="*/ 36 w 69"/>
                <a:gd name="T9" fmla="*/ 10 h 86"/>
                <a:gd name="T10" fmla="*/ 36 w 69"/>
                <a:gd name="T11" fmla="*/ 10 h 86"/>
                <a:gd name="T12" fmla="*/ 43 w 69"/>
                <a:gd name="T13" fmla="*/ 18 h 86"/>
                <a:gd name="T14" fmla="*/ 53 w 69"/>
                <a:gd name="T15" fmla="*/ 33 h 86"/>
                <a:gd name="T16" fmla="*/ 53 w 69"/>
                <a:gd name="T17" fmla="*/ 33 h 86"/>
                <a:gd name="T18" fmla="*/ 53 w 69"/>
                <a:gd name="T19" fmla="*/ 34 h 86"/>
                <a:gd name="T20" fmla="*/ 69 w 69"/>
                <a:gd name="T21" fmla="*/ 77 h 86"/>
                <a:gd name="T22" fmla="*/ 58 w 69"/>
                <a:gd name="T23" fmla="*/ 86 h 86"/>
                <a:gd name="T24" fmla="*/ 21 w 69"/>
                <a:gd name="T25" fmla="*/ 69 h 86"/>
                <a:gd name="T26" fmla="*/ 9 w 69"/>
                <a:gd name="T27" fmla="*/ 45 h 86"/>
                <a:gd name="T28" fmla="*/ 9 w 69"/>
                <a:gd name="T29" fmla="*/ 45 h 86"/>
                <a:gd name="T30" fmla="*/ 6 w 69"/>
                <a:gd name="T31" fmla="*/ 35 h 86"/>
                <a:gd name="T32" fmla="*/ 3 w 69"/>
                <a:gd name="T33" fmla="*/ 24 h 86"/>
                <a:gd name="T34" fmla="*/ 3 w 69"/>
                <a:gd name="T35" fmla="*/ 11 h 86"/>
                <a:gd name="T36" fmla="*/ 8 w 69"/>
                <a:gd name="T37" fmla="*/ 9 h 86"/>
                <a:gd name="T38" fmla="*/ 8 w 69"/>
                <a:gd name="T39"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6">
                  <a:moveTo>
                    <a:pt x="8" y="1"/>
                  </a:moveTo>
                  <a:cubicBezTo>
                    <a:pt x="9" y="0"/>
                    <a:pt x="22" y="1"/>
                    <a:pt x="32" y="8"/>
                  </a:cubicBezTo>
                  <a:cubicBezTo>
                    <a:pt x="33" y="8"/>
                    <a:pt x="33" y="8"/>
                    <a:pt x="34" y="8"/>
                  </a:cubicBezTo>
                  <a:cubicBezTo>
                    <a:pt x="34" y="9"/>
                    <a:pt x="34" y="9"/>
                    <a:pt x="34" y="9"/>
                  </a:cubicBezTo>
                  <a:cubicBezTo>
                    <a:pt x="35" y="9"/>
                    <a:pt x="35" y="9"/>
                    <a:pt x="36" y="10"/>
                  </a:cubicBezTo>
                  <a:cubicBezTo>
                    <a:pt x="36" y="10"/>
                    <a:pt x="36" y="10"/>
                    <a:pt x="36" y="10"/>
                  </a:cubicBezTo>
                  <a:cubicBezTo>
                    <a:pt x="39" y="12"/>
                    <a:pt x="41" y="15"/>
                    <a:pt x="43" y="18"/>
                  </a:cubicBezTo>
                  <a:cubicBezTo>
                    <a:pt x="47" y="23"/>
                    <a:pt x="50" y="28"/>
                    <a:pt x="53" y="33"/>
                  </a:cubicBezTo>
                  <a:cubicBezTo>
                    <a:pt x="53" y="33"/>
                    <a:pt x="53" y="33"/>
                    <a:pt x="53" y="33"/>
                  </a:cubicBezTo>
                  <a:cubicBezTo>
                    <a:pt x="53" y="33"/>
                    <a:pt x="53" y="34"/>
                    <a:pt x="53" y="34"/>
                  </a:cubicBezTo>
                  <a:cubicBezTo>
                    <a:pt x="66" y="58"/>
                    <a:pt x="69" y="77"/>
                    <a:pt x="69" y="77"/>
                  </a:cubicBezTo>
                  <a:cubicBezTo>
                    <a:pt x="58" y="86"/>
                    <a:pt x="58" y="86"/>
                    <a:pt x="58" y="86"/>
                  </a:cubicBezTo>
                  <a:cubicBezTo>
                    <a:pt x="58" y="86"/>
                    <a:pt x="33" y="81"/>
                    <a:pt x="21" y="69"/>
                  </a:cubicBezTo>
                  <a:cubicBezTo>
                    <a:pt x="15" y="62"/>
                    <a:pt x="11" y="53"/>
                    <a:pt x="9" y="45"/>
                  </a:cubicBezTo>
                  <a:cubicBezTo>
                    <a:pt x="9" y="45"/>
                    <a:pt x="9" y="45"/>
                    <a:pt x="9" y="45"/>
                  </a:cubicBezTo>
                  <a:cubicBezTo>
                    <a:pt x="8" y="41"/>
                    <a:pt x="7" y="38"/>
                    <a:pt x="6" y="35"/>
                  </a:cubicBezTo>
                  <a:cubicBezTo>
                    <a:pt x="5" y="30"/>
                    <a:pt x="4" y="26"/>
                    <a:pt x="3" y="24"/>
                  </a:cubicBezTo>
                  <a:cubicBezTo>
                    <a:pt x="0" y="14"/>
                    <a:pt x="1" y="12"/>
                    <a:pt x="3" y="11"/>
                  </a:cubicBezTo>
                  <a:cubicBezTo>
                    <a:pt x="5" y="9"/>
                    <a:pt x="7" y="9"/>
                    <a:pt x="8" y="9"/>
                  </a:cubicBezTo>
                  <a:cubicBezTo>
                    <a:pt x="9" y="9"/>
                    <a:pt x="6" y="3"/>
                    <a:pt x="8" y="1"/>
                  </a:cubicBezTo>
                </a:path>
              </a:pathLst>
            </a:custGeom>
            <a:solidFill>
              <a:srgbClr val="FFDCF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65" name="Freeform 143"/>
            <p:cNvSpPr/>
            <p:nvPr/>
          </p:nvSpPr>
          <p:spPr bwMode="auto">
            <a:xfrm flipH="1">
              <a:off x="1345775" y="5509573"/>
              <a:ext cx="169280" cy="148108"/>
            </a:xfrm>
            <a:custGeom>
              <a:avLst/>
              <a:gdLst>
                <a:gd name="T0" fmla="*/ 52 w 60"/>
                <a:gd name="T1" fmla="*/ 22 h 52"/>
                <a:gd name="T2" fmla="*/ 44 w 60"/>
                <a:gd name="T3" fmla="*/ 0 h 52"/>
                <a:gd name="T4" fmla="*/ 60 w 60"/>
                <a:gd name="T5" fmla="*/ 43 h 52"/>
                <a:gd name="T6" fmla="*/ 49 w 60"/>
                <a:gd name="T7" fmla="*/ 52 h 52"/>
                <a:gd name="T8" fmla="*/ 12 w 60"/>
                <a:gd name="T9" fmla="*/ 35 h 52"/>
                <a:gd name="T10" fmla="*/ 0 w 60"/>
                <a:gd name="T11" fmla="*/ 11 h 52"/>
                <a:gd name="T12" fmla="*/ 26 w 60"/>
                <a:gd name="T13" fmla="*/ 37 h 52"/>
                <a:gd name="T14" fmla="*/ 29 w 60"/>
                <a:gd name="T15" fmla="*/ 34 h 52"/>
                <a:gd name="T16" fmla="*/ 15 w 60"/>
                <a:gd name="T17" fmla="*/ 13 h 52"/>
                <a:gd name="T18" fmla="*/ 34 w 60"/>
                <a:gd name="T19" fmla="*/ 31 h 52"/>
                <a:gd name="T20" fmla="*/ 20 w 60"/>
                <a:gd name="T21" fmla="*/ 1 h 52"/>
                <a:gd name="T22" fmla="*/ 39 w 60"/>
                <a:gd name="T23" fmla="*/ 19 h 52"/>
                <a:gd name="T24" fmla="*/ 35 w 60"/>
                <a:gd name="T25" fmla="*/ 1 h 52"/>
                <a:gd name="T26" fmla="*/ 50 w 60"/>
                <a:gd name="T27" fmla="*/ 21 h 52"/>
                <a:gd name="T28" fmla="*/ 52 w 60"/>
                <a:gd name="T29"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2"/>
                  </a:moveTo>
                  <a:cubicBezTo>
                    <a:pt x="52" y="20"/>
                    <a:pt x="47" y="6"/>
                    <a:pt x="44" y="0"/>
                  </a:cubicBezTo>
                  <a:cubicBezTo>
                    <a:pt x="57" y="24"/>
                    <a:pt x="60" y="43"/>
                    <a:pt x="60" y="43"/>
                  </a:cubicBezTo>
                  <a:cubicBezTo>
                    <a:pt x="49" y="52"/>
                    <a:pt x="49" y="52"/>
                    <a:pt x="49" y="52"/>
                  </a:cubicBezTo>
                  <a:cubicBezTo>
                    <a:pt x="49" y="52"/>
                    <a:pt x="24" y="47"/>
                    <a:pt x="12" y="35"/>
                  </a:cubicBezTo>
                  <a:cubicBezTo>
                    <a:pt x="6" y="28"/>
                    <a:pt x="2" y="19"/>
                    <a:pt x="0" y="11"/>
                  </a:cubicBezTo>
                  <a:cubicBezTo>
                    <a:pt x="2" y="15"/>
                    <a:pt x="11" y="34"/>
                    <a:pt x="26" y="37"/>
                  </a:cubicBezTo>
                  <a:cubicBezTo>
                    <a:pt x="26" y="37"/>
                    <a:pt x="30" y="37"/>
                    <a:pt x="29" y="34"/>
                  </a:cubicBezTo>
                  <a:cubicBezTo>
                    <a:pt x="27" y="32"/>
                    <a:pt x="17" y="23"/>
                    <a:pt x="15" y="13"/>
                  </a:cubicBezTo>
                  <a:cubicBezTo>
                    <a:pt x="15" y="13"/>
                    <a:pt x="30" y="34"/>
                    <a:pt x="34" y="31"/>
                  </a:cubicBezTo>
                  <a:cubicBezTo>
                    <a:pt x="38" y="27"/>
                    <a:pt x="25" y="6"/>
                    <a:pt x="20" y="1"/>
                  </a:cubicBezTo>
                  <a:cubicBezTo>
                    <a:pt x="22" y="3"/>
                    <a:pt x="34" y="11"/>
                    <a:pt x="39" y="19"/>
                  </a:cubicBezTo>
                  <a:cubicBezTo>
                    <a:pt x="45" y="27"/>
                    <a:pt x="42" y="8"/>
                    <a:pt x="35" y="1"/>
                  </a:cubicBezTo>
                  <a:cubicBezTo>
                    <a:pt x="35" y="1"/>
                    <a:pt x="47" y="10"/>
                    <a:pt x="50" y="21"/>
                  </a:cubicBezTo>
                  <a:cubicBezTo>
                    <a:pt x="50" y="21"/>
                    <a:pt x="51" y="23"/>
                    <a:pt x="52" y="22"/>
                  </a:cubicBezTo>
                </a:path>
              </a:pathLst>
            </a:custGeom>
            <a:solidFill>
              <a:srgbClr val="F9C7E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66" name="Rectangle 144"/>
            <p:cNvSpPr>
              <a:spLocks noChangeArrowheads="1"/>
            </p:cNvSpPr>
            <p:nvPr/>
          </p:nvSpPr>
          <p:spPr bwMode="auto">
            <a:xfrm flipH="1">
              <a:off x="1544678" y="5604787"/>
              <a:ext cx="103685" cy="76170"/>
            </a:xfrm>
            <a:prstGeom prst="rect">
              <a:avLst/>
            </a:prstGeom>
            <a:solidFill>
              <a:srgbClr val="FFE5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67" name="Freeform 145"/>
            <p:cNvSpPr/>
            <p:nvPr/>
          </p:nvSpPr>
          <p:spPr bwMode="auto">
            <a:xfrm flipH="1">
              <a:off x="1464270" y="5471488"/>
              <a:ext cx="4232" cy="6348"/>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68" name="Freeform 146"/>
            <p:cNvSpPr/>
            <p:nvPr/>
          </p:nvSpPr>
          <p:spPr bwMode="auto">
            <a:xfrm flipH="1">
              <a:off x="1438878" y="5435520"/>
              <a:ext cx="6349" cy="4232"/>
            </a:xfrm>
            <a:custGeom>
              <a:avLst/>
              <a:gdLst>
                <a:gd name="T0" fmla="*/ 0 w 2"/>
                <a:gd name="T1" fmla="*/ 1 h 2"/>
                <a:gd name="T2" fmla="*/ 0 w 2"/>
                <a:gd name="T3" fmla="*/ 0 h 2"/>
                <a:gd name="T4" fmla="*/ 2 w 2"/>
                <a:gd name="T5" fmla="*/ 2 h 2"/>
                <a:gd name="T6" fmla="*/ 2 w 2"/>
                <a:gd name="T7" fmla="*/ 2 h 2"/>
                <a:gd name="T8" fmla="*/ 2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0"/>
                  </a:cubicBezTo>
                  <a:cubicBezTo>
                    <a:pt x="1" y="1"/>
                    <a:pt x="1" y="1"/>
                    <a:pt x="2" y="2"/>
                  </a:cubicBezTo>
                  <a:cubicBezTo>
                    <a:pt x="2" y="2"/>
                    <a:pt x="2" y="2"/>
                    <a:pt x="2" y="2"/>
                  </a:cubicBezTo>
                  <a:cubicBezTo>
                    <a:pt x="2" y="2"/>
                    <a:pt x="2" y="2"/>
                    <a:pt x="2" y="2"/>
                  </a:cubicBezTo>
                  <a:cubicBezTo>
                    <a:pt x="2" y="2"/>
                    <a:pt x="1" y="1"/>
                    <a:pt x="0"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69" name="Freeform 147"/>
            <p:cNvSpPr/>
            <p:nvPr/>
          </p:nvSpPr>
          <p:spPr bwMode="auto">
            <a:xfrm flipH="1">
              <a:off x="1451574" y="5414362"/>
              <a:ext cx="88872" cy="97328"/>
            </a:xfrm>
            <a:custGeom>
              <a:avLst/>
              <a:gdLst>
                <a:gd name="T0" fmla="*/ 9 w 31"/>
                <a:gd name="T1" fmla="*/ 0 h 34"/>
                <a:gd name="T2" fmla="*/ 7 w 31"/>
                <a:gd name="T3" fmla="*/ 0 h 34"/>
                <a:gd name="T4" fmla="*/ 7 w 31"/>
                <a:gd name="T5" fmla="*/ 0 h 34"/>
                <a:gd name="T6" fmla="*/ 7 w 31"/>
                <a:gd name="T7" fmla="*/ 1 h 34"/>
                <a:gd name="T8" fmla="*/ 6 w 31"/>
                <a:gd name="T9" fmla="*/ 2 h 34"/>
                <a:gd name="T10" fmla="*/ 7 w 31"/>
                <a:gd name="T11" fmla="*/ 7 h 34"/>
                <a:gd name="T12" fmla="*/ 7 w 31"/>
                <a:gd name="T13" fmla="*/ 8 h 34"/>
                <a:gd name="T14" fmla="*/ 6 w 31"/>
                <a:gd name="T15" fmla="*/ 8 h 34"/>
                <a:gd name="T16" fmla="*/ 5 w 31"/>
                <a:gd name="T17" fmla="*/ 9 h 34"/>
                <a:gd name="T18" fmla="*/ 2 w 31"/>
                <a:gd name="T19" fmla="*/ 10 h 34"/>
                <a:gd name="T20" fmla="*/ 0 w 31"/>
                <a:gd name="T21" fmla="*/ 13 h 34"/>
                <a:gd name="T22" fmla="*/ 2 w 31"/>
                <a:gd name="T23" fmla="*/ 23 h 34"/>
                <a:gd name="T24" fmla="*/ 5 w 31"/>
                <a:gd name="T25" fmla="*/ 34 h 34"/>
                <a:gd name="T26" fmla="*/ 7 w 31"/>
                <a:gd name="T27" fmla="*/ 15 h 34"/>
                <a:gd name="T28" fmla="*/ 7 w 31"/>
                <a:gd name="T29" fmla="*/ 15 h 34"/>
                <a:gd name="T30" fmla="*/ 16 w 31"/>
                <a:gd name="T31" fmla="*/ 29 h 34"/>
                <a:gd name="T32" fmla="*/ 14 w 31"/>
                <a:gd name="T33" fmla="*/ 11 h 34"/>
                <a:gd name="T34" fmla="*/ 15 w 31"/>
                <a:gd name="T35" fmla="*/ 11 h 34"/>
                <a:gd name="T36" fmla="*/ 25 w 31"/>
                <a:gd name="T37" fmla="*/ 19 h 34"/>
                <a:gd name="T38" fmla="*/ 19 w 31"/>
                <a:gd name="T39" fmla="*/ 8 h 34"/>
                <a:gd name="T40" fmla="*/ 23 w 31"/>
                <a:gd name="T41" fmla="*/ 5 h 34"/>
                <a:gd name="T42" fmla="*/ 31 w 31"/>
                <a:gd name="T43" fmla="*/ 7 h 34"/>
                <a:gd name="T44" fmla="*/ 29 w 31"/>
                <a:gd name="T45" fmla="*/ 6 h 34"/>
                <a:gd name="T46" fmla="*/ 28 w 31"/>
                <a:gd name="T47" fmla="*/ 5 h 34"/>
                <a:gd name="T48" fmla="*/ 9 w 31"/>
                <a:gd name="T4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34">
                  <a:moveTo>
                    <a:pt x="9" y="0"/>
                  </a:moveTo>
                  <a:cubicBezTo>
                    <a:pt x="8" y="0"/>
                    <a:pt x="8" y="0"/>
                    <a:pt x="7" y="0"/>
                  </a:cubicBezTo>
                  <a:cubicBezTo>
                    <a:pt x="7" y="0"/>
                    <a:pt x="7" y="0"/>
                    <a:pt x="7" y="0"/>
                  </a:cubicBezTo>
                  <a:cubicBezTo>
                    <a:pt x="7" y="0"/>
                    <a:pt x="7" y="0"/>
                    <a:pt x="7" y="1"/>
                  </a:cubicBezTo>
                  <a:cubicBezTo>
                    <a:pt x="7" y="1"/>
                    <a:pt x="6" y="2"/>
                    <a:pt x="6" y="2"/>
                  </a:cubicBezTo>
                  <a:cubicBezTo>
                    <a:pt x="6" y="4"/>
                    <a:pt x="7" y="6"/>
                    <a:pt x="7" y="7"/>
                  </a:cubicBezTo>
                  <a:cubicBezTo>
                    <a:pt x="7" y="8"/>
                    <a:pt x="7" y="8"/>
                    <a:pt x="7" y="8"/>
                  </a:cubicBezTo>
                  <a:cubicBezTo>
                    <a:pt x="7" y="8"/>
                    <a:pt x="6" y="8"/>
                    <a:pt x="6" y="8"/>
                  </a:cubicBezTo>
                  <a:cubicBezTo>
                    <a:pt x="5" y="8"/>
                    <a:pt x="5" y="8"/>
                    <a:pt x="5" y="9"/>
                  </a:cubicBezTo>
                  <a:cubicBezTo>
                    <a:pt x="4" y="9"/>
                    <a:pt x="3" y="9"/>
                    <a:pt x="2" y="10"/>
                  </a:cubicBezTo>
                  <a:cubicBezTo>
                    <a:pt x="1" y="11"/>
                    <a:pt x="0" y="11"/>
                    <a:pt x="0" y="13"/>
                  </a:cubicBezTo>
                  <a:cubicBezTo>
                    <a:pt x="0" y="15"/>
                    <a:pt x="1" y="18"/>
                    <a:pt x="2" y="23"/>
                  </a:cubicBezTo>
                  <a:cubicBezTo>
                    <a:pt x="3" y="25"/>
                    <a:pt x="4" y="29"/>
                    <a:pt x="5" y="34"/>
                  </a:cubicBezTo>
                  <a:cubicBezTo>
                    <a:pt x="5" y="34"/>
                    <a:pt x="3" y="18"/>
                    <a:pt x="7" y="15"/>
                  </a:cubicBezTo>
                  <a:cubicBezTo>
                    <a:pt x="7" y="15"/>
                    <a:pt x="7" y="15"/>
                    <a:pt x="7" y="15"/>
                  </a:cubicBezTo>
                  <a:cubicBezTo>
                    <a:pt x="11" y="15"/>
                    <a:pt x="16" y="29"/>
                    <a:pt x="16" y="29"/>
                  </a:cubicBezTo>
                  <a:cubicBezTo>
                    <a:pt x="16" y="29"/>
                    <a:pt x="12" y="13"/>
                    <a:pt x="14" y="11"/>
                  </a:cubicBezTo>
                  <a:cubicBezTo>
                    <a:pt x="14" y="11"/>
                    <a:pt x="15" y="11"/>
                    <a:pt x="15" y="11"/>
                  </a:cubicBezTo>
                  <a:cubicBezTo>
                    <a:pt x="17" y="11"/>
                    <a:pt x="22" y="15"/>
                    <a:pt x="25" y="19"/>
                  </a:cubicBezTo>
                  <a:cubicBezTo>
                    <a:pt x="23" y="16"/>
                    <a:pt x="21" y="11"/>
                    <a:pt x="19" y="8"/>
                  </a:cubicBezTo>
                  <a:cubicBezTo>
                    <a:pt x="18" y="6"/>
                    <a:pt x="20" y="5"/>
                    <a:pt x="23" y="5"/>
                  </a:cubicBezTo>
                  <a:cubicBezTo>
                    <a:pt x="26" y="5"/>
                    <a:pt x="29" y="5"/>
                    <a:pt x="31" y="7"/>
                  </a:cubicBezTo>
                  <a:cubicBezTo>
                    <a:pt x="31" y="6"/>
                    <a:pt x="30" y="6"/>
                    <a:pt x="29" y="6"/>
                  </a:cubicBezTo>
                  <a:cubicBezTo>
                    <a:pt x="29" y="5"/>
                    <a:pt x="28" y="5"/>
                    <a:pt x="28" y="5"/>
                  </a:cubicBezTo>
                  <a:cubicBezTo>
                    <a:pt x="20" y="1"/>
                    <a:pt x="13" y="0"/>
                    <a:pt x="9" y="0"/>
                  </a:cubicBezTo>
                </a:path>
              </a:pathLst>
            </a:custGeom>
            <a:solidFill>
              <a:srgbClr val="FFE5F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70" name="Freeform 148"/>
            <p:cNvSpPr/>
            <p:nvPr/>
          </p:nvSpPr>
          <p:spPr bwMode="auto">
            <a:xfrm flipH="1">
              <a:off x="1396558" y="54291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71" name="Freeform 149"/>
            <p:cNvSpPr/>
            <p:nvPr/>
          </p:nvSpPr>
          <p:spPr bwMode="auto">
            <a:xfrm flipH="1">
              <a:off x="1288643" y="5344538"/>
              <a:ext cx="124843" cy="95213"/>
            </a:xfrm>
            <a:custGeom>
              <a:avLst/>
              <a:gdLst>
                <a:gd name="T0" fmla="*/ 28 w 44"/>
                <a:gd name="T1" fmla="*/ 0 h 34"/>
                <a:gd name="T2" fmla="*/ 22 w 44"/>
                <a:gd name="T3" fmla="*/ 3 h 34"/>
                <a:gd name="T4" fmla="*/ 15 w 44"/>
                <a:gd name="T5" fmla="*/ 8 h 34"/>
                <a:gd name="T6" fmla="*/ 14 w 44"/>
                <a:gd name="T7" fmla="*/ 9 h 34"/>
                <a:gd name="T8" fmla="*/ 14 w 44"/>
                <a:gd name="T9" fmla="*/ 9 h 34"/>
                <a:gd name="T10" fmla="*/ 12 w 44"/>
                <a:gd name="T11" fmla="*/ 10 h 34"/>
                <a:gd name="T12" fmla="*/ 11 w 44"/>
                <a:gd name="T13" fmla="*/ 12 h 34"/>
                <a:gd name="T14" fmla="*/ 9 w 44"/>
                <a:gd name="T15" fmla="*/ 13 h 34"/>
                <a:gd name="T16" fmla="*/ 8 w 44"/>
                <a:gd name="T17" fmla="*/ 15 h 34"/>
                <a:gd name="T18" fmla="*/ 4 w 44"/>
                <a:gd name="T19" fmla="*/ 19 h 34"/>
                <a:gd name="T20" fmla="*/ 3 w 44"/>
                <a:gd name="T21" fmla="*/ 21 h 34"/>
                <a:gd name="T22" fmla="*/ 2 w 44"/>
                <a:gd name="T23" fmla="*/ 23 h 34"/>
                <a:gd name="T24" fmla="*/ 1 w 44"/>
                <a:gd name="T25" fmla="*/ 26 h 34"/>
                <a:gd name="T26" fmla="*/ 1 w 44"/>
                <a:gd name="T27" fmla="*/ 28 h 34"/>
                <a:gd name="T28" fmla="*/ 0 w 44"/>
                <a:gd name="T29" fmla="*/ 31 h 34"/>
                <a:gd name="T30" fmla="*/ 0 w 44"/>
                <a:gd name="T31" fmla="*/ 33 h 34"/>
                <a:gd name="T32" fmla="*/ 12 w 44"/>
                <a:gd name="T33" fmla="*/ 19 h 34"/>
                <a:gd name="T34" fmla="*/ 12 w 44"/>
                <a:gd name="T35" fmla="*/ 19 h 34"/>
                <a:gd name="T36" fmla="*/ 21 w 44"/>
                <a:gd name="T37" fmla="*/ 34 h 34"/>
                <a:gd name="T38" fmla="*/ 20 w 44"/>
                <a:gd name="T39" fmla="*/ 17 h 34"/>
                <a:gd name="T40" fmla="*/ 22 w 44"/>
                <a:gd name="T41" fmla="*/ 12 h 34"/>
                <a:gd name="T42" fmla="*/ 25 w 44"/>
                <a:gd name="T43" fmla="*/ 14 h 34"/>
                <a:gd name="T44" fmla="*/ 28 w 44"/>
                <a:gd name="T45" fmla="*/ 28 h 34"/>
                <a:gd name="T46" fmla="*/ 31 w 44"/>
                <a:gd name="T47" fmla="*/ 12 h 34"/>
                <a:gd name="T48" fmla="*/ 32 w 44"/>
                <a:gd name="T49" fmla="*/ 8 h 34"/>
                <a:gd name="T50" fmla="*/ 37 w 44"/>
                <a:gd name="T51" fmla="*/ 15 h 34"/>
                <a:gd name="T52" fmla="*/ 37 w 44"/>
                <a:gd name="T53" fmla="*/ 34 h 34"/>
                <a:gd name="T54" fmla="*/ 42 w 44"/>
                <a:gd name="T55" fmla="*/ 11 h 34"/>
                <a:gd name="T56" fmla="*/ 42 w 44"/>
                <a:gd name="T57" fmla="*/ 11 h 34"/>
                <a:gd name="T58" fmla="*/ 42 w 44"/>
                <a:gd name="T59" fmla="*/ 11 h 34"/>
                <a:gd name="T60" fmla="*/ 42 w 44"/>
                <a:gd name="T61" fmla="*/ 11 h 34"/>
                <a:gd name="T62" fmla="*/ 36 w 44"/>
                <a:gd name="T63" fmla="*/ 2 h 34"/>
                <a:gd name="T64" fmla="*/ 36 w 44"/>
                <a:gd name="T65" fmla="*/ 2 h 34"/>
                <a:gd name="T66" fmla="*/ 33 w 44"/>
                <a:gd name="T67" fmla="*/ 2 h 34"/>
                <a:gd name="T68" fmla="*/ 31 w 44"/>
                <a:gd name="T69" fmla="*/ 3 h 34"/>
                <a:gd name="T70" fmla="*/ 30 w 44"/>
                <a:gd name="T71" fmla="*/ 2 h 34"/>
                <a:gd name="T72" fmla="*/ 28 w 4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34">
                  <a:moveTo>
                    <a:pt x="28" y="0"/>
                  </a:moveTo>
                  <a:cubicBezTo>
                    <a:pt x="26" y="0"/>
                    <a:pt x="24" y="1"/>
                    <a:pt x="22" y="3"/>
                  </a:cubicBezTo>
                  <a:cubicBezTo>
                    <a:pt x="20" y="4"/>
                    <a:pt x="18" y="6"/>
                    <a:pt x="15" y="8"/>
                  </a:cubicBezTo>
                  <a:cubicBezTo>
                    <a:pt x="14" y="9"/>
                    <a:pt x="14" y="9"/>
                    <a:pt x="14" y="9"/>
                  </a:cubicBezTo>
                  <a:cubicBezTo>
                    <a:pt x="14" y="9"/>
                    <a:pt x="14" y="9"/>
                    <a:pt x="14" y="9"/>
                  </a:cubicBezTo>
                  <a:cubicBezTo>
                    <a:pt x="13" y="9"/>
                    <a:pt x="13" y="10"/>
                    <a:pt x="12" y="10"/>
                  </a:cubicBezTo>
                  <a:cubicBezTo>
                    <a:pt x="12" y="11"/>
                    <a:pt x="11" y="11"/>
                    <a:pt x="11" y="12"/>
                  </a:cubicBezTo>
                  <a:cubicBezTo>
                    <a:pt x="10" y="12"/>
                    <a:pt x="10" y="13"/>
                    <a:pt x="9" y="13"/>
                  </a:cubicBezTo>
                  <a:cubicBezTo>
                    <a:pt x="9" y="14"/>
                    <a:pt x="8" y="14"/>
                    <a:pt x="8" y="15"/>
                  </a:cubicBezTo>
                  <a:cubicBezTo>
                    <a:pt x="6" y="16"/>
                    <a:pt x="5" y="18"/>
                    <a:pt x="4" y="19"/>
                  </a:cubicBezTo>
                  <a:cubicBezTo>
                    <a:pt x="4" y="20"/>
                    <a:pt x="4" y="20"/>
                    <a:pt x="3" y="21"/>
                  </a:cubicBezTo>
                  <a:cubicBezTo>
                    <a:pt x="3" y="21"/>
                    <a:pt x="2" y="22"/>
                    <a:pt x="2" y="23"/>
                  </a:cubicBezTo>
                  <a:cubicBezTo>
                    <a:pt x="2" y="24"/>
                    <a:pt x="1" y="25"/>
                    <a:pt x="1" y="26"/>
                  </a:cubicBezTo>
                  <a:cubicBezTo>
                    <a:pt x="1" y="27"/>
                    <a:pt x="1" y="27"/>
                    <a:pt x="1" y="28"/>
                  </a:cubicBezTo>
                  <a:cubicBezTo>
                    <a:pt x="0" y="29"/>
                    <a:pt x="0" y="30"/>
                    <a:pt x="0" y="31"/>
                  </a:cubicBezTo>
                  <a:cubicBezTo>
                    <a:pt x="0" y="32"/>
                    <a:pt x="0" y="33"/>
                    <a:pt x="0" y="33"/>
                  </a:cubicBezTo>
                  <a:cubicBezTo>
                    <a:pt x="0" y="33"/>
                    <a:pt x="6" y="19"/>
                    <a:pt x="12" y="19"/>
                  </a:cubicBezTo>
                  <a:cubicBezTo>
                    <a:pt x="12" y="19"/>
                    <a:pt x="12" y="19"/>
                    <a:pt x="12" y="19"/>
                  </a:cubicBezTo>
                  <a:cubicBezTo>
                    <a:pt x="18" y="19"/>
                    <a:pt x="21" y="34"/>
                    <a:pt x="21" y="34"/>
                  </a:cubicBezTo>
                  <a:cubicBezTo>
                    <a:pt x="21" y="34"/>
                    <a:pt x="22" y="22"/>
                    <a:pt x="20" y="17"/>
                  </a:cubicBezTo>
                  <a:cubicBezTo>
                    <a:pt x="19" y="13"/>
                    <a:pt x="21" y="12"/>
                    <a:pt x="22" y="12"/>
                  </a:cubicBezTo>
                  <a:cubicBezTo>
                    <a:pt x="23" y="12"/>
                    <a:pt x="25" y="12"/>
                    <a:pt x="25" y="14"/>
                  </a:cubicBezTo>
                  <a:cubicBezTo>
                    <a:pt x="28" y="17"/>
                    <a:pt x="28" y="27"/>
                    <a:pt x="28" y="28"/>
                  </a:cubicBezTo>
                  <a:cubicBezTo>
                    <a:pt x="29" y="27"/>
                    <a:pt x="31" y="19"/>
                    <a:pt x="31" y="12"/>
                  </a:cubicBezTo>
                  <a:cubicBezTo>
                    <a:pt x="30" y="10"/>
                    <a:pt x="31" y="8"/>
                    <a:pt x="32" y="8"/>
                  </a:cubicBezTo>
                  <a:cubicBezTo>
                    <a:pt x="34" y="8"/>
                    <a:pt x="36" y="11"/>
                    <a:pt x="37" y="15"/>
                  </a:cubicBezTo>
                  <a:cubicBezTo>
                    <a:pt x="39" y="21"/>
                    <a:pt x="37" y="34"/>
                    <a:pt x="37" y="34"/>
                  </a:cubicBezTo>
                  <a:cubicBezTo>
                    <a:pt x="37" y="34"/>
                    <a:pt x="44" y="23"/>
                    <a:pt x="42" y="11"/>
                  </a:cubicBezTo>
                  <a:cubicBezTo>
                    <a:pt x="42" y="11"/>
                    <a:pt x="42" y="11"/>
                    <a:pt x="42" y="11"/>
                  </a:cubicBezTo>
                  <a:cubicBezTo>
                    <a:pt x="42" y="11"/>
                    <a:pt x="42" y="11"/>
                    <a:pt x="42" y="11"/>
                  </a:cubicBezTo>
                  <a:cubicBezTo>
                    <a:pt x="42" y="11"/>
                    <a:pt x="42" y="11"/>
                    <a:pt x="42" y="11"/>
                  </a:cubicBezTo>
                  <a:cubicBezTo>
                    <a:pt x="40" y="5"/>
                    <a:pt x="38" y="2"/>
                    <a:pt x="36" y="2"/>
                  </a:cubicBezTo>
                  <a:cubicBezTo>
                    <a:pt x="36" y="2"/>
                    <a:pt x="36" y="2"/>
                    <a:pt x="36" y="2"/>
                  </a:cubicBezTo>
                  <a:cubicBezTo>
                    <a:pt x="35" y="2"/>
                    <a:pt x="34" y="2"/>
                    <a:pt x="33" y="2"/>
                  </a:cubicBezTo>
                  <a:cubicBezTo>
                    <a:pt x="33" y="3"/>
                    <a:pt x="32" y="3"/>
                    <a:pt x="31" y="3"/>
                  </a:cubicBezTo>
                  <a:cubicBezTo>
                    <a:pt x="31" y="3"/>
                    <a:pt x="30" y="3"/>
                    <a:pt x="30" y="2"/>
                  </a:cubicBezTo>
                  <a:cubicBezTo>
                    <a:pt x="30" y="1"/>
                    <a:pt x="29" y="0"/>
                    <a:pt x="28" y="0"/>
                  </a:cubicBezTo>
                </a:path>
              </a:pathLst>
            </a:custGeom>
            <a:solidFill>
              <a:srgbClr val="FFE5F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72" name="Freeform 150"/>
            <p:cNvSpPr/>
            <p:nvPr/>
          </p:nvSpPr>
          <p:spPr bwMode="auto">
            <a:xfrm flipH="1">
              <a:off x="1320383" y="5579397"/>
              <a:ext cx="99453" cy="93097"/>
            </a:xfrm>
            <a:custGeom>
              <a:avLst/>
              <a:gdLst>
                <a:gd name="T0" fmla="*/ 20 w 35"/>
                <a:gd name="T1" fmla="*/ 0 h 32"/>
                <a:gd name="T2" fmla="*/ 18 w 35"/>
                <a:gd name="T3" fmla="*/ 21 h 32"/>
                <a:gd name="T4" fmla="*/ 3 w 35"/>
                <a:gd name="T5" fmla="*/ 15 h 32"/>
                <a:gd name="T6" fmla="*/ 11 w 35"/>
                <a:gd name="T7" fmla="*/ 24 h 32"/>
                <a:gd name="T8" fmla="*/ 0 w 35"/>
                <a:gd name="T9" fmla="*/ 31 h 32"/>
                <a:gd name="T10" fmla="*/ 10 w 35"/>
                <a:gd name="T11" fmla="*/ 30 h 32"/>
                <a:gd name="T12" fmla="*/ 17 w 35"/>
                <a:gd name="T13" fmla="*/ 29 h 32"/>
                <a:gd name="T14" fmla="*/ 25 w 35"/>
                <a:gd name="T15" fmla="*/ 26 h 32"/>
                <a:gd name="T16" fmla="*/ 35 w 35"/>
                <a:gd name="T17" fmla="*/ 9 h 32"/>
                <a:gd name="T18" fmla="*/ 23 w 35"/>
                <a:gd name="T19" fmla="*/ 19 h 32"/>
                <a:gd name="T20" fmla="*/ 20 w 35"/>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2">
                  <a:moveTo>
                    <a:pt x="20" y="0"/>
                  </a:moveTo>
                  <a:cubicBezTo>
                    <a:pt x="20" y="0"/>
                    <a:pt x="21" y="17"/>
                    <a:pt x="18" y="21"/>
                  </a:cubicBezTo>
                  <a:cubicBezTo>
                    <a:pt x="14" y="24"/>
                    <a:pt x="3" y="15"/>
                    <a:pt x="3" y="15"/>
                  </a:cubicBezTo>
                  <a:cubicBezTo>
                    <a:pt x="3" y="15"/>
                    <a:pt x="5" y="23"/>
                    <a:pt x="11" y="24"/>
                  </a:cubicBezTo>
                  <a:cubicBezTo>
                    <a:pt x="11" y="24"/>
                    <a:pt x="11" y="27"/>
                    <a:pt x="0" y="31"/>
                  </a:cubicBezTo>
                  <a:cubicBezTo>
                    <a:pt x="0" y="31"/>
                    <a:pt x="5" y="31"/>
                    <a:pt x="10" y="30"/>
                  </a:cubicBezTo>
                  <a:cubicBezTo>
                    <a:pt x="12" y="30"/>
                    <a:pt x="17" y="29"/>
                    <a:pt x="17" y="29"/>
                  </a:cubicBezTo>
                  <a:cubicBezTo>
                    <a:pt x="17" y="29"/>
                    <a:pt x="25" y="32"/>
                    <a:pt x="25" y="26"/>
                  </a:cubicBezTo>
                  <a:cubicBezTo>
                    <a:pt x="25" y="26"/>
                    <a:pt x="33" y="15"/>
                    <a:pt x="35" y="9"/>
                  </a:cubicBezTo>
                  <a:cubicBezTo>
                    <a:pt x="35" y="9"/>
                    <a:pt x="28" y="18"/>
                    <a:pt x="23" y="19"/>
                  </a:cubicBezTo>
                  <a:cubicBezTo>
                    <a:pt x="23" y="19"/>
                    <a:pt x="23" y="10"/>
                    <a:pt x="20" y="0"/>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73" name="Freeform 151"/>
            <p:cNvSpPr/>
            <p:nvPr/>
          </p:nvSpPr>
          <p:spPr bwMode="auto">
            <a:xfrm flipH="1">
              <a:off x="1121479" y="5659798"/>
              <a:ext cx="241224" cy="179845"/>
            </a:xfrm>
            <a:custGeom>
              <a:avLst/>
              <a:gdLst>
                <a:gd name="T0" fmla="*/ 0 w 85"/>
                <a:gd name="T1" fmla="*/ 2 h 63"/>
                <a:gd name="T2" fmla="*/ 80 w 85"/>
                <a:gd name="T3" fmla="*/ 61 h 63"/>
                <a:gd name="T4" fmla="*/ 84 w 85"/>
                <a:gd name="T5" fmla="*/ 60 h 63"/>
                <a:gd name="T6" fmla="*/ 5 w 85"/>
                <a:gd name="T7" fmla="*/ 0 h 63"/>
                <a:gd name="T8" fmla="*/ 0 w 85"/>
                <a:gd name="T9" fmla="*/ 2 h 63"/>
              </a:gdLst>
              <a:ahLst/>
              <a:cxnLst>
                <a:cxn ang="0">
                  <a:pos x="T0" y="T1"/>
                </a:cxn>
                <a:cxn ang="0">
                  <a:pos x="T2" y="T3"/>
                </a:cxn>
                <a:cxn ang="0">
                  <a:pos x="T4" y="T5"/>
                </a:cxn>
                <a:cxn ang="0">
                  <a:pos x="T6" y="T7"/>
                </a:cxn>
                <a:cxn ang="0">
                  <a:pos x="T8" y="T9"/>
                </a:cxn>
              </a:cxnLst>
              <a:rect l="0" t="0" r="r" b="b"/>
              <a:pathLst>
                <a:path w="85" h="63">
                  <a:moveTo>
                    <a:pt x="0" y="2"/>
                  </a:moveTo>
                  <a:cubicBezTo>
                    <a:pt x="0" y="2"/>
                    <a:pt x="29" y="43"/>
                    <a:pt x="80" y="61"/>
                  </a:cubicBezTo>
                  <a:cubicBezTo>
                    <a:pt x="80" y="61"/>
                    <a:pt x="85" y="63"/>
                    <a:pt x="84" y="60"/>
                  </a:cubicBezTo>
                  <a:cubicBezTo>
                    <a:pt x="82" y="53"/>
                    <a:pt x="45" y="54"/>
                    <a:pt x="5" y="0"/>
                  </a:cubicBezTo>
                  <a:cubicBezTo>
                    <a:pt x="0" y="2"/>
                    <a:pt x="0" y="2"/>
                    <a:pt x="0" y="2"/>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74" name="Freeform 152"/>
            <p:cNvSpPr/>
            <p:nvPr/>
          </p:nvSpPr>
          <p:spPr bwMode="auto">
            <a:xfrm flipH="1">
              <a:off x="1974227" y="5833297"/>
              <a:ext cx="313168" cy="126950"/>
            </a:xfrm>
            <a:custGeom>
              <a:avLst/>
              <a:gdLst>
                <a:gd name="T0" fmla="*/ 24 w 111"/>
                <a:gd name="T1" fmla="*/ 36 h 44"/>
                <a:gd name="T2" fmla="*/ 23 w 111"/>
                <a:gd name="T3" fmla="*/ 35 h 44"/>
                <a:gd name="T4" fmla="*/ 21 w 111"/>
                <a:gd name="T5" fmla="*/ 34 h 44"/>
                <a:gd name="T6" fmla="*/ 1 w 111"/>
                <a:gd name="T7" fmla="*/ 13 h 44"/>
                <a:gd name="T8" fmla="*/ 2 w 111"/>
                <a:gd name="T9" fmla="*/ 8 h 44"/>
                <a:gd name="T10" fmla="*/ 16 w 111"/>
                <a:gd name="T11" fmla="*/ 8 h 44"/>
                <a:gd name="T12" fmla="*/ 18 w 111"/>
                <a:gd name="T13" fmla="*/ 8 h 44"/>
                <a:gd name="T14" fmla="*/ 18 w 111"/>
                <a:gd name="T15" fmla="*/ 8 h 44"/>
                <a:gd name="T16" fmla="*/ 18 w 111"/>
                <a:gd name="T17" fmla="*/ 8 h 44"/>
                <a:gd name="T18" fmla="*/ 19 w 111"/>
                <a:gd name="T19" fmla="*/ 8 h 44"/>
                <a:gd name="T20" fmla="*/ 31 w 111"/>
                <a:gd name="T21" fmla="*/ 9 h 44"/>
                <a:gd name="T22" fmla="*/ 64 w 111"/>
                <a:gd name="T23" fmla="*/ 7 h 44"/>
                <a:gd name="T24" fmla="*/ 96 w 111"/>
                <a:gd name="T25" fmla="*/ 1 h 44"/>
                <a:gd name="T26" fmla="*/ 102 w 111"/>
                <a:gd name="T27" fmla="*/ 0 h 44"/>
                <a:gd name="T28" fmla="*/ 111 w 111"/>
                <a:gd name="T29" fmla="*/ 7 h 44"/>
                <a:gd name="T30" fmla="*/ 102 w 111"/>
                <a:gd name="T31" fmla="*/ 18 h 44"/>
                <a:gd name="T32" fmla="*/ 50 w 111"/>
                <a:gd name="T33" fmla="*/ 43 h 44"/>
                <a:gd name="T34" fmla="*/ 24 w 111"/>
                <a:gd name="T35"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44">
                  <a:moveTo>
                    <a:pt x="24" y="36"/>
                  </a:moveTo>
                  <a:cubicBezTo>
                    <a:pt x="23" y="35"/>
                    <a:pt x="23" y="35"/>
                    <a:pt x="23" y="35"/>
                  </a:cubicBezTo>
                  <a:cubicBezTo>
                    <a:pt x="22" y="35"/>
                    <a:pt x="21" y="35"/>
                    <a:pt x="21" y="34"/>
                  </a:cubicBezTo>
                  <a:cubicBezTo>
                    <a:pt x="8" y="28"/>
                    <a:pt x="0" y="15"/>
                    <a:pt x="1" y="13"/>
                  </a:cubicBezTo>
                  <a:cubicBezTo>
                    <a:pt x="0" y="9"/>
                    <a:pt x="2" y="11"/>
                    <a:pt x="2" y="8"/>
                  </a:cubicBezTo>
                  <a:cubicBezTo>
                    <a:pt x="2" y="6"/>
                    <a:pt x="4" y="5"/>
                    <a:pt x="16" y="8"/>
                  </a:cubicBezTo>
                  <a:cubicBezTo>
                    <a:pt x="17" y="8"/>
                    <a:pt x="17" y="8"/>
                    <a:pt x="18" y="8"/>
                  </a:cubicBezTo>
                  <a:cubicBezTo>
                    <a:pt x="18" y="8"/>
                    <a:pt x="18" y="8"/>
                    <a:pt x="18" y="8"/>
                  </a:cubicBezTo>
                  <a:cubicBezTo>
                    <a:pt x="18" y="8"/>
                    <a:pt x="18" y="8"/>
                    <a:pt x="18" y="8"/>
                  </a:cubicBezTo>
                  <a:cubicBezTo>
                    <a:pt x="18" y="8"/>
                    <a:pt x="19" y="8"/>
                    <a:pt x="19" y="8"/>
                  </a:cubicBezTo>
                  <a:cubicBezTo>
                    <a:pt x="22" y="9"/>
                    <a:pt x="26" y="9"/>
                    <a:pt x="31" y="9"/>
                  </a:cubicBezTo>
                  <a:cubicBezTo>
                    <a:pt x="42" y="10"/>
                    <a:pt x="56" y="9"/>
                    <a:pt x="64" y="7"/>
                  </a:cubicBezTo>
                  <a:cubicBezTo>
                    <a:pt x="71" y="6"/>
                    <a:pt x="87" y="3"/>
                    <a:pt x="96" y="1"/>
                  </a:cubicBezTo>
                  <a:cubicBezTo>
                    <a:pt x="99" y="1"/>
                    <a:pt x="102" y="0"/>
                    <a:pt x="102" y="0"/>
                  </a:cubicBezTo>
                  <a:cubicBezTo>
                    <a:pt x="111" y="7"/>
                    <a:pt x="111" y="7"/>
                    <a:pt x="111" y="7"/>
                  </a:cubicBezTo>
                  <a:cubicBezTo>
                    <a:pt x="108" y="11"/>
                    <a:pt x="105" y="15"/>
                    <a:pt x="102" y="18"/>
                  </a:cubicBezTo>
                  <a:cubicBezTo>
                    <a:pt x="84" y="39"/>
                    <a:pt x="66" y="44"/>
                    <a:pt x="50" y="43"/>
                  </a:cubicBezTo>
                  <a:cubicBezTo>
                    <a:pt x="40" y="42"/>
                    <a:pt x="30" y="39"/>
                    <a:pt x="24" y="36"/>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75" name="Freeform 153"/>
            <p:cNvSpPr>
              <a:spLocks noEditPoints="1"/>
            </p:cNvSpPr>
            <p:nvPr/>
          </p:nvSpPr>
          <p:spPr bwMode="auto">
            <a:xfrm flipH="1">
              <a:off x="2010198" y="5858687"/>
              <a:ext cx="190440" cy="97328"/>
            </a:xfrm>
            <a:custGeom>
              <a:avLst/>
              <a:gdLst>
                <a:gd name="T0" fmla="*/ 36 w 67"/>
                <a:gd name="T1" fmla="*/ 31 h 34"/>
                <a:gd name="T2" fmla="*/ 19 w 67"/>
                <a:gd name="T3" fmla="*/ 34 h 34"/>
                <a:gd name="T4" fmla="*/ 23 w 67"/>
                <a:gd name="T5" fmla="*/ 34 h 34"/>
                <a:gd name="T6" fmla="*/ 33 w 67"/>
                <a:gd name="T7" fmla="*/ 33 h 34"/>
                <a:gd name="T8" fmla="*/ 36 w 67"/>
                <a:gd name="T9" fmla="*/ 31 h 34"/>
                <a:gd name="T10" fmla="*/ 67 w 67"/>
                <a:gd name="T11" fmla="*/ 3 h 34"/>
                <a:gd name="T12" fmla="*/ 64 w 67"/>
                <a:gd name="T13" fmla="*/ 3 h 34"/>
                <a:gd name="T14" fmla="*/ 47 w 67"/>
                <a:gd name="T15" fmla="*/ 6 h 34"/>
                <a:gd name="T16" fmla="*/ 44 w 67"/>
                <a:gd name="T17" fmla="*/ 5 h 34"/>
                <a:gd name="T18" fmla="*/ 40 w 67"/>
                <a:gd name="T19" fmla="*/ 10 h 34"/>
                <a:gd name="T20" fmla="*/ 25 w 67"/>
                <a:gd name="T21" fmla="*/ 12 h 34"/>
                <a:gd name="T22" fmla="*/ 7 w 67"/>
                <a:gd name="T23" fmla="*/ 11 h 34"/>
                <a:gd name="T24" fmla="*/ 32 w 67"/>
                <a:gd name="T25" fmla="*/ 16 h 34"/>
                <a:gd name="T26" fmla="*/ 35 w 67"/>
                <a:gd name="T27" fmla="*/ 15 h 34"/>
                <a:gd name="T28" fmla="*/ 47 w 67"/>
                <a:gd name="T29" fmla="*/ 15 h 34"/>
                <a:gd name="T30" fmla="*/ 49 w 67"/>
                <a:gd name="T31" fmla="*/ 19 h 34"/>
                <a:gd name="T32" fmla="*/ 28 w 67"/>
                <a:gd name="T33" fmla="*/ 24 h 34"/>
                <a:gd name="T34" fmla="*/ 18 w 67"/>
                <a:gd name="T35" fmla="*/ 24 h 34"/>
                <a:gd name="T36" fmla="*/ 31 w 67"/>
                <a:gd name="T37" fmla="*/ 27 h 34"/>
                <a:gd name="T38" fmla="*/ 38 w 67"/>
                <a:gd name="T39" fmla="*/ 27 h 34"/>
                <a:gd name="T40" fmla="*/ 42 w 67"/>
                <a:gd name="T41" fmla="*/ 26 h 34"/>
                <a:gd name="T42" fmla="*/ 45 w 67"/>
                <a:gd name="T43" fmla="*/ 23 h 34"/>
                <a:gd name="T44" fmla="*/ 46 w 67"/>
                <a:gd name="T45" fmla="*/ 23 h 34"/>
                <a:gd name="T46" fmla="*/ 67 w 67"/>
                <a:gd name="T47" fmla="*/ 3 h 34"/>
                <a:gd name="T48" fmla="*/ 16 w 67"/>
                <a:gd name="T49" fmla="*/ 0 h 34"/>
                <a:gd name="T50" fmla="*/ 4 w 67"/>
                <a:gd name="T51" fmla="*/ 0 h 34"/>
                <a:gd name="T52" fmla="*/ 0 w 67"/>
                <a:gd name="T53" fmla="*/ 0 h 34"/>
                <a:gd name="T54" fmla="*/ 9 w 67"/>
                <a:gd name="T55" fmla="*/ 2 h 34"/>
                <a:gd name="T56" fmla="*/ 19 w 67"/>
                <a:gd name="T57" fmla="*/ 2 h 34"/>
                <a:gd name="T58" fmla="*/ 21 w 67"/>
                <a:gd name="T59" fmla="*/ 2 h 34"/>
                <a:gd name="T60" fmla="*/ 16 w 67"/>
                <a:gd name="T6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34">
                  <a:moveTo>
                    <a:pt x="36" y="31"/>
                  </a:moveTo>
                  <a:cubicBezTo>
                    <a:pt x="30" y="32"/>
                    <a:pt x="23" y="34"/>
                    <a:pt x="19" y="34"/>
                  </a:cubicBezTo>
                  <a:cubicBezTo>
                    <a:pt x="20" y="34"/>
                    <a:pt x="22" y="34"/>
                    <a:pt x="23" y="34"/>
                  </a:cubicBezTo>
                  <a:cubicBezTo>
                    <a:pt x="26" y="34"/>
                    <a:pt x="29" y="34"/>
                    <a:pt x="33" y="33"/>
                  </a:cubicBezTo>
                  <a:cubicBezTo>
                    <a:pt x="34" y="33"/>
                    <a:pt x="35" y="32"/>
                    <a:pt x="36" y="31"/>
                  </a:cubicBezTo>
                  <a:moveTo>
                    <a:pt x="67" y="3"/>
                  </a:moveTo>
                  <a:cubicBezTo>
                    <a:pt x="67" y="3"/>
                    <a:pt x="66" y="3"/>
                    <a:pt x="64" y="3"/>
                  </a:cubicBezTo>
                  <a:cubicBezTo>
                    <a:pt x="59" y="5"/>
                    <a:pt x="53" y="6"/>
                    <a:pt x="47" y="6"/>
                  </a:cubicBezTo>
                  <a:cubicBezTo>
                    <a:pt x="46" y="6"/>
                    <a:pt x="45" y="5"/>
                    <a:pt x="44" y="5"/>
                  </a:cubicBezTo>
                  <a:cubicBezTo>
                    <a:pt x="44" y="7"/>
                    <a:pt x="43" y="9"/>
                    <a:pt x="40" y="10"/>
                  </a:cubicBezTo>
                  <a:cubicBezTo>
                    <a:pt x="37" y="12"/>
                    <a:pt x="31" y="12"/>
                    <a:pt x="25" y="12"/>
                  </a:cubicBezTo>
                  <a:cubicBezTo>
                    <a:pt x="16" y="12"/>
                    <a:pt x="7" y="11"/>
                    <a:pt x="7" y="11"/>
                  </a:cubicBezTo>
                  <a:cubicBezTo>
                    <a:pt x="7" y="11"/>
                    <a:pt x="20" y="16"/>
                    <a:pt x="32" y="16"/>
                  </a:cubicBezTo>
                  <a:cubicBezTo>
                    <a:pt x="33" y="16"/>
                    <a:pt x="34" y="16"/>
                    <a:pt x="35" y="15"/>
                  </a:cubicBezTo>
                  <a:cubicBezTo>
                    <a:pt x="40" y="15"/>
                    <a:pt x="44" y="15"/>
                    <a:pt x="47" y="15"/>
                  </a:cubicBezTo>
                  <a:cubicBezTo>
                    <a:pt x="51" y="15"/>
                    <a:pt x="52" y="16"/>
                    <a:pt x="49" y="19"/>
                  </a:cubicBezTo>
                  <a:cubicBezTo>
                    <a:pt x="46" y="22"/>
                    <a:pt x="38" y="24"/>
                    <a:pt x="28" y="24"/>
                  </a:cubicBezTo>
                  <a:cubicBezTo>
                    <a:pt x="25" y="24"/>
                    <a:pt x="22" y="24"/>
                    <a:pt x="18" y="24"/>
                  </a:cubicBezTo>
                  <a:cubicBezTo>
                    <a:pt x="21" y="26"/>
                    <a:pt x="26" y="27"/>
                    <a:pt x="31" y="27"/>
                  </a:cubicBezTo>
                  <a:cubicBezTo>
                    <a:pt x="33" y="27"/>
                    <a:pt x="36" y="27"/>
                    <a:pt x="38" y="27"/>
                  </a:cubicBezTo>
                  <a:cubicBezTo>
                    <a:pt x="39" y="26"/>
                    <a:pt x="41" y="26"/>
                    <a:pt x="42" y="26"/>
                  </a:cubicBezTo>
                  <a:cubicBezTo>
                    <a:pt x="43" y="25"/>
                    <a:pt x="44" y="24"/>
                    <a:pt x="45" y="23"/>
                  </a:cubicBezTo>
                  <a:cubicBezTo>
                    <a:pt x="46" y="23"/>
                    <a:pt x="46" y="23"/>
                    <a:pt x="46" y="23"/>
                  </a:cubicBezTo>
                  <a:cubicBezTo>
                    <a:pt x="54" y="17"/>
                    <a:pt x="62" y="12"/>
                    <a:pt x="67" y="3"/>
                  </a:cubicBezTo>
                  <a:moveTo>
                    <a:pt x="16" y="0"/>
                  </a:moveTo>
                  <a:cubicBezTo>
                    <a:pt x="12" y="0"/>
                    <a:pt x="8" y="0"/>
                    <a:pt x="4" y="0"/>
                  </a:cubicBezTo>
                  <a:cubicBezTo>
                    <a:pt x="3" y="0"/>
                    <a:pt x="1" y="0"/>
                    <a:pt x="0" y="0"/>
                  </a:cubicBezTo>
                  <a:cubicBezTo>
                    <a:pt x="2" y="2"/>
                    <a:pt x="5" y="2"/>
                    <a:pt x="9" y="2"/>
                  </a:cubicBezTo>
                  <a:cubicBezTo>
                    <a:pt x="12" y="2"/>
                    <a:pt x="15" y="2"/>
                    <a:pt x="19" y="2"/>
                  </a:cubicBezTo>
                  <a:cubicBezTo>
                    <a:pt x="20" y="2"/>
                    <a:pt x="20" y="2"/>
                    <a:pt x="21" y="2"/>
                  </a:cubicBezTo>
                  <a:cubicBezTo>
                    <a:pt x="19" y="1"/>
                    <a:pt x="18" y="1"/>
                    <a:pt x="16"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76" name="Freeform 154"/>
            <p:cNvSpPr/>
            <p:nvPr/>
          </p:nvSpPr>
          <p:spPr bwMode="auto">
            <a:xfrm flipH="1">
              <a:off x="1976342" y="5687303"/>
              <a:ext cx="281428" cy="209468"/>
            </a:xfrm>
            <a:custGeom>
              <a:avLst/>
              <a:gdLst>
                <a:gd name="T0" fmla="*/ 20 w 99"/>
                <a:gd name="T1" fmla="*/ 53 h 73"/>
                <a:gd name="T2" fmla="*/ 11 w 99"/>
                <a:gd name="T3" fmla="*/ 46 h 73"/>
                <a:gd name="T4" fmla="*/ 2 w 99"/>
                <a:gd name="T5" fmla="*/ 30 h 73"/>
                <a:gd name="T6" fmla="*/ 2 w 99"/>
                <a:gd name="T7" fmla="*/ 30 h 73"/>
                <a:gd name="T8" fmla="*/ 0 w 99"/>
                <a:gd name="T9" fmla="*/ 17 h 73"/>
                <a:gd name="T10" fmla="*/ 4 w 99"/>
                <a:gd name="T11" fmla="*/ 13 h 73"/>
                <a:gd name="T12" fmla="*/ 7 w 99"/>
                <a:gd name="T13" fmla="*/ 12 h 73"/>
                <a:gd name="T14" fmla="*/ 8 w 99"/>
                <a:gd name="T15" fmla="*/ 8 h 73"/>
                <a:gd name="T16" fmla="*/ 10 w 99"/>
                <a:gd name="T17" fmla="*/ 4 h 73"/>
                <a:gd name="T18" fmla="*/ 27 w 99"/>
                <a:gd name="T19" fmla="*/ 0 h 73"/>
                <a:gd name="T20" fmla="*/ 27 w 99"/>
                <a:gd name="T21" fmla="*/ 0 h 73"/>
                <a:gd name="T22" fmla="*/ 33 w 99"/>
                <a:gd name="T23" fmla="*/ 0 h 73"/>
                <a:gd name="T24" fmla="*/ 50 w 99"/>
                <a:gd name="T25" fmla="*/ 3 h 73"/>
                <a:gd name="T26" fmla="*/ 50 w 99"/>
                <a:gd name="T27" fmla="*/ 3 h 73"/>
                <a:gd name="T28" fmla="*/ 53 w 99"/>
                <a:gd name="T29" fmla="*/ 4 h 73"/>
                <a:gd name="T30" fmla="*/ 53 w 99"/>
                <a:gd name="T31" fmla="*/ 4 h 73"/>
                <a:gd name="T32" fmla="*/ 80 w 99"/>
                <a:gd name="T33" fmla="*/ 21 h 73"/>
                <a:gd name="T34" fmla="*/ 99 w 99"/>
                <a:gd name="T35" fmla="*/ 55 h 73"/>
                <a:gd name="T36" fmla="*/ 20 w 99"/>
                <a:gd name="T37"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73">
                  <a:moveTo>
                    <a:pt x="20" y="53"/>
                  </a:moveTo>
                  <a:cubicBezTo>
                    <a:pt x="16" y="50"/>
                    <a:pt x="13" y="48"/>
                    <a:pt x="11" y="46"/>
                  </a:cubicBezTo>
                  <a:cubicBezTo>
                    <a:pt x="6" y="40"/>
                    <a:pt x="3" y="35"/>
                    <a:pt x="2" y="30"/>
                  </a:cubicBezTo>
                  <a:cubicBezTo>
                    <a:pt x="2" y="30"/>
                    <a:pt x="2" y="30"/>
                    <a:pt x="2" y="30"/>
                  </a:cubicBezTo>
                  <a:cubicBezTo>
                    <a:pt x="0" y="25"/>
                    <a:pt x="0" y="20"/>
                    <a:pt x="0" y="17"/>
                  </a:cubicBezTo>
                  <a:cubicBezTo>
                    <a:pt x="0" y="15"/>
                    <a:pt x="1" y="14"/>
                    <a:pt x="4" y="13"/>
                  </a:cubicBezTo>
                  <a:cubicBezTo>
                    <a:pt x="5" y="13"/>
                    <a:pt x="6" y="13"/>
                    <a:pt x="7" y="12"/>
                  </a:cubicBezTo>
                  <a:cubicBezTo>
                    <a:pt x="8" y="11"/>
                    <a:pt x="8" y="10"/>
                    <a:pt x="8" y="8"/>
                  </a:cubicBezTo>
                  <a:cubicBezTo>
                    <a:pt x="8" y="6"/>
                    <a:pt x="8" y="4"/>
                    <a:pt x="10" y="4"/>
                  </a:cubicBezTo>
                  <a:cubicBezTo>
                    <a:pt x="14" y="2"/>
                    <a:pt x="19" y="1"/>
                    <a:pt x="27" y="0"/>
                  </a:cubicBezTo>
                  <a:cubicBezTo>
                    <a:pt x="27" y="0"/>
                    <a:pt x="27" y="0"/>
                    <a:pt x="27" y="0"/>
                  </a:cubicBezTo>
                  <a:cubicBezTo>
                    <a:pt x="29" y="0"/>
                    <a:pt x="31" y="0"/>
                    <a:pt x="33" y="0"/>
                  </a:cubicBezTo>
                  <a:cubicBezTo>
                    <a:pt x="38" y="0"/>
                    <a:pt x="44" y="1"/>
                    <a:pt x="50" y="3"/>
                  </a:cubicBezTo>
                  <a:cubicBezTo>
                    <a:pt x="50" y="3"/>
                    <a:pt x="50" y="3"/>
                    <a:pt x="50" y="3"/>
                  </a:cubicBezTo>
                  <a:cubicBezTo>
                    <a:pt x="51" y="3"/>
                    <a:pt x="52" y="3"/>
                    <a:pt x="53" y="4"/>
                  </a:cubicBezTo>
                  <a:cubicBezTo>
                    <a:pt x="53" y="4"/>
                    <a:pt x="53" y="4"/>
                    <a:pt x="53" y="4"/>
                  </a:cubicBezTo>
                  <a:cubicBezTo>
                    <a:pt x="63" y="7"/>
                    <a:pt x="72" y="13"/>
                    <a:pt x="80" y="21"/>
                  </a:cubicBezTo>
                  <a:cubicBezTo>
                    <a:pt x="93" y="36"/>
                    <a:pt x="99" y="55"/>
                    <a:pt x="99" y="55"/>
                  </a:cubicBezTo>
                  <a:cubicBezTo>
                    <a:pt x="79" y="73"/>
                    <a:pt x="40" y="65"/>
                    <a:pt x="20" y="53"/>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77" name="Freeform 155"/>
            <p:cNvSpPr/>
            <p:nvPr/>
          </p:nvSpPr>
          <p:spPr bwMode="auto">
            <a:xfrm flipH="1">
              <a:off x="2069446" y="5697883"/>
              <a:ext cx="44437" cy="19042"/>
            </a:xfrm>
            <a:custGeom>
              <a:avLst/>
              <a:gdLst>
                <a:gd name="T0" fmla="*/ 0 w 16"/>
                <a:gd name="T1" fmla="*/ 0 h 7"/>
                <a:gd name="T2" fmla="*/ 0 w 16"/>
                <a:gd name="T3" fmla="*/ 0 h 7"/>
                <a:gd name="T4" fmla="*/ 0 w 16"/>
                <a:gd name="T5" fmla="*/ 0 h 7"/>
                <a:gd name="T6" fmla="*/ 3 w 16"/>
                <a:gd name="T7" fmla="*/ 1 h 7"/>
                <a:gd name="T8" fmla="*/ 3 w 16"/>
                <a:gd name="T9" fmla="*/ 1 h 7"/>
                <a:gd name="T10" fmla="*/ 16 w 16"/>
                <a:gd name="T11" fmla="*/ 7 h 7"/>
                <a:gd name="T12" fmla="*/ 16 w 16"/>
                <a:gd name="T13" fmla="*/ 7 h 7"/>
                <a:gd name="T14" fmla="*/ 3 w 16"/>
                <a:gd name="T15" fmla="*/ 1 h 7"/>
                <a:gd name="T16" fmla="*/ 3 w 16"/>
                <a:gd name="T17" fmla="*/ 1 h 7"/>
                <a:gd name="T18" fmla="*/ 0 w 16"/>
                <a:gd name="T19" fmla="*/ 0 h 7"/>
                <a:gd name="T20" fmla="*/ 0 w 16"/>
                <a:gd name="T21" fmla="*/ 0 h 7"/>
                <a:gd name="T22" fmla="*/ 0 w 16"/>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7">
                  <a:moveTo>
                    <a:pt x="0" y="0"/>
                  </a:moveTo>
                  <a:cubicBezTo>
                    <a:pt x="0" y="0"/>
                    <a:pt x="0" y="0"/>
                    <a:pt x="0" y="0"/>
                  </a:cubicBezTo>
                  <a:cubicBezTo>
                    <a:pt x="0" y="0"/>
                    <a:pt x="0" y="0"/>
                    <a:pt x="0" y="0"/>
                  </a:cubicBezTo>
                  <a:cubicBezTo>
                    <a:pt x="1" y="0"/>
                    <a:pt x="2" y="0"/>
                    <a:pt x="3" y="1"/>
                  </a:cubicBezTo>
                  <a:cubicBezTo>
                    <a:pt x="3" y="1"/>
                    <a:pt x="3" y="1"/>
                    <a:pt x="3" y="1"/>
                  </a:cubicBezTo>
                  <a:cubicBezTo>
                    <a:pt x="7" y="2"/>
                    <a:pt x="12" y="4"/>
                    <a:pt x="16" y="7"/>
                  </a:cubicBezTo>
                  <a:cubicBezTo>
                    <a:pt x="16" y="7"/>
                    <a:pt x="16" y="7"/>
                    <a:pt x="16" y="7"/>
                  </a:cubicBezTo>
                  <a:cubicBezTo>
                    <a:pt x="12" y="4"/>
                    <a:pt x="7" y="2"/>
                    <a:pt x="3" y="1"/>
                  </a:cubicBezTo>
                  <a:cubicBezTo>
                    <a:pt x="3" y="1"/>
                    <a:pt x="3" y="1"/>
                    <a:pt x="3" y="1"/>
                  </a:cubicBezTo>
                  <a:cubicBezTo>
                    <a:pt x="2" y="0"/>
                    <a:pt x="1" y="0"/>
                    <a:pt x="0" y="0"/>
                  </a:cubicBezTo>
                  <a:cubicBezTo>
                    <a:pt x="0" y="0"/>
                    <a:pt x="0" y="0"/>
                    <a:pt x="0" y="0"/>
                  </a:cubicBezTo>
                  <a:cubicBezTo>
                    <a:pt x="0" y="0"/>
                    <a:pt x="0" y="0"/>
                    <a:pt x="0" y="0"/>
                  </a:cubicBezTo>
                </a:path>
              </a:pathLst>
            </a:custGeom>
            <a:solidFill>
              <a:srgbClr val="FDEFF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78" name="Freeform 156"/>
            <p:cNvSpPr>
              <a:spLocks noEditPoints="1"/>
            </p:cNvSpPr>
            <p:nvPr/>
          </p:nvSpPr>
          <p:spPr bwMode="auto">
            <a:xfrm flipH="1">
              <a:off x="1984806" y="5691535"/>
              <a:ext cx="215832" cy="186193"/>
            </a:xfrm>
            <a:custGeom>
              <a:avLst/>
              <a:gdLst>
                <a:gd name="T0" fmla="*/ 47 w 76"/>
                <a:gd name="T1" fmla="*/ 65 h 65"/>
                <a:gd name="T2" fmla="*/ 59 w 76"/>
                <a:gd name="T3" fmla="*/ 62 h 65"/>
                <a:gd name="T4" fmla="*/ 40 w 76"/>
                <a:gd name="T5" fmla="*/ 60 h 65"/>
                <a:gd name="T6" fmla="*/ 0 w 76"/>
                <a:gd name="T7" fmla="*/ 52 h 65"/>
                <a:gd name="T8" fmla="*/ 72 w 76"/>
                <a:gd name="T9" fmla="*/ 53 h 65"/>
                <a:gd name="T10" fmla="*/ 66 w 76"/>
                <a:gd name="T11" fmla="*/ 50 h 65"/>
                <a:gd name="T12" fmla="*/ 50 w 76"/>
                <a:gd name="T13" fmla="*/ 51 h 65"/>
                <a:gd name="T14" fmla="*/ 71 w 76"/>
                <a:gd name="T15" fmla="*/ 54 h 65"/>
                <a:gd name="T16" fmla="*/ 58 w 76"/>
                <a:gd name="T17" fmla="*/ 47 h 65"/>
                <a:gd name="T18" fmla="*/ 23 w 76"/>
                <a:gd name="T19" fmla="*/ 45 h 65"/>
                <a:gd name="T20" fmla="*/ 44 w 76"/>
                <a:gd name="T21" fmla="*/ 60 h 65"/>
                <a:gd name="T22" fmla="*/ 68 w 76"/>
                <a:gd name="T23" fmla="*/ 60 h 65"/>
                <a:gd name="T24" fmla="*/ 49 w 76"/>
                <a:gd name="T25" fmla="*/ 51 h 65"/>
                <a:gd name="T26" fmla="*/ 39 w 76"/>
                <a:gd name="T27" fmla="*/ 50 h 65"/>
                <a:gd name="T28" fmla="*/ 16 w 76"/>
                <a:gd name="T29" fmla="*/ 39 h 65"/>
                <a:gd name="T30" fmla="*/ 19 w 76"/>
                <a:gd name="T31" fmla="*/ 41 h 65"/>
                <a:gd name="T32" fmla="*/ 49 w 76"/>
                <a:gd name="T33" fmla="*/ 38 h 65"/>
                <a:gd name="T34" fmla="*/ 55 w 76"/>
                <a:gd name="T35" fmla="*/ 40 h 65"/>
                <a:gd name="T36" fmla="*/ 38 w 76"/>
                <a:gd name="T37" fmla="*/ 34 h 65"/>
                <a:gd name="T38" fmla="*/ 52 w 76"/>
                <a:gd name="T39" fmla="*/ 43 h 65"/>
                <a:gd name="T40" fmla="*/ 38 w 76"/>
                <a:gd name="T41" fmla="*/ 34 h 65"/>
                <a:gd name="T42" fmla="*/ 38 w 76"/>
                <a:gd name="T43" fmla="*/ 36 h 65"/>
                <a:gd name="T44" fmla="*/ 34 w 76"/>
                <a:gd name="T45" fmla="*/ 33 h 65"/>
                <a:gd name="T46" fmla="*/ 51 w 76"/>
                <a:gd name="T47" fmla="*/ 31 h 65"/>
                <a:gd name="T48" fmla="*/ 59 w 76"/>
                <a:gd name="T49" fmla="*/ 41 h 65"/>
                <a:gd name="T50" fmla="*/ 56 w 76"/>
                <a:gd name="T51" fmla="*/ 41 h 65"/>
                <a:gd name="T52" fmla="*/ 74 w 76"/>
                <a:gd name="T53" fmla="*/ 50 h 65"/>
                <a:gd name="T54" fmla="*/ 71 w 76"/>
                <a:gd name="T55" fmla="*/ 44 h 65"/>
                <a:gd name="T56" fmla="*/ 58 w 76"/>
                <a:gd name="T57" fmla="*/ 33 h 65"/>
                <a:gd name="T58" fmla="*/ 38 w 76"/>
                <a:gd name="T59" fmla="*/ 24 h 65"/>
                <a:gd name="T60" fmla="*/ 52 w 76"/>
                <a:gd name="T61" fmla="*/ 34 h 65"/>
                <a:gd name="T62" fmla="*/ 50 w 76"/>
                <a:gd name="T63" fmla="*/ 30 h 65"/>
                <a:gd name="T64" fmla="*/ 28 w 76"/>
                <a:gd name="T65" fmla="*/ 20 h 65"/>
                <a:gd name="T66" fmla="*/ 37 w 76"/>
                <a:gd name="T67" fmla="*/ 24 h 65"/>
                <a:gd name="T68" fmla="*/ 28 w 76"/>
                <a:gd name="T69" fmla="*/ 20 h 65"/>
                <a:gd name="T70" fmla="*/ 21 w 76"/>
                <a:gd name="T71" fmla="*/ 1 h 65"/>
                <a:gd name="T72" fmla="*/ 46 w 76"/>
                <a:gd name="T73" fmla="*/ 9 h 65"/>
                <a:gd name="T74" fmla="*/ 33 w 76"/>
                <a:gd name="T75" fmla="*/ 3 h 65"/>
                <a:gd name="T76" fmla="*/ 30 w 76"/>
                <a:gd name="T77" fmla="*/ 2 h 65"/>
                <a:gd name="T78" fmla="*/ 22 w 76"/>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65">
                  <a:moveTo>
                    <a:pt x="0" y="52"/>
                  </a:moveTo>
                  <a:cubicBezTo>
                    <a:pt x="12" y="59"/>
                    <a:pt x="30" y="65"/>
                    <a:pt x="47" y="65"/>
                  </a:cubicBezTo>
                  <a:cubicBezTo>
                    <a:pt x="53" y="65"/>
                    <a:pt x="59" y="64"/>
                    <a:pt x="64" y="62"/>
                  </a:cubicBezTo>
                  <a:cubicBezTo>
                    <a:pt x="63" y="62"/>
                    <a:pt x="61" y="62"/>
                    <a:pt x="59" y="62"/>
                  </a:cubicBezTo>
                  <a:cubicBezTo>
                    <a:pt x="54" y="62"/>
                    <a:pt x="48" y="62"/>
                    <a:pt x="41" y="60"/>
                  </a:cubicBezTo>
                  <a:cubicBezTo>
                    <a:pt x="41" y="60"/>
                    <a:pt x="41" y="60"/>
                    <a:pt x="40" y="60"/>
                  </a:cubicBezTo>
                  <a:cubicBezTo>
                    <a:pt x="35" y="60"/>
                    <a:pt x="28" y="59"/>
                    <a:pt x="24" y="58"/>
                  </a:cubicBezTo>
                  <a:cubicBezTo>
                    <a:pt x="8" y="54"/>
                    <a:pt x="8" y="54"/>
                    <a:pt x="0" y="52"/>
                  </a:cubicBezTo>
                  <a:moveTo>
                    <a:pt x="66" y="50"/>
                  </a:moveTo>
                  <a:cubicBezTo>
                    <a:pt x="68" y="51"/>
                    <a:pt x="70" y="52"/>
                    <a:pt x="72" y="53"/>
                  </a:cubicBezTo>
                  <a:cubicBezTo>
                    <a:pt x="72" y="52"/>
                    <a:pt x="73" y="52"/>
                    <a:pt x="73" y="51"/>
                  </a:cubicBezTo>
                  <a:cubicBezTo>
                    <a:pt x="71" y="51"/>
                    <a:pt x="69" y="51"/>
                    <a:pt x="66" y="50"/>
                  </a:cubicBezTo>
                  <a:moveTo>
                    <a:pt x="58" y="47"/>
                  </a:moveTo>
                  <a:cubicBezTo>
                    <a:pt x="60" y="49"/>
                    <a:pt x="56" y="51"/>
                    <a:pt x="50" y="51"/>
                  </a:cubicBezTo>
                  <a:cubicBezTo>
                    <a:pt x="57" y="56"/>
                    <a:pt x="65" y="58"/>
                    <a:pt x="69" y="59"/>
                  </a:cubicBezTo>
                  <a:cubicBezTo>
                    <a:pt x="70" y="57"/>
                    <a:pt x="70" y="56"/>
                    <a:pt x="71" y="54"/>
                  </a:cubicBezTo>
                  <a:cubicBezTo>
                    <a:pt x="68" y="53"/>
                    <a:pt x="65" y="51"/>
                    <a:pt x="62" y="48"/>
                  </a:cubicBezTo>
                  <a:cubicBezTo>
                    <a:pt x="61" y="48"/>
                    <a:pt x="60" y="47"/>
                    <a:pt x="58" y="47"/>
                  </a:cubicBezTo>
                  <a:moveTo>
                    <a:pt x="21" y="42"/>
                  </a:moveTo>
                  <a:cubicBezTo>
                    <a:pt x="21" y="43"/>
                    <a:pt x="22" y="44"/>
                    <a:pt x="23" y="45"/>
                  </a:cubicBezTo>
                  <a:cubicBezTo>
                    <a:pt x="29" y="50"/>
                    <a:pt x="38" y="56"/>
                    <a:pt x="45" y="58"/>
                  </a:cubicBezTo>
                  <a:cubicBezTo>
                    <a:pt x="50" y="59"/>
                    <a:pt x="49" y="59"/>
                    <a:pt x="44" y="60"/>
                  </a:cubicBezTo>
                  <a:cubicBezTo>
                    <a:pt x="49" y="61"/>
                    <a:pt x="53" y="61"/>
                    <a:pt x="57" y="61"/>
                  </a:cubicBezTo>
                  <a:cubicBezTo>
                    <a:pt x="62" y="61"/>
                    <a:pt x="66" y="61"/>
                    <a:pt x="68" y="60"/>
                  </a:cubicBezTo>
                  <a:cubicBezTo>
                    <a:pt x="68" y="60"/>
                    <a:pt x="69" y="60"/>
                    <a:pt x="69" y="60"/>
                  </a:cubicBezTo>
                  <a:cubicBezTo>
                    <a:pt x="64" y="59"/>
                    <a:pt x="56" y="56"/>
                    <a:pt x="49" y="51"/>
                  </a:cubicBezTo>
                  <a:cubicBezTo>
                    <a:pt x="49" y="51"/>
                    <a:pt x="49" y="51"/>
                    <a:pt x="49" y="51"/>
                  </a:cubicBezTo>
                  <a:cubicBezTo>
                    <a:pt x="46" y="51"/>
                    <a:pt x="42" y="51"/>
                    <a:pt x="39" y="50"/>
                  </a:cubicBezTo>
                  <a:cubicBezTo>
                    <a:pt x="33" y="48"/>
                    <a:pt x="26" y="44"/>
                    <a:pt x="21" y="42"/>
                  </a:cubicBezTo>
                  <a:moveTo>
                    <a:pt x="16" y="39"/>
                  </a:moveTo>
                  <a:cubicBezTo>
                    <a:pt x="16" y="39"/>
                    <a:pt x="17" y="41"/>
                    <a:pt x="20" y="43"/>
                  </a:cubicBezTo>
                  <a:cubicBezTo>
                    <a:pt x="20" y="42"/>
                    <a:pt x="19" y="42"/>
                    <a:pt x="19" y="41"/>
                  </a:cubicBezTo>
                  <a:cubicBezTo>
                    <a:pt x="17" y="40"/>
                    <a:pt x="16" y="39"/>
                    <a:pt x="16" y="39"/>
                  </a:cubicBezTo>
                  <a:moveTo>
                    <a:pt x="49" y="38"/>
                  </a:moveTo>
                  <a:cubicBezTo>
                    <a:pt x="51" y="41"/>
                    <a:pt x="55" y="44"/>
                    <a:pt x="59" y="46"/>
                  </a:cubicBezTo>
                  <a:cubicBezTo>
                    <a:pt x="58" y="44"/>
                    <a:pt x="56" y="43"/>
                    <a:pt x="55" y="40"/>
                  </a:cubicBezTo>
                  <a:cubicBezTo>
                    <a:pt x="53" y="40"/>
                    <a:pt x="51" y="39"/>
                    <a:pt x="49" y="38"/>
                  </a:cubicBezTo>
                  <a:moveTo>
                    <a:pt x="38" y="34"/>
                  </a:moveTo>
                  <a:cubicBezTo>
                    <a:pt x="39" y="35"/>
                    <a:pt x="39" y="36"/>
                    <a:pt x="39" y="37"/>
                  </a:cubicBezTo>
                  <a:cubicBezTo>
                    <a:pt x="43" y="39"/>
                    <a:pt x="48" y="41"/>
                    <a:pt x="52" y="43"/>
                  </a:cubicBezTo>
                  <a:cubicBezTo>
                    <a:pt x="50" y="41"/>
                    <a:pt x="49" y="39"/>
                    <a:pt x="47" y="37"/>
                  </a:cubicBezTo>
                  <a:cubicBezTo>
                    <a:pt x="44" y="36"/>
                    <a:pt x="41" y="35"/>
                    <a:pt x="38" y="34"/>
                  </a:cubicBezTo>
                  <a:moveTo>
                    <a:pt x="33" y="33"/>
                  </a:moveTo>
                  <a:cubicBezTo>
                    <a:pt x="30" y="33"/>
                    <a:pt x="33" y="34"/>
                    <a:pt x="38" y="36"/>
                  </a:cubicBezTo>
                  <a:cubicBezTo>
                    <a:pt x="38" y="35"/>
                    <a:pt x="38" y="34"/>
                    <a:pt x="37" y="33"/>
                  </a:cubicBezTo>
                  <a:cubicBezTo>
                    <a:pt x="36" y="33"/>
                    <a:pt x="35" y="33"/>
                    <a:pt x="34" y="33"/>
                  </a:cubicBezTo>
                  <a:cubicBezTo>
                    <a:pt x="33" y="33"/>
                    <a:pt x="33" y="33"/>
                    <a:pt x="33" y="33"/>
                  </a:cubicBezTo>
                  <a:moveTo>
                    <a:pt x="51" y="31"/>
                  </a:moveTo>
                  <a:cubicBezTo>
                    <a:pt x="52" y="32"/>
                    <a:pt x="52" y="34"/>
                    <a:pt x="53" y="35"/>
                  </a:cubicBezTo>
                  <a:cubicBezTo>
                    <a:pt x="56" y="37"/>
                    <a:pt x="59" y="39"/>
                    <a:pt x="59" y="41"/>
                  </a:cubicBezTo>
                  <a:cubicBezTo>
                    <a:pt x="59" y="41"/>
                    <a:pt x="59" y="42"/>
                    <a:pt x="58" y="42"/>
                  </a:cubicBezTo>
                  <a:cubicBezTo>
                    <a:pt x="58" y="42"/>
                    <a:pt x="57" y="41"/>
                    <a:pt x="56" y="41"/>
                  </a:cubicBezTo>
                  <a:cubicBezTo>
                    <a:pt x="58" y="43"/>
                    <a:pt x="60" y="45"/>
                    <a:pt x="62" y="47"/>
                  </a:cubicBezTo>
                  <a:cubicBezTo>
                    <a:pt x="67" y="49"/>
                    <a:pt x="71" y="49"/>
                    <a:pt x="74" y="50"/>
                  </a:cubicBezTo>
                  <a:cubicBezTo>
                    <a:pt x="75" y="49"/>
                    <a:pt x="75" y="48"/>
                    <a:pt x="76" y="47"/>
                  </a:cubicBezTo>
                  <a:cubicBezTo>
                    <a:pt x="71" y="44"/>
                    <a:pt x="71" y="44"/>
                    <a:pt x="71" y="44"/>
                  </a:cubicBezTo>
                  <a:cubicBezTo>
                    <a:pt x="67" y="41"/>
                    <a:pt x="63" y="37"/>
                    <a:pt x="59" y="33"/>
                  </a:cubicBezTo>
                  <a:cubicBezTo>
                    <a:pt x="59" y="33"/>
                    <a:pt x="59" y="33"/>
                    <a:pt x="58" y="33"/>
                  </a:cubicBezTo>
                  <a:cubicBezTo>
                    <a:pt x="57" y="33"/>
                    <a:pt x="54" y="33"/>
                    <a:pt x="51" y="31"/>
                  </a:cubicBezTo>
                  <a:moveTo>
                    <a:pt x="38" y="24"/>
                  </a:moveTo>
                  <a:cubicBezTo>
                    <a:pt x="39" y="25"/>
                    <a:pt x="39" y="26"/>
                    <a:pt x="39" y="26"/>
                  </a:cubicBezTo>
                  <a:cubicBezTo>
                    <a:pt x="43" y="29"/>
                    <a:pt x="48" y="32"/>
                    <a:pt x="52" y="34"/>
                  </a:cubicBezTo>
                  <a:cubicBezTo>
                    <a:pt x="51" y="33"/>
                    <a:pt x="51" y="32"/>
                    <a:pt x="51" y="30"/>
                  </a:cubicBezTo>
                  <a:cubicBezTo>
                    <a:pt x="50" y="30"/>
                    <a:pt x="50" y="30"/>
                    <a:pt x="50" y="30"/>
                  </a:cubicBezTo>
                  <a:cubicBezTo>
                    <a:pt x="46" y="28"/>
                    <a:pt x="42" y="26"/>
                    <a:pt x="38" y="24"/>
                  </a:cubicBezTo>
                  <a:moveTo>
                    <a:pt x="28" y="20"/>
                  </a:moveTo>
                  <a:cubicBezTo>
                    <a:pt x="28" y="20"/>
                    <a:pt x="32" y="22"/>
                    <a:pt x="36" y="25"/>
                  </a:cubicBezTo>
                  <a:cubicBezTo>
                    <a:pt x="36" y="25"/>
                    <a:pt x="37" y="24"/>
                    <a:pt x="37" y="24"/>
                  </a:cubicBezTo>
                  <a:cubicBezTo>
                    <a:pt x="37" y="24"/>
                    <a:pt x="37" y="24"/>
                    <a:pt x="37" y="24"/>
                  </a:cubicBezTo>
                  <a:cubicBezTo>
                    <a:pt x="32" y="21"/>
                    <a:pt x="28" y="20"/>
                    <a:pt x="28" y="20"/>
                  </a:cubicBezTo>
                  <a:moveTo>
                    <a:pt x="22" y="0"/>
                  </a:moveTo>
                  <a:cubicBezTo>
                    <a:pt x="22" y="0"/>
                    <a:pt x="21" y="1"/>
                    <a:pt x="21" y="1"/>
                  </a:cubicBezTo>
                  <a:cubicBezTo>
                    <a:pt x="25" y="2"/>
                    <a:pt x="38" y="7"/>
                    <a:pt x="48" y="14"/>
                  </a:cubicBezTo>
                  <a:cubicBezTo>
                    <a:pt x="47" y="12"/>
                    <a:pt x="46" y="10"/>
                    <a:pt x="46" y="9"/>
                  </a:cubicBezTo>
                  <a:cubicBezTo>
                    <a:pt x="42" y="6"/>
                    <a:pt x="37" y="4"/>
                    <a:pt x="33" y="3"/>
                  </a:cubicBezTo>
                  <a:cubicBezTo>
                    <a:pt x="33" y="3"/>
                    <a:pt x="33" y="3"/>
                    <a:pt x="33" y="3"/>
                  </a:cubicBezTo>
                  <a:cubicBezTo>
                    <a:pt x="32" y="2"/>
                    <a:pt x="31" y="2"/>
                    <a:pt x="30" y="2"/>
                  </a:cubicBezTo>
                  <a:cubicBezTo>
                    <a:pt x="30" y="2"/>
                    <a:pt x="30" y="2"/>
                    <a:pt x="30" y="2"/>
                  </a:cubicBezTo>
                  <a:cubicBezTo>
                    <a:pt x="30" y="2"/>
                    <a:pt x="30" y="2"/>
                    <a:pt x="30" y="2"/>
                  </a:cubicBezTo>
                  <a:cubicBezTo>
                    <a:pt x="29" y="1"/>
                    <a:pt x="24" y="0"/>
                    <a:pt x="22"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79" name="Freeform 157"/>
            <p:cNvSpPr/>
            <p:nvPr/>
          </p:nvSpPr>
          <p:spPr bwMode="auto">
            <a:xfrm flipH="1">
              <a:off x="1900166" y="5547658"/>
              <a:ext cx="177744" cy="285638"/>
            </a:xfrm>
            <a:custGeom>
              <a:avLst/>
              <a:gdLst>
                <a:gd name="T0" fmla="*/ 37 w 63"/>
                <a:gd name="T1" fmla="*/ 101 h 101"/>
                <a:gd name="T2" fmla="*/ 28 w 63"/>
                <a:gd name="T3" fmla="*/ 95 h 101"/>
                <a:gd name="T4" fmla="*/ 1 w 63"/>
                <a:gd name="T5" fmla="*/ 51 h 101"/>
                <a:gd name="T6" fmla="*/ 1 w 63"/>
                <a:gd name="T7" fmla="*/ 51 h 101"/>
                <a:gd name="T8" fmla="*/ 0 w 63"/>
                <a:gd name="T9" fmla="*/ 46 h 101"/>
                <a:gd name="T10" fmla="*/ 1 w 63"/>
                <a:gd name="T11" fmla="*/ 33 h 101"/>
                <a:gd name="T12" fmla="*/ 7 w 63"/>
                <a:gd name="T13" fmla="*/ 12 h 101"/>
                <a:gd name="T14" fmla="*/ 8 w 63"/>
                <a:gd name="T15" fmla="*/ 12 h 101"/>
                <a:gd name="T16" fmla="*/ 9 w 63"/>
                <a:gd name="T17" fmla="*/ 10 h 101"/>
                <a:gd name="T18" fmla="*/ 9 w 63"/>
                <a:gd name="T19" fmla="*/ 9 h 101"/>
                <a:gd name="T20" fmla="*/ 19 w 63"/>
                <a:gd name="T21" fmla="*/ 2 h 101"/>
                <a:gd name="T22" fmla="*/ 20 w 63"/>
                <a:gd name="T23" fmla="*/ 3 h 101"/>
                <a:gd name="T24" fmla="*/ 25 w 63"/>
                <a:gd name="T25" fmla="*/ 2 h 101"/>
                <a:gd name="T26" fmla="*/ 31 w 63"/>
                <a:gd name="T27" fmla="*/ 1 h 101"/>
                <a:gd name="T28" fmla="*/ 31 w 63"/>
                <a:gd name="T29" fmla="*/ 1 h 101"/>
                <a:gd name="T30" fmla="*/ 36 w 63"/>
                <a:gd name="T31" fmla="*/ 4 h 101"/>
                <a:gd name="T32" fmla="*/ 43 w 63"/>
                <a:gd name="T33" fmla="*/ 9 h 101"/>
                <a:gd name="T34" fmla="*/ 60 w 63"/>
                <a:gd name="T35" fmla="*/ 34 h 101"/>
                <a:gd name="T36" fmla="*/ 60 w 63"/>
                <a:gd name="T37" fmla="*/ 34 h 101"/>
                <a:gd name="T38" fmla="*/ 62 w 63"/>
                <a:gd name="T39" fmla="*/ 52 h 101"/>
                <a:gd name="T40" fmla="*/ 49 w 63"/>
                <a:gd name="T41" fmla="*/ 87 h 101"/>
                <a:gd name="T42" fmla="*/ 37 w 63"/>
                <a:gd name="T4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01">
                  <a:moveTo>
                    <a:pt x="37" y="101"/>
                  </a:moveTo>
                  <a:cubicBezTo>
                    <a:pt x="28" y="95"/>
                    <a:pt x="28" y="95"/>
                    <a:pt x="28" y="95"/>
                  </a:cubicBezTo>
                  <a:cubicBezTo>
                    <a:pt x="14" y="84"/>
                    <a:pt x="4" y="68"/>
                    <a:pt x="1" y="51"/>
                  </a:cubicBezTo>
                  <a:cubicBezTo>
                    <a:pt x="1" y="51"/>
                    <a:pt x="1" y="51"/>
                    <a:pt x="1" y="51"/>
                  </a:cubicBezTo>
                  <a:cubicBezTo>
                    <a:pt x="1" y="49"/>
                    <a:pt x="1" y="48"/>
                    <a:pt x="0" y="46"/>
                  </a:cubicBezTo>
                  <a:cubicBezTo>
                    <a:pt x="0" y="42"/>
                    <a:pt x="0" y="38"/>
                    <a:pt x="1" y="33"/>
                  </a:cubicBezTo>
                  <a:cubicBezTo>
                    <a:pt x="2" y="24"/>
                    <a:pt x="5" y="17"/>
                    <a:pt x="7" y="12"/>
                  </a:cubicBezTo>
                  <a:cubicBezTo>
                    <a:pt x="8" y="12"/>
                    <a:pt x="8" y="12"/>
                    <a:pt x="8" y="12"/>
                  </a:cubicBezTo>
                  <a:cubicBezTo>
                    <a:pt x="8" y="11"/>
                    <a:pt x="8" y="11"/>
                    <a:pt x="9" y="10"/>
                  </a:cubicBezTo>
                  <a:cubicBezTo>
                    <a:pt x="9" y="9"/>
                    <a:pt x="9" y="9"/>
                    <a:pt x="9" y="9"/>
                  </a:cubicBezTo>
                  <a:cubicBezTo>
                    <a:pt x="13" y="3"/>
                    <a:pt x="17" y="0"/>
                    <a:pt x="19" y="2"/>
                  </a:cubicBezTo>
                  <a:cubicBezTo>
                    <a:pt x="20" y="3"/>
                    <a:pt x="20" y="3"/>
                    <a:pt x="20" y="3"/>
                  </a:cubicBezTo>
                  <a:cubicBezTo>
                    <a:pt x="22" y="4"/>
                    <a:pt x="24" y="3"/>
                    <a:pt x="25" y="2"/>
                  </a:cubicBezTo>
                  <a:cubicBezTo>
                    <a:pt x="27" y="2"/>
                    <a:pt x="29" y="1"/>
                    <a:pt x="31" y="1"/>
                  </a:cubicBezTo>
                  <a:cubicBezTo>
                    <a:pt x="31" y="1"/>
                    <a:pt x="31" y="1"/>
                    <a:pt x="31" y="1"/>
                  </a:cubicBezTo>
                  <a:cubicBezTo>
                    <a:pt x="33" y="2"/>
                    <a:pt x="35" y="3"/>
                    <a:pt x="36" y="4"/>
                  </a:cubicBezTo>
                  <a:cubicBezTo>
                    <a:pt x="39" y="6"/>
                    <a:pt x="41" y="7"/>
                    <a:pt x="43" y="9"/>
                  </a:cubicBezTo>
                  <a:cubicBezTo>
                    <a:pt x="52" y="17"/>
                    <a:pt x="58" y="25"/>
                    <a:pt x="60" y="34"/>
                  </a:cubicBezTo>
                  <a:cubicBezTo>
                    <a:pt x="60" y="34"/>
                    <a:pt x="60" y="34"/>
                    <a:pt x="60" y="34"/>
                  </a:cubicBezTo>
                  <a:cubicBezTo>
                    <a:pt x="62" y="40"/>
                    <a:pt x="63" y="47"/>
                    <a:pt x="62" y="52"/>
                  </a:cubicBezTo>
                  <a:cubicBezTo>
                    <a:pt x="62" y="65"/>
                    <a:pt x="57" y="77"/>
                    <a:pt x="49" y="87"/>
                  </a:cubicBezTo>
                  <a:cubicBezTo>
                    <a:pt x="37" y="101"/>
                    <a:pt x="37" y="101"/>
                    <a:pt x="37" y="101"/>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80" name="Freeform 158"/>
            <p:cNvSpPr>
              <a:spLocks noEditPoints="1"/>
            </p:cNvSpPr>
            <p:nvPr/>
          </p:nvSpPr>
          <p:spPr bwMode="auto">
            <a:xfrm flipH="1">
              <a:off x="1900166" y="5636523"/>
              <a:ext cx="177744" cy="188310"/>
            </a:xfrm>
            <a:custGeom>
              <a:avLst/>
              <a:gdLst>
                <a:gd name="T0" fmla="*/ 13 w 63"/>
                <a:gd name="T1" fmla="*/ 47 h 66"/>
                <a:gd name="T2" fmla="*/ 28 w 63"/>
                <a:gd name="T3" fmla="*/ 63 h 66"/>
                <a:gd name="T4" fmla="*/ 33 w 63"/>
                <a:gd name="T5" fmla="*/ 66 h 66"/>
                <a:gd name="T6" fmla="*/ 36 w 63"/>
                <a:gd name="T7" fmla="*/ 63 h 66"/>
                <a:gd name="T8" fmla="*/ 32 w 63"/>
                <a:gd name="T9" fmla="*/ 58 h 66"/>
                <a:gd name="T10" fmla="*/ 27 w 63"/>
                <a:gd name="T11" fmla="*/ 53 h 66"/>
                <a:gd name="T12" fmla="*/ 27 w 63"/>
                <a:gd name="T13" fmla="*/ 55 h 66"/>
                <a:gd name="T14" fmla="*/ 26 w 63"/>
                <a:gd name="T15" fmla="*/ 55 h 66"/>
                <a:gd name="T16" fmla="*/ 19 w 63"/>
                <a:gd name="T17" fmla="*/ 49 h 66"/>
                <a:gd name="T18" fmla="*/ 13 w 63"/>
                <a:gd name="T19" fmla="*/ 47 h 66"/>
                <a:gd name="T20" fmla="*/ 24 w 63"/>
                <a:gd name="T21" fmla="*/ 40 h 66"/>
                <a:gd name="T22" fmla="*/ 27 w 63"/>
                <a:gd name="T23" fmla="*/ 52 h 66"/>
                <a:gd name="T24" fmla="*/ 37 w 63"/>
                <a:gd name="T25" fmla="*/ 62 h 66"/>
                <a:gd name="T26" fmla="*/ 40 w 63"/>
                <a:gd name="T27" fmla="*/ 59 h 66"/>
                <a:gd name="T28" fmla="*/ 34 w 63"/>
                <a:gd name="T29" fmla="*/ 49 h 66"/>
                <a:gd name="T30" fmla="*/ 33 w 63"/>
                <a:gd name="T31" fmla="*/ 49 h 66"/>
                <a:gd name="T32" fmla="*/ 33 w 63"/>
                <a:gd name="T33" fmla="*/ 49 h 66"/>
                <a:gd name="T34" fmla="*/ 28 w 63"/>
                <a:gd name="T35" fmla="*/ 43 h 66"/>
                <a:gd name="T36" fmla="*/ 24 w 63"/>
                <a:gd name="T37" fmla="*/ 40 h 66"/>
                <a:gd name="T38" fmla="*/ 19 w 63"/>
                <a:gd name="T39" fmla="*/ 28 h 66"/>
                <a:gd name="T40" fmla="*/ 23 w 63"/>
                <a:gd name="T41" fmla="*/ 39 h 66"/>
                <a:gd name="T42" fmla="*/ 27 w 63"/>
                <a:gd name="T43" fmla="*/ 41 h 66"/>
                <a:gd name="T44" fmla="*/ 19 w 63"/>
                <a:gd name="T45" fmla="*/ 28 h 66"/>
                <a:gd name="T46" fmla="*/ 33 w 63"/>
                <a:gd name="T47" fmla="*/ 27 h 66"/>
                <a:gd name="T48" fmla="*/ 34 w 63"/>
                <a:gd name="T49" fmla="*/ 47 h 66"/>
                <a:gd name="T50" fmla="*/ 40 w 63"/>
                <a:gd name="T51" fmla="*/ 55 h 66"/>
                <a:gd name="T52" fmla="*/ 39 w 63"/>
                <a:gd name="T53" fmla="*/ 46 h 66"/>
                <a:gd name="T54" fmla="*/ 38 w 63"/>
                <a:gd name="T55" fmla="*/ 48 h 66"/>
                <a:gd name="T56" fmla="*/ 36 w 63"/>
                <a:gd name="T57" fmla="*/ 35 h 66"/>
                <a:gd name="T58" fmla="*/ 33 w 63"/>
                <a:gd name="T59" fmla="*/ 27 h 66"/>
                <a:gd name="T60" fmla="*/ 30 w 63"/>
                <a:gd name="T61" fmla="*/ 16 h 66"/>
                <a:gd name="T62" fmla="*/ 32 w 63"/>
                <a:gd name="T63" fmla="*/ 24 h 66"/>
                <a:gd name="T64" fmla="*/ 35 w 63"/>
                <a:gd name="T65" fmla="*/ 28 h 66"/>
                <a:gd name="T66" fmla="*/ 30 w 63"/>
                <a:gd name="T67" fmla="*/ 16 h 66"/>
                <a:gd name="T68" fmla="*/ 2 w 63"/>
                <a:gd name="T69" fmla="*/ 10 h 66"/>
                <a:gd name="T70" fmla="*/ 1 w 63"/>
                <a:gd name="T71" fmla="*/ 19 h 66"/>
                <a:gd name="T72" fmla="*/ 1 w 63"/>
                <a:gd name="T73" fmla="*/ 19 h 66"/>
                <a:gd name="T74" fmla="*/ 1 w 63"/>
                <a:gd name="T75" fmla="*/ 19 h 66"/>
                <a:gd name="T76" fmla="*/ 1 w 63"/>
                <a:gd name="T77" fmla="*/ 19 h 66"/>
                <a:gd name="T78" fmla="*/ 12 w 63"/>
                <a:gd name="T79" fmla="*/ 47 h 66"/>
                <a:gd name="T80" fmla="*/ 18 w 63"/>
                <a:gd name="T81" fmla="*/ 48 h 66"/>
                <a:gd name="T82" fmla="*/ 11 w 63"/>
                <a:gd name="T83" fmla="*/ 37 h 66"/>
                <a:gd name="T84" fmla="*/ 10 w 63"/>
                <a:gd name="T85" fmla="*/ 37 h 66"/>
                <a:gd name="T86" fmla="*/ 9 w 63"/>
                <a:gd name="T87" fmla="*/ 34 h 66"/>
                <a:gd name="T88" fmla="*/ 2 w 63"/>
                <a:gd name="T89" fmla="*/ 10 h 66"/>
                <a:gd name="T90" fmla="*/ 2 w 63"/>
                <a:gd name="T91" fmla="*/ 10 h 66"/>
                <a:gd name="T92" fmla="*/ 45 w 63"/>
                <a:gd name="T93" fmla="*/ 6 h 66"/>
                <a:gd name="T94" fmla="*/ 40 w 63"/>
                <a:gd name="T95" fmla="*/ 44 h 66"/>
                <a:gd name="T96" fmla="*/ 41 w 63"/>
                <a:gd name="T97" fmla="*/ 57 h 66"/>
                <a:gd name="T98" fmla="*/ 45 w 63"/>
                <a:gd name="T99" fmla="*/ 53 h 66"/>
                <a:gd name="T100" fmla="*/ 44 w 63"/>
                <a:gd name="T101" fmla="*/ 52 h 66"/>
                <a:gd name="T102" fmla="*/ 45 w 63"/>
                <a:gd name="T103" fmla="*/ 6 h 66"/>
                <a:gd name="T104" fmla="*/ 58 w 63"/>
                <a:gd name="T105" fmla="*/ 0 h 66"/>
                <a:gd name="T106" fmla="*/ 58 w 63"/>
                <a:gd name="T107" fmla="*/ 0 h 66"/>
                <a:gd name="T108" fmla="*/ 55 w 63"/>
                <a:gd name="T109" fmla="*/ 42 h 66"/>
                <a:gd name="T110" fmla="*/ 59 w 63"/>
                <a:gd name="T111" fmla="*/ 36 h 66"/>
                <a:gd name="T112" fmla="*/ 62 w 63"/>
                <a:gd name="T113" fmla="*/ 20 h 66"/>
                <a:gd name="T114" fmla="*/ 63 w 63"/>
                <a:gd name="T115" fmla="*/ 17 h 66"/>
                <a:gd name="T116" fmla="*/ 60 w 63"/>
                <a:gd name="T117" fmla="*/ 2 h 66"/>
                <a:gd name="T118" fmla="*/ 60 w 63"/>
                <a:gd name="T119" fmla="*/ 2 h 66"/>
                <a:gd name="T120" fmla="*/ 60 w 63"/>
                <a:gd name="T121" fmla="*/ 2 h 66"/>
                <a:gd name="T122" fmla="*/ 58 w 63"/>
                <a:gd name="T1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 h="66">
                  <a:moveTo>
                    <a:pt x="13" y="47"/>
                  </a:moveTo>
                  <a:cubicBezTo>
                    <a:pt x="17" y="53"/>
                    <a:pt x="22" y="58"/>
                    <a:pt x="28" y="63"/>
                  </a:cubicBezTo>
                  <a:cubicBezTo>
                    <a:pt x="33" y="66"/>
                    <a:pt x="33" y="66"/>
                    <a:pt x="33" y="66"/>
                  </a:cubicBezTo>
                  <a:cubicBezTo>
                    <a:pt x="34" y="65"/>
                    <a:pt x="35" y="64"/>
                    <a:pt x="36" y="63"/>
                  </a:cubicBezTo>
                  <a:cubicBezTo>
                    <a:pt x="35" y="61"/>
                    <a:pt x="33" y="59"/>
                    <a:pt x="32" y="58"/>
                  </a:cubicBezTo>
                  <a:cubicBezTo>
                    <a:pt x="30" y="56"/>
                    <a:pt x="29" y="55"/>
                    <a:pt x="27" y="53"/>
                  </a:cubicBezTo>
                  <a:cubicBezTo>
                    <a:pt x="27" y="54"/>
                    <a:pt x="27" y="54"/>
                    <a:pt x="27" y="55"/>
                  </a:cubicBezTo>
                  <a:cubicBezTo>
                    <a:pt x="27" y="55"/>
                    <a:pt x="27" y="55"/>
                    <a:pt x="26" y="55"/>
                  </a:cubicBezTo>
                  <a:cubicBezTo>
                    <a:pt x="25" y="55"/>
                    <a:pt x="22" y="53"/>
                    <a:pt x="19" y="49"/>
                  </a:cubicBezTo>
                  <a:cubicBezTo>
                    <a:pt x="16" y="48"/>
                    <a:pt x="14" y="48"/>
                    <a:pt x="13" y="47"/>
                  </a:cubicBezTo>
                  <a:moveTo>
                    <a:pt x="24" y="40"/>
                  </a:moveTo>
                  <a:cubicBezTo>
                    <a:pt x="25" y="45"/>
                    <a:pt x="27" y="49"/>
                    <a:pt x="27" y="52"/>
                  </a:cubicBezTo>
                  <a:cubicBezTo>
                    <a:pt x="31" y="55"/>
                    <a:pt x="34" y="58"/>
                    <a:pt x="37" y="62"/>
                  </a:cubicBezTo>
                  <a:cubicBezTo>
                    <a:pt x="38" y="61"/>
                    <a:pt x="39" y="60"/>
                    <a:pt x="40" y="59"/>
                  </a:cubicBezTo>
                  <a:cubicBezTo>
                    <a:pt x="38" y="56"/>
                    <a:pt x="37" y="53"/>
                    <a:pt x="34" y="49"/>
                  </a:cubicBezTo>
                  <a:cubicBezTo>
                    <a:pt x="34" y="49"/>
                    <a:pt x="34" y="49"/>
                    <a:pt x="33" y="49"/>
                  </a:cubicBezTo>
                  <a:cubicBezTo>
                    <a:pt x="33" y="49"/>
                    <a:pt x="33" y="49"/>
                    <a:pt x="33" y="49"/>
                  </a:cubicBezTo>
                  <a:cubicBezTo>
                    <a:pt x="32" y="49"/>
                    <a:pt x="30" y="46"/>
                    <a:pt x="28" y="43"/>
                  </a:cubicBezTo>
                  <a:cubicBezTo>
                    <a:pt x="27" y="42"/>
                    <a:pt x="25" y="41"/>
                    <a:pt x="24" y="40"/>
                  </a:cubicBezTo>
                  <a:moveTo>
                    <a:pt x="19" y="28"/>
                  </a:moveTo>
                  <a:cubicBezTo>
                    <a:pt x="19" y="28"/>
                    <a:pt x="21" y="33"/>
                    <a:pt x="23" y="39"/>
                  </a:cubicBezTo>
                  <a:cubicBezTo>
                    <a:pt x="25" y="40"/>
                    <a:pt x="26" y="40"/>
                    <a:pt x="27" y="41"/>
                  </a:cubicBezTo>
                  <a:cubicBezTo>
                    <a:pt x="23" y="35"/>
                    <a:pt x="19" y="28"/>
                    <a:pt x="19" y="28"/>
                  </a:cubicBezTo>
                  <a:moveTo>
                    <a:pt x="33" y="27"/>
                  </a:moveTo>
                  <a:cubicBezTo>
                    <a:pt x="34" y="33"/>
                    <a:pt x="35" y="42"/>
                    <a:pt x="34" y="47"/>
                  </a:cubicBezTo>
                  <a:cubicBezTo>
                    <a:pt x="37" y="50"/>
                    <a:pt x="38" y="53"/>
                    <a:pt x="40" y="55"/>
                  </a:cubicBezTo>
                  <a:cubicBezTo>
                    <a:pt x="40" y="53"/>
                    <a:pt x="40" y="50"/>
                    <a:pt x="39" y="46"/>
                  </a:cubicBezTo>
                  <a:cubicBezTo>
                    <a:pt x="39" y="47"/>
                    <a:pt x="39" y="47"/>
                    <a:pt x="38" y="48"/>
                  </a:cubicBezTo>
                  <a:cubicBezTo>
                    <a:pt x="38" y="43"/>
                    <a:pt x="37" y="39"/>
                    <a:pt x="36" y="35"/>
                  </a:cubicBezTo>
                  <a:cubicBezTo>
                    <a:pt x="36" y="32"/>
                    <a:pt x="34" y="29"/>
                    <a:pt x="33" y="27"/>
                  </a:cubicBezTo>
                  <a:moveTo>
                    <a:pt x="30" y="16"/>
                  </a:moveTo>
                  <a:cubicBezTo>
                    <a:pt x="30" y="16"/>
                    <a:pt x="31" y="19"/>
                    <a:pt x="32" y="24"/>
                  </a:cubicBezTo>
                  <a:cubicBezTo>
                    <a:pt x="33" y="25"/>
                    <a:pt x="34" y="27"/>
                    <a:pt x="35" y="28"/>
                  </a:cubicBezTo>
                  <a:cubicBezTo>
                    <a:pt x="33" y="21"/>
                    <a:pt x="30" y="16"/>
                    <a:pt x="30" y="16"/>
                  </a:cubicBezTo>
                  <a:moveTo>
                    <a:pt x="2" y="10"/>
                  </a:moveTo>
                  <a:cubicBezTo>
                    <a:pt x="0" y="10"/>
                    <a:pt x="1" y="18"/>
                    <a:pt x="1" y="19"/>
                  </a:cubicBezTo>
                  <a:cubicBezTo>
                    <a:pt x="1" y="19"/>
                    <a:pt x="1" y="19"/>
                    <a:pt x="1" y="19"/>
                  </a:cubicBezTo>
                  <a:cubicBezTo>
                    <a:pt x="1" y="19"/>
                    <a:pt x="1" y="19"/>
                    <a:pt x="1" y="19"/>
                  </a:cubicBezTo>
                  <a:cubicBezTo>
                    <a:pt x="1" y="19"/>
                    <a:pt x="1" y="19"/>
                    <a:pt x="1" y="19"/>
                  </a:cubicBezTo>
                  <a:cubicBezTo>
                    <a:pt x="2" y="29"/>
                    <a:pt x="6" y="38"/>
                    <a:pt x="12" y="47"/>
                  </a:cubicBezTo>
                  <a:cubicBezTo>
                    <a:pt x="14" y="47"/>
                    <a:pt x="16" y="47"/>
                    <a:pt x="18" y="48"/>
                  </a:cubicBezTo>
                  <a:cubicBezTo>
                    <a:pt x="16" y="45"/>
                    <a:pt x="13" y="41"/>
                    <a:pt x="11" y="37"/>
                  </a:cubicBezTo>
                  <a:cubicBezTo>
                    <a:pt x="11" y="37"/>
                    <a:pt x="11" y="37"/>
                    <a:pt x="10" y="37"/>
                  </a:cubicBezTo>
                  <a:cubicBezTo>
                    <a:pt x="9" y="36"/>
                    <a:pt x="9" y="35"/>
                    <a:pt x="9" y="34"/>
                  </a:cubicBezTo>
                  <a:cubicBezTo>
                    <a:pt x="6" y="27"/>
                    <a:pt x="3" y="19"/>
                    <a:pt x="2" y="10"/>
                  </a:cubicBezTo>
                  <a:cubicBezTo>
                    <a:pt x="2" y="10"/>
                    <a:pt x="2" y="10"/>
                    <a:pt x="2" y="10"/>
                  </a:cubicBezTo>
                  <a:moveTo>
                    <a:pt x="45" y="6"/>
                  </a:moveTo>
                  <a:cubicBezTo>
                    <a:pt x="45" y="6"/>
                    <a:pt x="46" y="31"/>
                    <a:pt x="40" y="44"/>
                  </a:cubicBezTo>
                  <a:cubicBezTo>
                    <a:pt x="41" y="49"/>
                    <a:pt x="41" y="53"/>
                    <a:pt x="41" y="57"/>
                  </a:cubicBezTo>
                  <a:cubicBezTo>
                    <a:pt x="43" y="56"/>
                    <a:pt x="44" y="55"/>
                    <a:pt x="45" y="53"/>
                  </a:cubicBezTo>
                  <a:cubicBezTo>
                    <a:pt x="45" y="53"/>
                    <a:pt x="44" y="53"/>
                    <a:pt x="44" y="52"/>
                  </a:cubicBezTo>
                  <a:cubicBezTo>
                    <a:pt x="51" y="28"/>
                    <a:pt x="45" y="6"/>
                    <a:pt x="45" y="6"/>
                  </a:cubicBezTo>
                  <a:moveTo>
                    <a:pt x="58" y="0"/>
                  </a:moveTo>
                  <a:cubicBezTo>
                    <a:pt x="58" y="0"/>
                    <a:pt x="58" y="0"/>
                    <a:pt x="58" y="0"/>
                  </a:cubicBezTo>
                  <a:cubicBezTo>
                    <a:pt x="58" y="0"/>
                    <a:pt x="63" y="20"/>
                    <a:pt x="55" y="42"/>
                  </a:cubicBezTo>
                  <a:cubicBezTo>
                    <a:pt x="57" y="40"/>
                    <a:pt x="58" y="38"/>
                    <a:pt x="59" y="36"/>
                  </a:cubicBezTo>
                  <a:cubicBezTo>
                    <a:pt x="61" y="31"/>
                    <a:pt x="62" y="26"/>
                    <a:pt x="62" y="20"/>
                  </a:cubicBezTo>
                  <a:cubicBezTo>
                    <a:pt x="62" y="19"/>
                    <a:pt x="63" y="18"/>
                    <a:pt x="63" y="17"/>
                  </a:cubicBezTo>
                  <a:cubicBezTo>
                    <a:pt x="63" y="12"/>
                    <a:pt x="62" y="7"/>
                    <a:pt x="60" y="2"/>
                  </a:cubicBezTo>
                  <a:cubicBezTo>
                    <a:pt x="60" y="2"/>
                    <a:pt x="60" y="2"/>
                    <a:pt x="60" y="2"/>
                  </a:cubicBezTo>
                  <a:cubicBezTo>
                    <a:pt x="60" y="2"/>
                    <a:pt x="60" y="2"/>
                    <a:pt x="60" y="2"/>
                  </a:cubicBezTo>
                  <a:cubicBezTo>
                    <a:pt x="60" y="0"/>
                    <a:pt x="59" y="0"/>
                    <a:pt x="58"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81" name="Freeform 159"/>
            <p:cNvSpPr/>
            <p:nvPr/>
          </p:nvSpPr>
          <p:spPr bwMode="auto">
            <a:xfrm flipH="1">
              <a:off x="1969995" y="5763473"/>
              <a:ext cx="90987" cy="88865"/>
            </a:xfrm>
            <a:custGeom>
              <a:avLst/>
              <a:gdLst>
                <a:gd name="T0" fmla="*/ 2 w 32"/>
                <a:gd name="T1" fmla="*/ 3 h 32"/>
                <a:gd name="T2" fmla="*/ 13 w 32"/>
                <a:gd name="T3" fmla="*/ 22 h 32"/>
                <a:gd name="T4" fmla="*/ 32 w 32"/>
                <a:gd name="T5" fmla="*/ 31 h 32"/>
                <a:gd name="T6" fmla="*/ 30 w 32"/>
                <a:gd name="T7" fmla="*/ 32 h 32"/>
                <a:gd name="T8" fmla="*/ 1 w 32"/>
                <a:gd name="T9" fmla="*/ 3 h 32"/>
                <a:gd name="T10" fmla="*/ 1 w 32"/>
                <a:gd name="T11" fmla="*/ 3 h 32"/>
                <a:gd name="T12" fmla="*/ 0 w 32"/>
                <a:gd name="T13" fmla="*/ 1 h 32"/>
                <a:gd name="T14" fmla="*/ 2 w 32"/>
                <a:gd name="T15" fmla="*/ 1 h 32"/>
                <a:gd name="T16" fmla="*/ 2 w 32"/>
                <a:gd name="T1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 y="3"/>
                  </a:moveTo>
                  <a:cubicBezTo>
                    <a:pt x="3" y="7"/>
                    <a:pt x="5" y="16"/>
                    <a:pt x="13" y="22"/>
                  </a:cubicBezTo>
                  <a:cubicBezTo>
                    <a:pt x="24" y="30"/>
                    <a:pt x="32" y="31"/>
                    <a:pt x="32" y="31"/>
                  </a:cubicBezTo>
                  <a:cubicBezTo>
                    <a:pt x="30" y="32"/>
                    <a:pt x="30" y="32"/>
                    <a:pt x="30" y="32"/>
                  </a:cubicBezTo>
                  <a:cubicBezTo>
                    <a:pt x="30" y="32"/>
                    <a:pt x="6" y="28"/>
                    <a:pt x="1" y="3"/>
                  </a:cubicBezTo>
                  <a:cubicBezTo>
                    <a:pt x="1" y="3"/>
                    <a:pt x="1" y="3"/>
                    <a:pt x="1" y="3"/>
                  </a:cubicBezTo>
                  <a:cubicBezTo>
                    <a:pt x="1" y="3"/>
                    <a:pt x="0" y="2"/>
                    <a:pt x="0" y="1"/>
                  </a:cubicBezTo>
                  <a:cubicBezTo>
                    <a:pt x="0" y="0"/>
                    <a:pt x="1" y="0"/>
                    <a:pt x="2" y="1"/>
                  </a:cubicBezTo>
                  <a:cubicBezTo>
                    <a:pt x="3" y="3"/>
                    <a:pt x="2" y="3"/>
                    <a:pt x="2" y="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82" name="Freeform 160"/>
            <p:cNvSpPr/>
            <p:nvPr/>
          </p:nvSpPr>
          <p:spPr bwMode="auto">
            <a:xfrm flipH="1">
              <a:off x="1967878" y="5744432"/>
              <a:ext cx="101568" cy="88865"/>
            </a:xfrm>
            <a:custGeom>
              <a:avLst/>
              <a:gdLst>
                <a:gd name="T0" fmla="*/ 34 w 36"/>
                <a:gd name="T1" fmla="*/ 31 h 31"/>
                <a:gd name="T2" fmla="*/ 36 w 36"/>
                <a:gd name="T3" fmla="*/ 31 h 31"/>
                <a:gd name="T4" fmla="*/ 3 w 36"/>
                <a:gd name="T5" fmla="*/ 3 h 31"/>
                <a:gd name="T6" fmla="*/ 2 w 36"/>
                <a:gd name="T7" fmla="*/ 0 h 31"/>
                <a:gd name="T8" fmla="*/ 2 w 36"/>
                <a:gd name="T9" fmla="*/ 3 h 31"/>
                <a:gd name="T10" fmla="*/ 2 w 36"/>
                <a:gd name="T11" fmla="*/ 3 h 31"/>
                <a:gd name="T12" fmla="*/ 10 w 36"/>
                <a:gd name="T13" fmla="*/ 15 h 31"/>
                <a:gd name="T14" fmla="*/ 34 w 36"/>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1">
                  <a:moveTo>
                    <a:pt x="34" y="31"/>
                  </a:moveTo>
                  <a:cubicBezTo>
                    <a:pt x="36" y="31"/>
                    <a:pt x="36" y="31"/>
                    <a:pt x="36" y="31"/>
                  </a:cubicBezTo>
                  <a:cubicBezTo>
                    <a:pt x="36" y="31"/>
                    <a:pt x="11" y="21"/>
                    <a:pt x="3" y="3"/>
                  </a:cubicBezTo>
                  <a:cubicBezTo>
                    <a:pt x="3" y="3"/>
                    <a:pt x="3" y="1"/>
                    <a:pt x="2" y="0"/>
                  </a:cubicBezTo>
                  <a:cubicBezTo>
                    <a:pt x="1" y="0"/>
                    <a:pt x="0" y="2"/>
                    <a:pt x="2" y="3"/>
                  </a:cubicBezTo>
                  <a:cubicBezTo>
                    <a:pt x="2" y="3"/>
                    <a:pt x="2" y="3"/>
                    <a:pt x="2" y="3"/>
                  </a:cubicBezTo>
                  <a:cubicBezTo>
                    <a:pt x="4" y="6"/>
                    <a:pt x="7" y="11"/>
                    <a:pt x="10" y="15"/>
                  </a:cubicBezTo>
                  <a:cubicBezTo>
                    <a:pt x="17" y="22"/>
                    <a:pt x="30" y="29"/>
                    <a:pt x="34" y="31"/>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83" name="Freeform 161"/>
            <p:cNvSpPr/>
            <p:nvPr/>
          </p:nvSpPr>
          <p:spPr bwMode="auto">
            <a:xfrm flipH="1">
              <a:off x="1940371" y="5651335"/>
              <a:ext cx="133307" cy="188308"/>
            </a:xfrm>
            <a:custGeom>
              <a:avLst/>
              <a:gdLst>
                <a:gd name="T0" fmla="*/ 6 w 47"/>
                <a:gd name="T1" fmla="*/ 2 h 66"/>
                <a:gd name="T2" fmla="*/ 3 w 47"/>
                <a:gd name="T3" fmla="*/ 1 h 66"/>
                <a:gd name="T4" fmla="*/ 7 w 47"/>
                <a:gd name="T5" fmla="*/ 4 h 66"/>
                <a:gd name="T6" fmla="*/ 37 w 47"/>
                <a:gd name="T7" fmla="*/ 65 h 66"/>
                <a:gd name="T8" fmla="*/ 39 w 47"/>
                <a:gd name="T9" fmla="*/ 66 h 66"/>
                <a:gd name="T10" fmla="*/ 6 w 47"/>
                <a:gd name="T11" fmla="*/ 2 h 66"/>
              </a:gdLst>
              <a:ahLst/>
              <a:cxnLst>
                <a:cxn ang="0">
                  <a:pos x="T0" y="T1"/>
                </a:cxn>
                <a:cxn ang="0">
                  <a:pos x="T2" y="T3"/>
                </a:cxn>
                <a:cxn ang="0">
                  <a:pos x="T4" y="T5"/>
                </a:cxn>
                <a:cxn ang="0">
                  <a:pos x="T6" y="T7"/>
                </a:cxn>
                <a:cxn ang="0">
                  <a:pos x="T8" y="T9"/>
                </a:cxn>
                <a:cxn ang="0">
                  <a:pos x="T10" y="T11"/>
                </a:cxn>
              </a:cxnLst>
              <a:rect l="0" t="0" r="r" b="b"/>
              <a:pathLst>
                <a:path w="47" h="66">
                  <a:moveTo>
                    <a:pt x="6" y="2"/>
                  </a:moveTo>
                  <a:cubicBezTo>
                    <a:pt x="5" y="1"/>
                    <a:pt x="4" y="0"/>
                    <a:pt x="3" y="1"/>
                  </a:cubicBezTo>
                  <a:cubicBezTo>
                    <a:pt x="0" y="3"/>
                    <a:pt x="5" y="7"/>
                    <a:pt x="7" y="4"/>
                  </a:cubicBezTo>
                  <a:cubicBezTo>
                    <a:pt x="47" y="15"/>
                    <a:pt x="37" y="65"/>
                    <a:pt x="37" y="65"/>
                  </a:cubicBezTo>
                  <a:cubicBezTo>
                    <a:pt x="39" y="66"/>
                    <a:pt x="39" y="66"/>
                    <a:pt x="39" y="66"/>
                  </a:cubicBezTo>
                  <a:cubicBezTo>
                    <a:pt x="39" y="65"/>
                    <a:pt x="47" y="13"/>
                    <a:pt x="6" y="2"/>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84" name="Freeform 162"/>
            <p:cNvSpPr/>
            <p:nvPr/>
          </p:nvSpPr>
          <p:spPr bwMode="auto">
            <a:xfrm flipH="1">
              <a:off x="2008082" y="5780400"/>
              <a:ext cx="105800" cy="97328"/>
            </a:xfrm>
            <a:custGeom>
              <a:avLst/>
              <a:gdLst>
                <a:gd name="T0" fmla="*/ 1 w 38"/>
                <a:gd name="T1" fmla="*/ 4 h 35"/>
                <a:gd name="T2" fmla="*/ 1 w 38"/>
                <a:gd name="T3" fmla="*/ 1 h 35"/>
                <a:gd name="T4" fmla="*/ 2 w 38"/>
                <a:gd name="T5" fmla="*/ 5 h 35"/>
                <a:gd name="T6" fmla="*/ 38 w 38"/>
                <a:gd name="T7" fmla="*/ 33 h 35"/>
                <a:gd name="T8" fmla="*/ 38 w 38"/>
                <a:gd name="T9" fmla="*/ 35 h 35"/>
                <a:gd name="T10" fmla="*/ 1 w 38"/>
                <a:gd name="T11" fmla="*/ 4 h 35"/>
              </a:gdLst>
              <a:ahLst/>
              <a:cxnLst>
                <a:cxn ang="0">
                  <a:pos x="T0" y="T1"/>
                </a:cxn>
                <a:cxn ang="0">
                  <a:pos x="T2" y="T3"/>
                </a:cxn>
                <a:cxn ang="0">
                  <a:pos x="T4" y="T5"/>
                </a:cxn>
                <a:cxn ang="0">
                  <a:pos x="T6" y="T7"/>
                </a:cxn>
                <a:cxn ang="0">
                  <a:pos x="T8" y="T9"/>
                </a:cxn>
                <a:cxn ang="0">
                  <a:pos x="T10" y="T11"/>
                </a:cxn>
              </a:cxnLst>
              <a:rect l="0" t="0" r="r" b="b"/>
              <a:pathLst>
                <a:path w="38" h="35">
                  <a:moveTo>
                    <a:pt x="1" y="4"/>
                  </a:moveTo>
                  <a:cubicBezTo>
                    <a:pt x="0" y="3"/>
                    <a:pt x="0" y="2"/>
                    <a:pt x="1" y="1"/>
                  </a:cubicBezTo>
                  <a:cubicBezTo>
                    <a:pt x="2" y="0"/>
                    <a:pt x="4" y="4"/>
                    <a:pt x="2" y="5"/>
                  </a:cubicBezTo>
                  <a:cubicBezTo>
                    <a:pt x="3" y="32"/>
                    <a:pt x="38" y="33"/>
                    <a:pt x="38" y="33"/>
                  </a:cubicBezTo>
                  <a:cubicBezTo>
                    <a:pt x="38" y="35"/>
                    <a:pt x="38" y="35"/>
                    <a:pt x="38" y="35"/>
                  </a:cubicBezTo>
                  <a:cubicBezTo>
                    <a:pt x="38" y="35"/>
                    <a:pt x="2" y="32"/>
                    <a:pt x="1" y="4"/>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85" name="Freeform 163"/>
            <p:cNvSpPr/>
            <p:nvPr/>
          </p:nvSpPr>
          <p:spPr bwMode="auto">
            <a:xfrm flipH="1">
              <a:off x="1942486" y="5697883"/>
              <a:ext cx="93104" cy="116370"/>
            </a:xfrm>
            <a:custGeom>
              <a:avLst/>
              <a:gdLst>
                <a:gd name="T0" fmla="*/ 4 w 33"/>
                <a:gd name="T1" fmla="*/ 1 h 41"/>
                <a:gd name="T2" fmla="*/ 2 w 33"/>
                <a:gd name="T3" fmla="*/ 1 h 41"/>
                <a:gd name="T4" fmla="*/ 5 w 33"/>
                <a:gd name="T5" fmla="*/ 3 h 41"/>
                <a:gd name="T6" fmla="*/ 30 w 33"/>
                <a:gd name="T7" fmla="*/ 41 h 41"/>
                <a:gd name="T8" fmla="*/ 32 w 33"/>
                <a:gd name="T9" fmla="*/ 41 h 41"/>
                <a:gd name="T10" fmla="*/ 4 w 33"/>
                <a:gd name="T11" fmla="*/ 1 h 41"/>
              </a:gdLst>
              <a:ahLst/>
              <a:cxnLst>
                <a:cxn ang="0">
                  <a:pos x="T0" y="T1"/>
                </a:cxn>
                <a:cxn ang="0">
                  <a:pos x="T2" y="T3"/>
                </a:cxn>
                <a:cxn ang="0">
                  <a:pos x="T4" y="T5"/>
                </a:cxn>
                <a:cxn ang="0">
                  <a:pos x="T6" y="T7"/>
                </a:cxn>
                <a:cxn ang="0">
                  <a:pos x="T8" y="T9"/>
                </a:cxn>
                <a:cxn ang="0">
                  <a:pos x="T10" y="T11"/>
                </a:cxn>
              </a:cxnLst>
              <a:rect l="0" t="0" r="r" b="b"/>
              <a:pathLst>
                <a:path w="33" h="41">
                  <a:moveTo>
                    <a:pt x="4" y="1"/>
                  </a:moveTo>
                  <a:cubicBezTo>
                    <a:pt x="3" y="1"/>
                    <a:pt x="2" y="0"/>
                    <a:pt x="2" y="1"/>
                  </a:cubicBezTo>
                  <a:cubicBezTo>
                    <a:pt x="0" y="2"/>
                    <a:pt x="4" y="5"/>
                    <a:pt x="5" y="3"/>
                  </a:cubicBezTo>
                  <a:cubicBezTo>
                    <a:pt x="33" y="6"/>
                    <a:pt x="30" y="41"/>
                    <a:pt x="30" y="41"/>
                  </a:cubicBezTo>
                  <a:cubicBezTo>
                    <a:pt x="32" y="41"/>
                    <a:pt x="32" y="41"/>
                    <a:pt x="32" y="41"/>
                  </a:cubicBezTo>
                  <a:cubicBezTo>
                    <a:pt x="32" y="41"/>
                    <a:pt x="32" y="5"/>
                    <a:pt x="4" y="1"/>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86" name="Freeform 164"/>
            <p:cNvSpPr/>
            <p:nvPr/>
          </p:nvSpPr>
          <p:spPr bwMode="auto">
            <a:xfrm flipH="1">
              <a:off x="1993270" y="5780400"/>
              <a:ext cx="165048" cy="112140"/>
            </a:xfrm>
            <a:custGeom>
              <a:avLst/>
              <a:gdLst>
                <a:gd name="T0" fmla="*/ 2 w 58"/>
                <a:gd name="T1" fmla="*/ 5 h 40"/>
                <a:gd name="T2" fmla="*/ 1 w 58"/>
                <a:gd name="T3" fmla="*/ 2 h 40"/>
                <a:gd name="T4" fmla="*/ 4 w 58"/>
                <a:gd name="T5" fmla="*/ 6 h 40"/>
                <a:gd name="T6" fmla="*/ 58 w 58"/>
                <a:gd name="T7" fmla="*/ 28 h 40"/>
                <a:gd name="T8" fmla="*/ 58 w 58"/>
                <a:gd name="T9" fmla="*/ 30 h 40"/>
                <a:gd name="T10" fmla="*/ 2 w 58"/>
                <a:gd name="T11" fmla="*/ 5 h 40"/>
              </a:gdLst>
              <a:ahLst/>
              <a:cxnLst>
                <a:cxn ang="0">
                  <a:pos x="T0" y="T1"/>
                </a:cxn>
                <a:cxn ang="0">
                  <a:pos x="T2" y="T3"/>
                </a:cxn>
                <a:cxn ang="0">
                  <a:pos x="T4" y="T5"/>
                </a:cxn>
                <a:cxn ang="0">
                  <a:pos x="T6" y="T7"/>
                </a:cxn>
                <a:cxn ang="0">
                  <a:pos x="T8" y="T9"/>
                </a:cxn>
                <a:cxn ang="0">
                  <a:pos x="T10" y="T11"/>
                </a:cxn>
              </a:cxnLst>
              <a:rect l="0" t="0" r="r" b="b"/>
              <a:pathLst>
                <a:path w="58" h="40">
                  <a:moveTo>
                    <a:pt x="2" y="5"/>
                  </a:moveTo>
                  <a:cubicBezTo>
                    <a:pt x="1" y="4"/>
                    <a:pt x="0" y="3"/>
                    <a:pt x="1" y="2"/>
                  </a:cubicBezTo>
                  <a:cubicBezTo>
                    <a:pt x="2" y="0"/>
                    <a:pt x="6" y="4"/>
                    <a:pt x="4" y="6"/>
                  </a:cubicBezTo>
                  <a:cubicBezTo>
                    <a:pt x="15" y="39"/>
                    <a:pt x="57" y="28"/>
                    <a:pt x="58" y="28"/>
                  </a:cubicBezTo>
                  <a:cubicBezTo>
                    <a:pt x="58" y="30"/>
                    <a:pt x="58" y="30"/>
                    <a:pt x="58" y="30"/>
                  </a:cubicBezTo>
                  <a:cubicBezTo>
                    <a:pt x="58" y="30"/>
                    <a:pt x="13" y="40"/>
                    <a:pt x="2" y="5"/>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87" name="Freeform 165"/>
            <p:cNvSpPr/>
            <p:nvPr/>
          </p:nvSpPr>
          <p:spPr bwMode="auto">
            <a:xfrm flipH="1">
              <a:off x="1999618" y="5757127"/>
              <a:ext cx="101568" cy="105792"/>
            </a:xfrm>
            <a:custGeom>
              <a:avLst/>
              <a:gdLst>
                <a:gd name="T0" fmla="*/ 2 w 36"/>
                <a:gd name="T1" fmla="*/ 3 h 37"/>
                <a:gd name="T2" fmla="*/ 2 w 36"/>
                <a:gd name="T3" fmla="*/ 1 h 37"/>
                <a:gd name="T4" fmla="*/ 3 w 36"/>
                <a:gd name="T5" fmla="*/ 4 h 37"/>
                <a:gd name="T6" fmla="*/ 36 w 36"/>
                <a:gd name="T7" fmla="*/ 36 h 37"/>
                <a:gd name="T8" fmla="*/ 36 w 36"/>
                <a:gd name="T9" fmla="*/ 37 h 37"/>
                <a:gd name="T10" fmla="*/ 2 w 36"/>
                <a:gd name="T11" fmla="*/ 3 h 37"/>
              </a:gdLst>
              <a:ahLst/>
              <a:cxnLst>
                <a:cxn ang="0">
                  <a:pos x="T0" y="T1"/>
                </a:cxn>
                <a:cxn ang="0">
                  <a:pos x="T2" y="T3"/>
                </a:cxn>
                <a:cxn ang="0">
                  <a:pos x="T4" y="T5"/>
                </a:cxn>
                <a:cxn ang="0">
                  <a:pos x="T6" y="T7"/>
                </a:cxn>
                <a:cxn ang="0">
                  <a:pos x="T8" y="T9"/>
                </a:cxn>
                <a:cxn ang="0">
                  <a:pos x="T10" y="T11"/>
                </a:cxn>
              </a:cxnLst>
              <a:rect l="0" t="0" r="r" b="b"/>
              <a:pathLst>
                <a:path w="36" h="37">
                  <a:moveTo>
                    <a:pt x="2" y="3"/>
                  </a:moveTo>
                  <a:cubicBezTo>
                    <a:pt x="2" y="3"/>
                    <a:pt x="1" y="1"/>
                    <a:pt x="2" y="1"/>
                  </a:cubicBezTo>
                  <a:cubicBezTo>
                    <a:pt x="3" y="0"/>
                    <a:pt x="5" y="4"/>
                    <a:pt x="3" y="4"/>
                  </a:cubicBezTo>
                  <a:cubicBezTo>
                    <a:pt x="2" y="32"/>
                    <a:pt x="36" y="36"/>
                    <a:pt x="36" y="36"/>
                  </a:cubicBezTo>
                  <a:cubicBezTo>
                    <a:pt x="36" y="37"/>
                    <a:pt x="36" y="37"/>
                    <a:pt x="36" y="37"/>
                  </a:cubicBezTo>
                  <a:cubicBezTo>
                    <a:pt x="36" y="37"/>
                    <a:pt x="0" y="32"/>
                    <a:pt x="2" y="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88" name="Freeform 166"/>
            <p:cNvSpPr/>
            <p:nvPr/>
          </p:nvSpPr>
          <p:spPr bwMode="auto">
            <a:xfrm flipH="1">
              <a:off x="1955182" y="5733852"/>
              <a:ext cx="101568" cy="86750"/>
            </a:xfrm>
            <a:custGeom>
              <a:avLst/>
              <a:gdLst>
                <a:gd name="T0" fmla="*/ 4 w 35"/>
                <a:gd name="T1" fmla="*/ 2 h 30"/>
                <a:gd name="T2" fmla="*/ 24 w 35"/>
                <a:gd name="T3" fmla="*/ 13 h 30"/>
                <a:gd name="T4" fmla="*/ 34 w 35"/>
                <a:gd name="T5" fmla="*/ 30 h 30"/>
                <a:gd name="T6" fmla="*/ 35 w 35"/>
                <a:gd name="T7" fmla="*/ 29 h 30"/>
                <a:gd name="T8" fmla="*/ 4 w 35"/>
                <a:gd name="T9" fmla="*/ 2 h 30"/>
                <a:gd name="T10" fmla="*/ 4 w 35"/>
                <a:gd name="T11" fmla="*/ 2 h 30"/>
                <a:gd name="T12" fmla="*/ 2 w 35"/>
                <a:gd name="T13" fmla="*/ 0 h 30"/>
                <a:gd name="T14" fmla="*/ 2 w 35"/>
                <a:gd name="T15" fmla="*/ 3 h 30"/>
                <a:gd name="T16" fmla="*/ 4 w 35"/>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0">
                  <a:moveTo>
                    <a:pt x="4" y="2"/>
                  </a:moveTo>
                  <a:cubicBezTo>
                    <a:pt x="8" y="3"/>
                    <a:pt x="17" y="5"/>
                    <a:pt x="24" y="13"/>
                  </a:cubicBezTo>
                  <a:cubicBezTo>
                    <a:pt x="32" y="22"/>
                    <a:pt x="34" y="30"/>
                    <a:pt x="34" y="30"/>
                  </a:cubicBezTo>
                  <a:cubicBezTo>
                    <a:pt x="35" y="29"/>
                    <a:pt x="35" y="29"/>
                    <a:pt x="35" y="29"/>
                  </a:cubicBezTo>
                  <a:cubicBezTo>
                    <a:pt x="35" y="29"/>
                    <a:pt x="29" y="5"/>
                    <a:pt x="4" y="2"/>
                  </a:cubicBezTo>
                  <a:cubicBezTo>
                    <a:pt x="4" y="2"/>
                    <a:pt x="4" y="2"/>
                    <a:pt x="4" y="2"/>
                  </a:cubicBezTo>
                  <a:cubicBezTo>
                    <a:pt x="4" y="1"/>
                    <a:pt x="3" y="1"/>
                    <a:pt x="2" y="0"/>
                  </a:cubicBezTo>
                  <a:cubicBezTo>
                    <a:pt x="1" y="0"/>
                    <a:pt x="0" y="2"/>
                    <a:pt x="2" y="3"/>
                  </a:cubicBezTo>
                  <a:cubicBezTo>
                    <a:pt x="4" y="3"/>
                    <a:pt x="4" y="3"/>
                    <a:pt x="4" y="2"/>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89" name="Freeform 167"/>
            <p:cNvSpPr/>
            <p:nvPr/>
          </p:nvSpPr>
          <p:spPr bwMode="auto">
            <a:xfrm flipH="1">
              <a:off x="1955182" y="5765590"/>
              <a:ext cx="101568" cy="84633"/>
            </a:xfrm>
            <a:custGeom>
              <a:avLst/>
              <a:gdLst>
                <a:gd name="T0" fmla="*/ 4 w 35"/>
                <a:gd name="T1" fmla="*/ 2 h 30"/>
                <a:gd name="T2" fmla="*/ 24 w 35"/>
                <a:gd name="T3" fmla="*/ 13 h 30"/>
                <a:gd name="T4" fmla="*/ 33 w 35"/>
                <a:gd name="T5" fmla="*/ 30 h 30"/>
                <a:gd name="T6" fmla="*/ 35 w 35"/>
                <a:gd name="T7" fmla="*/ 29 h 30"/>
                <a:gd name="T8" fmla="*/ 4 w 35"/>
                <a:gd name="T9" fmla="*/ 2 h 30"/>
                <a:gd name="T10" fmla="*/ 4 w 35"/>
                <a:gd name="T11" fmla="*/ 2 h 30"/>
                <a:gd name="T12" fmla="*/ 2 w 35"/>
                <a:gd name="T13" fmla="*/ 0 h 30"/>
                <a:gd name="T14" fmla="*/ 2 w 35"/>
                <a:gd name="T15" fmla="*/ 3 h 30"/>
                <a:gd name="T16" fmla="*/ 4 w 35"/>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0">
                  <a:moveTo>
                    <a:pt x="4" y="2"/>
                  </a:moveTo>
                  <a:cubicBezTo>
                    <a:pt x="8" y="3"/>
                    <a:pt x="17" y="5"/>
                    <a:pt x="24" y="13"/>
                  </a:cubicBezTo>
                  <a:cubicBezTo>
                    <a:pt x="32" y="22"/>
                    <a:pt x="33" y="30"/>
                    <a:pt x="33" y="30"/>
                  </a:cubicBezTo>
                  <a:cubicBezTo>
                    <a:pt x="35" y="29"/>
                    <a:pt x="35" y="29"/>
                    <a:pt x="35" y="29"/>
                  </a:cubicBezTo>
                  <a:cubicBezTo>
                    <a:pt x="35" y="29"/>
                    <a:pt x="29" y="5"/>
                    <a:pt x="4" y="2"/>
                  </a:cubicBezTo>
                  <a:cubicBezTo>
                    <a:pt x="4" y="2"/>
                    <a:pt x="4" y="2"/>
                    <a:pt x="4" y="2"/>
                  </a:cubicBezTo>
                  <a:cubicBezTo>
                    <a:pt x="3" y="1"/>
                    <a:pt x="2" y="1"/>
                    <a:pt x="2" y="0"/>
                  </a:cubicBezTo>
                  <a:cubicBezTo>
                    <a:pt x="0" y="0"/>
                    <a:pt x="0" y="2"/>
                    <a:pt x="2" y="3"/>
                  </a:cubicBezTo>
                  <a:cubicBezTo>
                    <a:pt x="4" y="3"/>
                    <a:pt x="4" y="3"/>
                    <a:pt x="4" y="2"/>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90" name="Freeform 168"/>
            <p:cNvSpPr/>
            <p:nvPr/>
          </p:nvSpPr>
          <p:spPr bwMode="auto">
            <a:xfrm flipH="1">
              <a:off x="1969995" y="5769822"/>
              <a:ext cx="114264" cy="76170"/>
            </a:xfrm>
            <a:custGeom>
              <a:avLst/>
              <a:gdLst>
                <a:gd name="T0" fmla="*/ 3 w 40"/>
                <a:gd name="T1" fmla="*/ 4 h 26"/>
                <a:gd name="T2" fmla="*/ 20 w 40"/>
                <a:gd name="T3" fmla="*/ 19 h 26"/>
                <a:gd name="T4" fmla="*/ 40 w 40"/>
                <a:gd name="T5" fmla="*/ 22 h 26"/>
                <a:gd name="T6" fmla="*/ 39 w 40"/>
                <a:gd name="T7" fmla="*/ 23 h 26"/>
                <a:gd name="T8" fmla="*/ 3 w 40"/>
                <a:gd name="T9" fmla="*/ 4 h 26"/>
                <a:gd name="T10" fmla="*/ 3 w 40"/>
                <a:gd name="T11" fmla="*/ 4 h 26"/>
                <a:gd name="T12" fmla="*/ 1 w 40"/>
                <a:gd name="T13" fmla="*/ 2 h 26"/>
                <a:gd name="T14" fmla="*/ 3 w 40"/>
                <a:gd name="T15" fmla="*/ 2 h 26"/>
                <a:gd name="T16" fmla="*/ 3 w 40"/>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6">
                  <a:moveTo>
                    <a:pt x="3" y="4"/>
                  </a:moveTo>
                  <a:cubicBezTo>
                    <a:pt x="5" y="7"/>
                    <a:pt x="11" y="15"/>
                    <a:pt x="20" y="19"/>
                  </a:cubicBezTo>
                  <a:cubicBezTo>
                    <a:pt x="32" y="23"/>
                    <a:pt x="40" y="22"/>
                    <a:pt x="40" y="22"/>
                  </a:cubicBezTo>
                  <a:cubicBezTo>
                    <a:pt x="39" y="23"/>
                    <a:pt x="39" y="23"/>
                    <a:pt x="39" y="23"/>
                  </a:cubicBezTo>
                  <a:cubicBezTo>
                    <a:pt x="39" y="23"/>
                    <a:pt x="15" y="26"/>
                    <a:pt x="3" y="4"/>
                  </a:cubicBezTo>
                  <a:cubicBezTo>
                    <a:pt x="3" y="4"/>
                    <a:pt x="3" y="4"/>
                    <a:pt x="3" y="4"/>
                  </a:cubicBezTo>
                  <a:cubicBezTo>
                    <a:pt x="2" y="4"/>
                    <a:pt x="1" y="3"/>
                    <a:pt x="1" y="2"/>
                  </a:cubicBezTo>
                  <a:cubicBezTo>
                    <a:pt x="0" y="1"/>
                    <a:pt x="2" y="0"/>
                    <a:pt x="3" y="2"/>
                  </a:cubicBezTo>
                  <a:cubicBezTo>
                    <a:pt x="4" y="3"/>
                    <a:pt x="4" y="4"/>
                    <a:pt x="3" y="4"/>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91" name="Freeform 169"/>
            <p:cNvSpPr/>
            <p:nvPr/>
          </p:nvSpPr>
          <p:spPr bwMode="auto">
            <a:xfrm flipH="1">
              <a:off x="1857846" y="5623828"/>
              <a:ext cx="308936" cy="363923"/>
            </a:xfrm>
            <a:custGeom>
              <a:avLst/>
              <a:gdLst>
                <a:gd name="T0" fmla="*/ 29 w 109"/>
                <a:gd name="T1" fmla="*/ 110 h 128"/>
                <a:gd name="T2" fmla="*/ 33 w 109"/>
                <a:gd name="T3" fmla="*/ 106 h 128"/>
                <a:gd name="T4" fmla="*/ 34 w 109"/>
                <a:gd name="T5" fmla="*/ 106 h 128"/>
                <a:gd name="T6" fmla="*/ 59 w 109"/>
                <a:gd name="T7" fmla="*/ 78 h 128"/>
                <a:gd name="T8" fmla="*/ 67 w 109"/>
                <a:gd name="T9" fmla="*/ 67 h 128"/>
                <a:gd name="T10" fmla="*/ 67 w 109"/>
                <a:gd name="T11" fmla="*/ 67 h 128"/>
                <a:gd name="T12" fmla="*/ 72 w 109"/>
                <a:gd name="T13" fmla="*/ 63 h 128"/>
                <a:gd name="T14" fmla="*/ 95 w 109"/>
                <a:gd name="T15" fmla="*/ 33 h 128"/>
                <a:gd name="T16" fmla="*/ 96 w 109"/>
                <a:gd name="T17" fmla="*/ 31 h 128"/>
                <a:gd name="T18" fmla="*/ 107 w 109"/>
                <a:gd name="T19" fmla="*/ 19 h 128"/>
                <a:gd name="T20" fmla="*/ 104 w 109"/>
                <a:gd name="T21" fmla="*/ 42 h 128"/>
                <a:gd name="T22" fmla="*/ 97 w 109"/>
                <a:gd name="T23" fmla="*/ 61 h 128"/>
                <a:gd name="T24" fmla="*/ 97 w 109"/>
                <a:gd name="T25" fmla="*/ 61 h 128"/>
                <a:gd name="T26" fmla="*/ 97 w 109"/>
                <a:gd name="T27" fmla="*/ 62 h 128"/>
                <a:gd name="T28" fmla="*/ 96 w 109"/>
                <a:gd name="T29" fmla="*/ 62 h 128"/>
                <a:gd name="T30" fmla="*/ 96 w 109"/>
                <a:gd name="T31" fmla="*/ 63 h 128"/>
                <a:gd name="T32" fmla="*/ 90 w 109"/>
                <a:gd name="T33" fmla="*/ 71 h 128"/>
                <a:gd name="T34" fmla="*/ 73 w 109"/>
                <a:gd name="T35" fmla="*/ 81 h 128"/>
                <a:gd name="T36" fmla="*/ 68 w 109"/>
                <a:gd name="T37" fmla="*/ 85 h 128"/>
                <a:gd name="T38" fmla="*/ 61 w 109"/>
                <a:gd name="T39" fmla="*/ 99 h 128"/>
                <a:gd name="T40" fmla="*/ 49 w 109"/>
                <a:gd name="T41" fmla="*/ 112 h 128"/>
                <a:gd name="T42" fmla="*/ 49 w 109"/>
                <a:gd name="T43" fmla="*/ 112 h 128"/>
                <a:gd name="T44" fmla="*/ 36 w 109"/>
                <a:gd name="T45" fmla="*/ 121 h 128"/>
                <a:gd name="T46" fmla="*/ 24 w 109"/>
                <a:gd name="T47" fmla="*/ 125 h 128"/>
                <a:gd name="T48" fmla="*/ 29 w 109"/>
                <a:gd name="T49"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28">
                  <a:moveTo>
                    <a:pt x="29" y="110"/>
                  </a:moveTo>
                  <a:cubicBezTo>
                    <a:pt x="31" y="109"/>
                    <a:pt x="32" y="108"/>
                    <a:pt x="33" y="106"/>
                  </a:cubicBezTo>
                  <a:cubicBezTo>
                    <a:pt x="34" y="106"/>
                    <a:pt x="34" y="106"/>
                    <a:pt x="34" y="106"/>
                  </a:cubicBezTo>
                  <a:cubicBezTo>
                    <a:pt x="44" y="98"/>
                    <a:pt x="54" y="93"/>
                    <a:pt x="59" y="78"/>
                  </a:cubicBezTo>
                  <a:cubicBezTo>
                    <a:pt x="59" y="78"/>
                    <a:pt x="62" y="73"/>
                    <a:pt x="67" y="67"/>
                  </a:cubicBezTo>
                  <a:cubicBezTo>
                    <a:pt x="67" y="67"/>
                    <a:pt x="67" y="67"/>
                    <a:pt x="67" y="67"/>
                  </a:cubicBezTo>
                  <a:cubicBezTo>
                    <a:pt x="68" y="66"/>
                    <a:pt x="70" y="64"/>
                    <a:pt x="72" y="63"/>
                  </a:cubicBezTo>
                  <a:cubicBezTo>
                    <a:pt x="78" y="57"/>
                    <a:pt x="91" y="42"/>
                    <a:pt x="95" y="33"/>
                  </a:cubicBezTo>
                  <a:cubicBezTo>
                    <a:pt x="95" y="32"/>
                    <a:pt x="96" y="32"/>
                    <a:pt x="96" y="31"/>
                  </a:cubicBezTo>
                  <a:cubicBezTo>
                    <a:pt x="107" y="0"/>
                    <a:pt x="109" y="14"/>
                    <a:pt x="107" y="19"/>
                  </a:cubicBezTo>
                  <a:cubicBezTo>
                    <a:pt x="106" y="25"/>
                    <a:pt x="106" y="33"/>
                    <a:pt x="104" y="42"/>
                  </a:cubicBezTo>
                  <a:cubicBezTo>
                    <a:pt x="103" y="48"/>
                    <a:pt x="101" y="55"/>
                    <a:pt x="97" y="61"/>
                  </a:cubicBezTo>
                  <a:cubicBezTo>
                    <a:pt x="97" y="61"/>
                    <a:pt x="97" y="61"/>
                    <a:pt x="97" y="61"/>
                  </a:cubicBezTo>
                  <a:cubicBezTo>
                    <a:pt x="97" y="62"/>
                    <a:pt x="97" y="62"/>
                    <a:pt x="97" y="62"/>
                  </a:cubicBezTo>
                  <a:cubicBezTo>
                    <a:pt x="96" y="62"/>
                    <a:pt x="96" y="62"/>
                    <a:pt x="96" y="62"/>
                  </a:cubicBezTo>
                  <a:cubicBezTo>
                    <a:pt x="96" y="63"/>
                    <a:pt x="96" y="63"/>
                    <a:pt x="96" y="63"/>
                  </a:cubicBezTo>
                  <a:cubicBezTo>
                    <a:pt x="94" y="66"/>
                    <a:pt x="92" y="68"/>
                    <a:pt x="90" y="71"/>
                  </a:cubicBezTo>
                  <a:cubicBezTo>
                    <a:pt x="83" y="78"/>
                    <a:pt x="78" y="81"/>
                    <a:pt x="73" y="81"/>
                  </a:cubicBezTo>
                  <a:cubicBezTo>
                    <a:pt x="71" y="81"/>
                    <a:pt x="69" y="83"/>
                    <a:pt x="68" y="85"/>
                  </a:cubicBezTo>
                  <a:cubicBezTo>
                    <a:pt x="67" y="89"/>
                    <a:pt x="65" y="94"/>
                    <a:pt x="61" y="99"/>
                  </a:cubicBezTo>
                  <a:cubicBezTo>
                    <a:pt x="57" y="105"/>
                    <a:pt x="53" y="109"/>
                    <a:pt x="49" y="112"/>
                  </a:cubicBezTo>
                  <a:cubicBezTo>
                    <a:pt x="49" y="112"/>
                    <a:pt x="49" y="112"/>
                    <a:pt x="49" y="112"/>
                  </a:cubicBezTo>
                  <a:cubicBezTo>
                    <a:pt x="45" y="116"/>
                    <a:pt x="40" y="119"/>
                    <a:pt x="36" y="121"/>
                  </a:cubicBezTo>
                  <a:cubicBezTo>
                    <a:pt x="31" y="123"/>
                    <a:pt x="27" y="125"/>
                    <a:pt x="24" y="125"/>
                  </a:cubicBezTo>
                  <a:cubicBezTo>
                    <a:pt x="0" y="128"/>
                    <a:pt x="16" y="121"/>
                    <a:pt x="29" y="110"/>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92" name="Freeform 170"/>
            <p:cNvSpPr/>
            <p:nvPr/>
          </p:nvSpPr>
          <p:spPr bwMode="auto">
            <a:xfrm flipH="1">
              <a:off x="1887470" y="5784632"/>
              <a:ext cx="146005" cy="160803"/>
            </a:xfrm>
            <a:custGeom>
              <a:avLst/>
              <a:gdLst>
                <a:gd name="T0" fmla="*/ 38 w 51"/>
                <a:gd name="T1" fmla="*/ 0 h 56"/>
                <a:gd name="T2" fmla="*/ 35 w 51"/>
                <a:gd name="T3" fmla="*/ 10 h 56"/>
                <a:gd name="T4" fmla="*/ 27 w 51"/>
                <a:gd name="T5" fmla="*/ 20 h 56"/>
                <a:gd name="T6" fmla="*/ 27 w 51"/>
                <a:gd name="T7" fmla="*/ 20 h 56"/>
                <a:gd name="T8" fmla="*/ 26 w 51"/>
                <a:gd name="T9" fmla="*/ 10 h 56"/>
                <a:gd name="T10" fmla="*/ 25 w 51"/>
                <a:gd name="T11" fmla="*/ 18 h 56"/>
                <a:gd name="T12" fmla="*/ 23 w 51"/>
                <a:gd name="T13" fmla="*/ 22 h 56"/>
                <a:gd name="T14" fmla="*/ 12 w 51"/>
                <a:gd name="T15" fmla="*/ 27 h 56"/>
                <a:gd name="T16" fmla="*/ 14 w 51"/>
                <a:gd name="T17" fmla="*/ 28 h 56"/>
                <a:gd name="T18" fmla="*/ 18 w 51"/>
                <a:gd name="T19" fmla="*/ 26 h 56"/>
                <a:gd name="T20" fmla="*/ 20 w 51"/>
                <a:gd name="T21" fmla="*/ 25 h 56"/>
                <a:gd name="T22" fmla="*/ 20 w 51"/>
                <a:gd name="T23" fmla="*/ 25 h 56"/>
                <a:gd name="T24" fmla="*/ 14 w 51"/>
                <a:gd name="T25" fmla="*/ 33 h 56"/>
                <a:gd name="T26" fmla="*/ 1 w 51"/>
                <a:gd name="T27" fmla="*/ 42 h 56"/>
                <a:gd name="T28" fmla="*/ 15 w 51"/>
                <a:gd name="T29" fmla="*/ 34 h 56"/>
                <a:gd name="T30" fmla="*/ 15 w 51"/>
                <a:gd name="T31" fmla="*/ 34 h 56"/>
                <a:gd name="T32" fmla="*/ 12 w 51"/>
                <a:gd name="T33" fmla="*/ 43 h 56"/>
                <a:gd name="T34" fmla="*/ 1 w 51"/>
                <a:gd name="T35" fmla="*/ 56 h 56"/>
                <a:gd name="T36" fmla="*/ 2 w 51"/>
                <a:gd name="T37" fmla="*/ 55 h 56"/>
                <a:gd name="T38" fmla="*/ 2 w 51"/>
                <a:gd name="T39" fmla="*/ 55 h 56"/>
                <a:gd name="T40" fmla="*/ 14 w 51"/>
                <a:gd name="T41" fmla="*/ 42 h 56"/>
                <a:gd name="T42" fmla="*/ 21 w 51"/>
                <a:gd name="T43" fmla="*/ 28 h 56"/>
                <a:gd name="T44" fmla="*/ 26 w 51"/>
                <a:gd name="T45" fmla="*/ 24 h 56"/>
                <a:gd name="T46" fmla="*/ 43 w 51"/>
                <a:gd name="T47" fmla="*/ 14 h 56"/>
                <a:gd name="T48" fmla="*/ 49 w 51"/>
                <a:gd name="T49" fmla="*/ 6 h 56"/>
                <a:gd name="T50" fmla="*/ 49 w 51"/>
                <a:gd name="T51" fmla="*/ 5 h 56"/>
                <a:gd name="T52" fmla="*/ 50 w 51"/>
                <a:gd name="T53" fmla="*/ 5 h 56"/>
                <a:gd name="T54" fmla="*/ 50 w 51"/>
                <a:gd name="T55" fmla="*/ 4 h 56"/>
                <a:gd name="T56" fmla="*/ 50 w 51"/>
                <a:gd name="T57" fmla="*/ 4 h 56"/>
                <a:gd name="T58" fmla="*/ 51 w 51"/>
                <a:gd name="T59" fmla="*/ 0 h 56"/>
                <a:gd name="T60" fmla="*/ 51 w 51"/>
                <a:gd name="T61" fmla="*/ 0 h 56"/>
                <a:gd name="T62" fmla="*/ 34 w 51"/>
                <a:gd name="T63" fmla="*/ 19 h 56"/>
                <a:gd name="T64" fmla="*/ 31 w 51"/>
                <a:gd name="T65" fmla="*/ 19 h 56"/>
                <a:gd name="T66" fmla="*/ 38 w 51"/>
                <a:gd name="T67" fmla="*/ 3 h 56"/>
                <a:gd name="T68" fmla="*/ 38 w 51"/>
                <a:gd name="T6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56">
                  <a:moveTo>
                    <a:pt x="38" y="0"/>
                  </a:moveTo>
                  <a:cubicBezTo>
                    <a:pt x="38" y="0"/>
                    <a:pt x="37" y="3"/>
                    <a:pt x="35" y="10"/>
                  </a:cubicBezTo>
                  <a:cubicBezTo>
                    <a:pt x="33" y="16"/>
                    <a:pt x="29" y="18"/>
                    <a:pt x="27" y="20"/>
                  </a:cubicBezTo>
                  <a:cubicBezTo>
                    <a:pt x="27" y="20"/>
                    <a:pt x="27" y="20"/>
                    <a:pt x="27" y="20"/>
                  </a:cubicBezTo>
                  <a:cubicBezTo>
                    <a:pt x="26" y="20"/>
                    <a:pt x="29" y="14"/>
                    <a:pt x="26" y="10"/>
                  </a:cubicBezTo>
                  <a:cubicBezTo>
                    <a:pt x="26" y="13"/>
                    <a:pt x="27" y="15"/>
                    <a:pt x="25" y="18"/>
                  </a:cubicBezTo>
                  <a:cubicBezTo>
                    <a:pt x="23" y="20"/>
                    <a:pt x="24" y="21"/>
                    <a:pt x="23" y="22"/>
                  </a:cubicBezTo>
                  <a:cubicBezTo>
                    <a:pt x="21" y="23"/>
                    <a:pt x="16" y="26"/>
                    <a:pt x="12" y="27"/>
                  </a:cubicBezTo>
                  <a:cubicBezTo>
                    <a:pt x="12" y="27"/>
                    <a:pt x="13" y="28"/>
                    <a:pt x="14" y="28"/>
                  </a:cubicBezTo>
                  <a:cubicBezTo>
                    <a:pt x="15" y="28"/>
                    <a:pt x="17" y="27"/>
                    <a:pt x="18" y="26"/>
                  </a:cubicBezTo>
                  <a:cubicBezTo>
                    <a:pt x="19" y="26"/>
                    <a:pt x="20" y="25"/>
                    <a:pt x="20" y="25"/>
                  </a:cubicBezTo>
                  <a:cubicBezTo>
                    <a:pt x="20" y="25"/>
                    <a:pt x="20" y="25"/>
                    <a:pt x="20" y="25"/>
                  </a:cubicBezTo>
                  <a:cubicBezTo>
                    <a:pt x="21" y="26"/>
                    <a:pt x="20" y="27"/>
                    <a:pt x="14" y="33"/>
                  </a:cubicBezTo>
                  <a:cubicBezTo>
                    <a:pt x="9" y="37"/>
                    <a:pt x="7" y="38"/>
                    <a:pt x="1" y="42"/>
                  </a:cubicBezTo>
                  <a:cubicBezTo>
                    <a:pt x="11" y="40"/>
                    <a:pt x="13" y="35"/>
                    <a:pt x="15" y="34"/>
                  </a:cubicBezTo>
                  <a:cubicBezTo>
                    <a:pt x="15" y="34"/>
                    <a:pt x="15" y="34"/>
                    <a:pt x="15" y="34"/>
                  </a:cubicBezTo>
                  <a:cubicBezTo>
                    <a:pt x="17" y="34"/>
                    <a:pt x="15" y="38"/>
                    <a:pt x="12" y="43"/>
                  </a:cubicBezTo>
                  <a:cubicBezTo>
                    <a:pt x="8" y="49"/>
                    <a:pt x="0" y="56"/>
                    <a:pt x="1" y="56"/>
                  </a:cubicBezTo>
                  <a:cubicBezTo>
                    <a:pt x="1" y="56"/>
                    <a:pt x="2" y="56"/>
                    <a:pt x="2" y="55"/>
                  </a:cubicBezTo>
                  <a:cubicBezTo>
                    <a:pt x="2" y="55"/>
                    <a:pt x="2" y="55"/>
                    <a:pt x="2" y="55"/>
                  </a:cubicBezTo>
                  <a:cubicBezTo>
                    <a:pt x="6" y="52"/>
                    <a:pt x="10" y="48"/>
                    <a:pt x="14" y="42"/>
                  </a:cubicBezTo>
                  <a:cubicBezTo>
                    <a:pt x="18" y="37"/>
                    <a:pt x="20" y="32"/>
                    <a:pt x="21" y="28"/>
                  </a:cubicBezTo>
                  <a:cubicBezTo>
                    <a:pt x="22" y="26"/>
                    <a:pt x="24" y="24"/>
                    <a:pt x="26" y="24"/>
                  </a:cubicBezTo>
                  <a:cubicBezTo>
                    <a:pt x="31" y="24"/>
                    <a:pt x="36" y="21"/>
                    <a:pt x="43" y="14"/>
                  </a:cubicBezTo>
                  <a:cubicBezTo>
                    <a:pt x="45" y="11"/>
                    <a:pt x="47" y="9"/>
                    <a:pt x="49" y="6"/>
                  </a:cubicBezTo>
                  <a:cubicBezTo>
                    <a:pt x="49" y="5"/>
                    <a:pt x="49" y="5"/>
                    <a:pt x="49" y="5"/>
                  </a:cubicBezTo>
                  <a:cubicBezTo>
                    <a:pt x="50" y="5"/>
                    <a:pt x="50" y="5"/>
                    <a:pt x="50" y="5"/>
                  </a:cubicBezTo>
                  <a:cubicBezTo>
                    <a:pt x="50" y="4"/>
                    <a:pt x="50" y="4"/>
                    <a:pt x="50" y="4"/>
                  </a:cubicBezTo>
                  <a:cubicBezTo>
                    <a:pt x="50" y="4"/>
                    <a:pt x="50" y="4"/>
                    <a:pt x="50" y="4"/>
                  </a:cubicBezTo>
                  <a:cubicBezTo>
                    <a:pt x="51" y="3"/>
                    <a:pt x="51" y="0"/>
                    <a:pt x="51" y="0"/>
                  </a:cubicBezTo>
                  <a:cubicBezTo>
                    <a:pt x="51" y="0"/>
                    <a:pt x="51" y="0"/>
                    <a:pt x="51" y="0"/>
                  </a:cubicBezTo>
                  <a:cubicBezTo>
                    <a:pt x="47" y="6"/>
                    <a:pt x="40" y="18"/>
                    <a:pt x="34" y="19"/>
                  </a:cubicBezTo>
                  <a:cubicBezTo>
                    <a:pt x="32" y="19"/>
                    <a:pt x="32" y="19"/>
                    <a:pt x="31" y="19"/>
                  </a:cubicBezTo>
                  <a:cubicBezTo>
                    <a:pt x="30" y="19"/>
                    <a:pt x="37" y="16"/>
                    <a:pt x="38" y="3"/>
                  </a:cubicBezTo>
                  <a:cubicBezTo>
                    <a:pt x="38" y="1"/>
                    <a:pt x="38" y="0"/>
                    <a:pt x="38"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93" name="Freeform 171"/>
            <p:cNvSpPr/>
            <p:nvPr/>
          </p:nvSpPr>
          <p:spPr bwMode="auto">
            <a:xfrm flipH="1">
              <a:off x="1976342" y="5547658"/>
              <a:ext cx="82525" cy="31738"/>
            </a:xfrm>
            <a:custGeom>
              <a:avLst/>
              <a:gdLst>
                <a:gd name="T0" fmla="*/ 22 w 29"/>
                <a:gd name="T1" fmla="*/ 0 h 11"/>
                <a:gd name="T2" fmla="*/ 18 w 29"/>
                <a:gd name="T3" fmla="*/ 1 h 11"/>
                <a:gd name="T4" fmla="*/ 15 w 29"/>
                <a:gd name="T5" fmla="*/ 3 h 11"/>
                <a:gd name="T6" fmla="*/ 13 w 29"/>
                <a:gd name="T7" fmla="*/ 2 h 11"/>
                <a:gd name="T8" fmla="*/ 12 w 29"/>
                <a:gd name="T9" fmla="*/ 1 h 11"/>
                <a:gd name="T10" fmla="*/ 10 w 29"/>
                <a:gd name="T11" fmla="*/ 1 h 11"/>
                <a:gd name="T12" fmla="*/ 2 w 29"/>
                <a:gd name="T13" fmla="*/ 8 h 11"/>
                <a:gd name="T14" fmla="*/ 2 w 29"/>
                <a:gd name="T15" fmla="*/ 9 h 11"/>
                <a:gd name="T16" fmla="*/ 1 w 29"/>
                <a:gd name="T17" fmla="*/ 10 h 11"/>
                <a:gd name="T18" fmla="*/ 1 w 29"/>
                <a:gd name="T19" fmla="*/ 11 h 11"/>
                <a:gd name="T20" fmla="*/ 0 w 29"/>
                <a:gd name="T21" fmla="*/ 11 h 11"/>
                <a:gd name="T22" fmla="*/ 0 w 29"/>
                <a:gd name="T23" fmla="*/ 11 h 11"/>
                <a:gd name="T24" fmla="*/ 0 w 29"/>
                <a:gd name="T25" fmla="*/ 11 h 11"/>
                <a:gd name="T26" fmla="*/ 1 w 29"/>
                <a:gd name="T27" fmla="*/ 11 h 11"/>
                <a:gd name="T28" fmla="*/ 2 w 29"/>
                <a:gd name="T29" fmla="*/ 9 h 11"/>
                <a:gd name="T30" fmla="*/ 2 w 29"/>
                <a:gd name="T31" fmla="*/ 8 h 11"/>
                <a:gd name="T32" fmla="*/ 10 w 29"/>
                <a:gd name="T33" fmla="*/ 1 h 11"/>
                <a:gd name="T34" fmla="*/ 12 w 29"/>
                <a:gd name="T35" fmla="*/ 1 h 11"/>
                <a:gd name="T36" fmla="*/ 13 w 29"/>
                <a:gd name="T37" fmla="*/ 2 h 11"/>
                <a:gd name="T38" fmla="*/ 15 w 29"/>
                <a:gd name="T39" fmla="*/ 3 h 11"/>
                <a:gd name="T40" fmla="*/ 18 w 29"/>
                <a:gd name="T41" fmla="*/ 1 h 11"/>
                <a:gd name="T42" fmla="*/ 22 w 29"/>
                <a:gd name="T43" fmla="*/ 0 h 11"/>
                <a:gd name="T44" fmla="*/ 24 w 29"/>
                <a:gd name="T45" fmla="*/ 0 h 11"/>
                <a:gd name="T46" fmla="*/ 24 w 29"/>
                <a:gd name="T47" fmla="*/ 0 h 11"/>
                <a:gd name="T48" fmla="*/ 29 w 29"/>
                <a:gd name="T49" fmla="*/ 3 h 11"/>
                <a:gd name="T50" fmla="*/ 29 w 29"/>
                <a:gd name="T51" fmla="*/ 3 h 11"/>
                <a:gd name="T52" fmla="*/ 29 w 29"/>
                <a:gd name="T53" fmla="*/ 3 h 11"/>
                <a:gd name="T54" fmla="*/ 24 w 29"/>
                <a:gd name="T55" fmla="*/ 0 h 11"/>
                <a:gd name="T56" fmla="*/ 24 w 29"/>
                <a:gd name="T57" fmla="*/ 0 h 11"/>
                <a:gd name="T58" fmla="*/ 22 w 29"/>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11">
                  <a:moveTo>
                    <a:pt x="22" y="0"/>
                  </a:moveTo>
                  <a:cubicBezTo>
                    <a:pt x="21" y="0"/>
                    <a:pt x="20" y="1"/>
                    <a:pt x="18" y="1"/>
                  </a:cubicBezTo>
                  <a:cubicBezTo>
                    <a:pt x="17" y="2"/>
                    <a:pt x="16" y="3"/>
                    <a:pt x="15" y="3"/>
                  </a:cubicBezTo>
                  <a:cubicBezTo>
                    <a:pt x="15" y="3"/>
                    <a:pt x="14" y="3"/>
                    <a:pt x="13" y="2"/>
                  </a:cubicBezTo>
                  <a:cubicBezTo>
                    <a:pt x="12" y="1"/>
                    <a:pt x="12" y="1"/>
                    <a:pt x="12" y="1"/>
                  </a:cubicBezTo>
                  <a:cubicBezTo>
                    <a:pt x="12" y="1"/>
                    <a:pt x="11" y="1"/>
                    <a:pt x="10" y="1"/>
                  </a:cubicBezTo>
                  <a:cubicBezTo>
                    <a:pt x="8" y="1"/>
                    <a:pt x="5" y="3"/>
                    <a:pt x="2" y="8"/>
                  </a:cubicBezTo>
                  <a:cubicBezTo>
                    <a:pt x="2" y="9"/>
                    <a:pt x="2" y="9"/>
                    <a:pt x="2" y="9"/>
                  </a:cubicBezTo>
                  <a:cubicBezTo>
                    <a:pt x="1" y="10"/>
                    <a:pt x="1" y="10"/>
                    <a:pt x="1" y="10"/>
                  </a:cubicBezTo>
                  <a:cubicBezTo>
                    <a:pt x="1" y="10"/>
                    <a:pt x="1" y="11"/>
                    <a:pt x="1" y="11"/>
                  </a:cubicBezTo>
                  <a:cubicBezTo>
                    <a:pt x="0" y="11"/>
                    <a:pt x="0" y="11"/>
                    <a:pt x="0" y="11"/>
                  </a:cubicBezTo>
                  <a:cubicBezTo>
                    <a:pt x="0" y="11"/>
                    <a:pt x="0" y="11"/>
                    <a:pt x="0" y="11"/>
                  </a:cubicBezTo>
                  <a:cubicBezTo>
                    <a:pt x="0" y="11"/>
                    <a:pt x="0" y="11"/>
                    <a:pt x="0" y="11"/>
                  </a:cubicBezTo>
                  <a:cubicBezTo>
                    <a:pt x="1" y="11"/>
                    <a:pt x="1" y="11"/>
                    <a:pt x="1" y="11"/>
                  </a:cubicBezTo>
                  <a:cubicBezTo>
                    <a:pt x="1" y="10"/>
                    <a:pt x="1" y="10"/>
                    <a:pt x="2" y="9"/>
                  </a:cubicBezTo>
                  <a:cubicBezTo>
                    <a:pt x="2" y="8"/>
                    <a:pt x="2" y="8"/>
                    <a:pt x="2" y="8"/>
                  </a:cubicBezTo>
                  <a:cubicBezTo>
                    <a:pt x="5" y="3"/>
                    <a:pt x="8" y="1"/>
                    <a:pt x="10" y="1"/>
                  </a:cubicBezTo>
                  <a:cubicBezTo>
                    <a:pt x="11" y="1"/>
                    <a:pt x="12" y="1"/>
                    <a:pt x="12" y="1"/>
                  </a:cubicBezTo>
                  <a:cubicBezTo>
                    <a:pt x="13" y="2"/>
                    <a:pt x="13" y="2"/>
                    <a:pt x="13" y="2"/>
                  </a:cubicBezTo>
                  <a:cubicBezTo>
                    <a:pt x="14" y="3"/>
                    <a:pt x="15" y="3"/>
                    <a:pt x="15" y="3"/>
                  </a:cubicBezTo>
                  <a:cubicBezTo>
                    <a:pt x="16" y="3"/>
                    <a:pt x="17" y="2"/>
                    <a:pt x="18" y="1"/>
                  </a:cubicBezTo>
                  <a:cubicBezTo>
                    <a:pt x="20" y="1"/>
                    <a:pt x="21" y="0"/>
                    <a:pt x="22" y="0"/>
                  </a:cubicBezTo>
                  <a:cubicBezTo>
                    <a:pt x="23" y="0"/>
                    <a:pt x="24" y="0"/>
                    <a:pt x="24" y="0"/>
                  </a:cubicBezTo>
                  <a:cubicBezTo>
                    <a:pt x="24" y="0"/>
                    <a:pt x="24" y="0"/>
                    <a:pt x="24" y="0"/>
                  </a:cubicBezTo>
                  <a:cubicBezTo>
                    <a:pt x="26" y="1"/>
                    <a:pt x="28" y="2"/>
                    <a:pt x="29" y="3"/>
                  </a:cubicBezTo>
                  <a:cubicBezTo>
                    <a:pt x="29" y="3"/>
                    <a:pt x="29" y="3"/>
                    <a:pt x="29" y="3"/>
                  </a:cubicBezTo>
                  <a:cubicBezTo>
                    <a:pt x="29" y="3"/>
                    <a:pt x="29" y="3"/>
                    <a:pt x="29" y="3"/>
                  </a:cubicBezTo>
                  <a:cubicBezTo>
                    <a:pt x="28" y="2"/>
                    <a:pt x="26" y="1"/>
                    <a:pt x="24" y="0"/>
                  </a:cubicBezTo>
                  <a:cubicBezTo>
                    <a:pt x="24" y="0"/>
                    <a:pt x="24" y="0"/>
                    <a:pt x="24" y="0"/>
                  </a:cubicBezTo>
                  <a:cubicBezTo>
                    <a:pt x="24" y="0"/>
                    <a:pt x="23"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94" name="Freeform 172"/>
            <p:cNvSpPr>
              <a:spLocks noEditPoints="1"/>
            </p:cNvSpPr>
            <p:nvPr/>
          </p:nvSpPr>
          <p:spPr bwMode="auto">
            <a:xfrm flipH="1">
              <a:off x="1948835" y="5547658"/>
              <a:ext cx="112147" cy="76170"/>
            </a:xfrm>
            <a:custGeom>
              <a:avLst/>
              <a:gdLst>
                <a:gd name="T0" fmla="*/ 24 w 40"/>
                <a:gd name="T1" fmla="*/ 23 h 26"/>
                <a:gd name="T2" fmla="*/ 23 w 40"/>
                <a:gd name="T3" fmla="*/ 26 h 26"/>
                <a:gd name="T4" fmla="*/ 23 w 40"/>
                <a:gd name="T5" fmla="*/ 26 h 26"/>
                <a:gd name="T6" fmla="*/ 24 w 40"/>
                <a:gd name="T7" fmla="*/ 23 h 26"/>
                <a:gd name="T8" fmla="*/ 5 w 40"/>
                <a:gd name="T9" fmla="*/ 20 h 26"/>
                <a:gd name="T10" fmla="*/ 6 w 40"/>
                <a:gd name="T11" fmla="*/ 26 h 26"/>
                <a:gd name="T12" fmla="*/ 6 w 40"/>
                <a:gd name="T13" fmla="*/ 26 h 26"/>
                <a:gd name="T14" fmla="*/ 6 w 40"/>
                <a:gd name="T15" fmla="*/ 26 h 26"/>
                <a:gd name="T16" fmla="*/ 5 w 40"/>
                <a:gd name="T17" fmla="*/ 20 h 26"/>
                <a:gd name="T18" fmla="*/ 5 w 40"/>
                <a:gd name="T19" fmla="*/ 11 h 26"/>
                <a:gd name="T20" fmla="*/ 5 w 40"/>
                <a:gd name="T21" fmla="*/ 13 h 26"/>
                <a:gd name="T22" fmla="*/ 5 w 40"/>
                <a:gd name="T23" fmla="*/ 11 h 26"/>
                <a:gd name="T24" fmla="*/ 25 w 40"/>
                <a:gd name="T25" fmla="*/ 5 h 26"/>
                <a:gd name="T26" fmla="*/ 25 w 40"/>
                <a:gd name="T27" fmla="*/ 5 h 26"/>
                <a:gd name="T28" fmla="*/ 24 w 40"/>
                <a:gd name="T29" fmla="*/ 6 h 26"/>
                <a:gd name="T30" fmla="*/ 25 w 40"/>
                <a:gd name="T31" fmla="*/ 5 h 26"/>
                <a:gd name="T32" fmla="*/ 23 w 40"/>
                <a:gd name="T33" fmla="*/ 0 h 26"/>
                <a:gd name="T34" fmla="*/ 19 w 40"/>
                <a:gd name="T35" fmla="*/ 1 h 26"/>
                <a:gd name="T36" fmla="*/ 16 w 40"/>
                <a:gd name="T37" fmla="*/ 3 h 26"/>
                <a:gd name="T38" fmla="*/ 14 w 40"/>
                <a:gd name="T39" fmla="*/ 2 h 26"/>
                <a:gd name="T40" fmla="*/ 13 w 40"/>
                <a:gd name="T41" fmla="*/ 1 h 26"/>
                <a:gd name="T42" fmla="*/ 11 w 40"/>
                <a:gd name="T43" fmla="*/ 1 h 26"/>
                <a:gd name="T44" fmla="*/ 3 w 40"/>
                <a:gd name="T45" fmla="*/ 8 h 26"/>
                <a:gd name="T46" fmla="*/ 3 w 40"/>
                <a:gd name="T47" fmla="*/ 9 h 26"/>
                <a:gd name="T48" fmla="*/ 2 w 40"/>
                <a:gd name="T49" fmla="*/ 11 h 26"/>
                <a:gd name="T50" fmla="*/ 1 w 40"/>
                <a:gd name="T51" fmla="*/ 11 h 26"/>
                <a:gd name="T52" fmla="*/ 1 w 40"/>
                <a:gd name="T53" fmla="*/ 11 h 26"/>
                <a:gd name="T54" fmla="*/ 1 w 40"/>
                <a:gd name="T55" fmla="*/ 23 h 26"/>
                <a:gd name="T56" fmla="*/ 5 w 40"/>
                <a:gd name="T57" fmla="*/ 11 h 26"/>
                <a:gd name="T58" fmla="*/ 5 w 40"/>
                <a:gd name="T59" fmla="*/ 11 h 26"/>
                <a:gd name="T60" fmla="*/ 5 w 40"/>
                <a:gd name="T61" fmla="*/ 11 h 26"/>
                <a:gd name="T62" fmla="*/ 5 w 40"/>
                <a:gd name="T63" fmla="*/ 11 h 26"/>
                <a:gd name="T64" fmla="*/ 8 w 40"/>
                <a:gd name="T65" fmla="*/ 9 h 26"/>
                <a:gd name="T66" fmla="*/ 6 w 40"/>
                <a:gd name="T67" fmla="*/ 25 h 26"/>
                <a:gd name="T68" fmla="*/ 8 w 40"/>
                <a:gd name="T69" fmla="*/ 9 h 26"/>
                <a:gd name="T70" fmla="*/ 12 w 40"/>
                <a:gd name="T71" fmla="*/ 4 h 26"/>
                <a:gd name="T72" fmla="*/ 16 w 40"/>
                <a:gd name="T73" fmla="*/ 5 h 26"/>
                <a:gd name="T74" fmla="*/ 17 w 40"/>
                <a:gd name="T75" fmla="*/ 17 h 26"/>
                <a:gd name="T76" fmla="*/ 21 w 40"/>
                <a:gd name="T77" fmla="*/ 6 h 26"/>
                <a:gd name="T78" fmla="*/ 21 w 40"/>
                <a:gd name="T79" fmla="*/ 6 h 26"/>
                <a:gd name="T80" fmla="*/ 23 w 40"/>
                <a:gd name="T81" fmla="*/ 18 h 26"/>
                <a:gd name="T82" fmla="*/ 21 w 40"/>
                <a:gd name="T83" fmla="*/ 6 h 26"/>
                <a:gd name="T84" fmla="*/ 25 w 40"/>
                <a:gd name="T85" fmla="*/ 5 h 26"/>
                <a:gd name="T86" fmla="*/ 25 w 40"/>
                <a:gd name="T87" fmla="*/ 5 h 26"/>
                <a:gd name="T88" fmla="*/ 25 w 40"/>
                <a:gd name="T89" fmla="*/ 5 h 26"/>
                <a:gd name="T90" fmla="*/ 25 w 40"/>
                <a:gd name="T91" fmla="*/ 5 h 26"/>
                <a:gd name="T92" fmla="*/ 25 w 40"/>
                <a:gd name="T93" fmla="*/ 5 h 26"/>
                <a:gd name="T94" fmla="*/ 31 w 40"/>
                <a:gd name="T95" fmla="*/ 18 h 26"/>
                <a:gd name="T96" fmla="*/ 31 w 40"/>
                <a:gd name="T97" fmla="*/ 18 h 26"/>
                <a:gd name="T98" fmla="*/ 31 w 40"/>
                <a:gd name="T99" fmla="*/ 18 h 26"/>
                <a:gd name="T100" fmla="*/ 25 w 40"/>
                <a:gd name="T101" fmla="*/ 5 h 26"/>
                <a:gd name="T102" fmla="*/ 28 w 40"/>
                <a:gd name="T103" fmla="*/ 5 h 26"/>
                <a:gd name="T104" fmla="*/ 28 w 40"/>
                <a:gd name="T105" fmla="*/ 5 h 26"/>
                <a:gd name="T106" fmla="*/ 29 w 40"/>
                <a:gd name="T107" fmla="*/ 4 h 26"/>
                <a:gd name="T108" fmla="*/ 30 w 40"/>
                <a:gd name="T109" fmla="*/ 5 h 26"/>
                <a:gd name="T110" fmla="*/ 30 w 40"/>
                <a:gd name="T111" fmla="*/ 5 h 26"/>
                <a:gd name="T112" fmla="*/ 30 w 40"/>
                <a:gd name="T113" fmla="*/ 5 h 26"/>
                <a:gd name="T114" fmla="*/ 40 w 40"/>
                <a:gd name="T115" fmla="*/ 15 h 26"/>
                <a:gd name="T116" fmla="*/ 30 w 40"/>
                <a:gd name="T117" fmla="*/ 3 h 26"/>
                <a:gd name="T118" fmla="*/ 30 w 40"/>
                <a:gd name="T119" fmla="*/ 3 h 26"/>
                <a:gd name="T120" fmla="*/ 25 w 40"/>
                <a:gd name="T121" fmla="*/ 0 h 26"/>
                <a:gd name="T122" fmla="*/ 25 w 40"/>
                <a:gd name="T123" fmla="*/ 0 h 26"/>
                <a:gd name="T124" fmla="*/ 23 w 40"/>
                <a:gd name="T1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26">
                  <a:moveTo>
                    <a:pt x="24" y="23"/>
                  </a:moveTo>
                  <a:cubicBezTo>
                    <a:pt x="24" y="24"/>
                    <a:pt x="23" y="25"/>
                    <a:pt x="23" y="26"/>
                  </a:cubicBezTo>
                  <a:cubicBezTo>
                    <a:pt x="23" y="26"/>
                    <a:pt x="23" y="26"/>
                    <a:pt x="23" y="26"/>
                  </a:cubicBezTo>
                  <a:cubicBezTo>
                    <a:pt x="23" y="25"/>
                    <a:pt x="24" y="24"/>
                    <a:pt x="24" y="23"/>
                  </a:cubicBezTo>
                  <a:moveTo>
                    <a:pt x="5" y="20"/>
                  </a:moveTo>
                  <a:cubicBezTo>
                    <a:pt x="4" y="23"/>
                    <a:pt x="4" y="26"/>
                    <a:pt x="6" y="26"/>
                  </a:cubicBezTo>
                  <a:cubicBezTo>
                    <a:pt x="6" y="26"/>
                    <a:pt x="6" y="26"/>
                    <a:pt x="6" y="26"/>
                  </a:cubicBezTo>
                  <a:cubicBezTo>
                    <a:pt x="6" y="26"/>
                    <a:pt x="6" y="26"/>
                    <a:pt x="6" y="26"/>
                  </a:cubicBezTo>
                  <a:cubicBezTo>
                    <a:pt x="5" y="24"/>
                    <a:pt x="4" y="22"/>
                    <a:pt x="5" y="20"/>
                  </a:cubicBezTo>
                  <a:moveTo>
                    <a:pt x="5" y="11"/>
                  </a:moveTo>
                  <a:cubicBezTo>
                    <a:pt x="6" y="11"/>
                    <a:pt x="6" y="12"/>
                    <a:pt x="5" y="13"/>
                  </a:cubicBezTo>
                  <a:cubicBezTo>
                    <a:pt x="6" y="12"/>
                    <a:pt x="6" y="11"/>
                    <a:pt x="5" y="11"/>
                  </a:cubicBezTo>
                  <a:moveTo>
                    <a:pt x="25" y="5"/>
                  </a:moveTo>
                  <a:cubicBezTo>
                    <a:pt x="25" y="5"/>
                    <a:pt x="25" y="5"/>
                    <a:pt x="25" y="5"/>
                  </a:cubicBezTo>
                  <a:cubicBezTo>
                    <a:pt x="25" y="6"/>
                    <a:pt x="25" y="6"/>
                    <a:pt x="24" y="6"/>
                  </a:cubicBezTo>
                  <a:cubicBezTo>
                    <a:pt x="25" y="6"/>
                    <a:pt x="25" y="6"/>
                    <a:pt x="25" y="5"/>
                  </a:cubicBezTo>
                  <a:moveTo>
                    <a:pt x="23" y="0"/>
                  </a:moveTo>
                  <a:cubicBezTo>
                    <a:pt x="22" y="0"/>
                    <a:pt x="21" y="1"/>
                    <a:pt x="19" y="1"/>
                  </a:cubicBezTo>
                  <a:cubicBezTo>
                    <a:pt x="18" y="2"/>
                    <a:pt x="17" y="3"/>
                    <a:pt x="16" y="3"/>
                  </a:cubicBezTo>
                  <a:cubicBezTo>
                    <a:pt x="16" y="3"/>
                    <a:pt x="15" y="3"/>
                    <a:pt x="14" y="2"/>
                  </a:cubicBezTo>
                  <a:cubicBezTo>
                    <a:pt x="13" y="1"/>
                    <a:pt x="13" y="1"/>
                    <a:pt x="13" y="1"/>
                  </a:cubicBezTo>
                  <a:cubicBezTo>
                    <a:pt x="13" y="1"/>
                    <a:pt x="12" y="1"/>
                    <a:pt x="11" y="1"/>
                  </a:cubicBezTo>
                  <a:cubicBezTo>
                    <a:pt x="9" y="1"/>
                    <a:pt x="6" y="3"/>
                    <a:pt x="3" y="8"/>
                  </a:cubicBezTo>
                  <a:cubicBezTo>
                    <a:pt x="3" y="9"/>
                    <a:pt x="3" y="9"/>
                    <a:pt x="3" y="9"/>
                  </a:cubicBezTo>
                  <a:cubicBezTo>
                    <a:pt x="2" y="10"/>
                    <a:pt x="2" y="10"/>
                    <a:pt x="2" y="11"/>
                  </a:cubicBezTo>
                  <a:cubicBezTo>
                    <a:pt x="1" y="11"/>
                    <a:pt x="1" y="11"/>
                    <a:pt x="1" y="11"/>
                  </a:cubicBezTo>
                  <a:cubicBezTo>
                    <a:pt x="1" y="11"/>
                    <a:pt x="1" y="11"/>
                    <a:pt x="1" y="11"/>
                  </a:cubicBezTo>
                  <a:cubicBezTo>
                    <a:pt x="0" y="16"/>
                    <a:pt x="0" y="21"/>
                    <a:pt x="1" y="23"/>
                  </a:cubicBezTo>
                  <a:cubicBezTo>
                    <a:pt x="0" y="20"/>
                    <a:pt x="4" y="11"/>
                    <a:pt x="5" y="11"/>
                  </a:cubicBezTo>
                  <a:cubicBezTo>
                    <a:pt x="5" y="11"/>
                    <a:pt x="5" y="11"/>
                    <a:pt x="5" y="11"/>
                  </a:cubicBezTo>
                  <a:cubicBezTo>
                    <a:pt x="5" y="11"/>
                    <a:pt x="5" y="11"/>
                    <a:pt x="5" y="11"/>
                  </a:cubicBezTo>
                  <a:cubicBezTo>
                    <a:pt x="5" y="11"/>
                    <a:pt x="5" y="11"/>
                    <a:pt x="5" y="11"/>
                  </a:cubicBezTo>
                  <a:cubicBezTo>
                    <a:pt x="8" y="9"/>
                    <a:pt x="8" y="9"/>
                    <a:pt x="8" y="9"/>
                  </a:cubicBezTo>
                  <a:cubicBezTo>
                    <a:pt x="6" y="16"/>
                    <a:pt x="6" y="21"/>
                    <a:pt x="6" y="25"/>
                  </a:cubicBezTo>
                  <a:cubicBezTo>
                    <a:pt x="6" y="21"/>
                    <a:pt x="6" y="16"/>
                    <a:pt x="8" y="9"/>
                  </a:cubicBezTo>
                  <a:cubicBezTo>
                    <a:pt x="9" y="5"/>
                    <a:pt x="11" y="4"/>
                    <a:pt x="12" y="4"/>
                  </a:cubicBezTo>
                  <a:cubicBezTo>
                    <a:pt x="13" y="4"/>
                    <a:pt x="14" y="5"/>
                    <a:pt x="16" y="5"/>
                  </a:cubicBezTo>
                  <a:cubicBezTo>
                    <a:pt x="19" y="7"/>
                    <a:pt x="17" y="13"/>
                    <a:pt x="17" y="17"/>
                  </a:cubicBezTo>
                  <a:cubicBezTo>
                    <a:pt x="19" y="15"/>
                    <a:pt x="19" y="6"/>
                    <a:pt x="21" y="6"/>
                  </a:cubicBezTo>
                  <a:cubicBezTo>
                    <a:pt x="21" y="6"/>
                    <a:pt x="21" y="6"/>
                    <a:pt x="21" y="6"/>
                  </a:cubicBezTo>
                  <a:cubicBezTo>
                    <a:pt x="22" y="7"/>
                    <a:pt x="23" y="12"/>
                    <a:pt x="23" y="18"/>
                  </a:cubicBezTo>
                  <a:cubicBezTo>
                    <a:pt x="23" y="12"/>
                    <a:pt x="22" y="7"/>
                    <a:pt x="21" y="6"/>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8" y="6"/>
                    <a:pt x="29" y="12"/>
                    <a:pt x="31" y="18"/>
                  </a:cubicBezTo>
                  <a:cubicBezTo>
                    <a:pt x="31" y="18"/>
                    <a:pt x="31" y="18"/>
                    <a:pt x="31" y="18"/>
                  </a:cubicBezTo>
                  <a:cubicBezTo>
                    <a:pt x="31" y="18"/>
                    <a:pt x="31" y="18"/>
                    <a:pt x="31" y="18"/>
                  </a:cubicBezTo>
                  <a:cubicBezTo>
                    <a:pt x="29" y="12"/>
                    <a:pt x="28" y="6"/>
                    <a:pt x="25" y="5"/>
                  </a:cubicBezTo>
                  <a:cubicBezTo>
                    <a:pt x="28" y="5"/>
                    <a:pt x="28" y="5"/>
                    <a:pt x="28" y="5"/>
                  </a:cubicBezTo>
                  <a:cubicBezTo>
                    <a:pt x="28" y="5"/>
                    <a:pt x="28" y="5"/>
                    <a:pt x="28" y="5"/>
                  </a:cubicBezTo>
                  <a:cubicBezTo>
                    <a:pt x="28" y="5"/>
                    <a:pt x="29" y="4"/>
                    <a:pt x="29" y="4"/>
                  </a:cubicBezTo>
                  <a:cubicBezTo>
                    <a:pt x="29" y="4"/>
                    <a:pt x="29" y="5"/>
                    <a:pt x="30" y="5"/>
                  </a:cubicBezTo>
                  <a:cubicBezTo>
                    <a:pt x="30" y="5"/>
                    <a:pt x="30" y="5"/>
                    <a:pt x="30" y="5"/>
                  </a:cubicBezTo>
                  <a:cubicBezTo>
                    <a:pt x="30" y="5"/>
                    <a:pt x="30" y="5"/>
                    <a:pt x="30" y="5"/>
                  </a:cubicBezTo>
                  <a:cubicBezTo>
                    <a:pt x="34" y="7"/>
                    <a:pt x="38" y="12"/>
                    <a:pt x="40" y="15"/>
                  </a:cubicBezTo>
                  <a:cubicBezTo>
                    <a:pt x="39" y="8"/>
                    <a:pt x="30" y="3"/>
                    <a:pt x="30" y="3"/>
                  </a:cubicBezTo>
                  <a:cubicBezTo>
                    <a:pt x="30" y="3"/>
                    <a:pt x="30" y="3"/>
                    <a:pt x="30" y="3"/>
                  </a:cubicBezTo>
                  <a:cubicBezTo>
                    <a:pt x="29" y="2"/>
                    <a:pt x="27" y="1"/>
                    <a:pt x="25" y="0"/>
                  </a:cubicBezTo>
                  <a:cubicBezTo>
                    <a:pt x="25" y="0"/>
                    <a:pt x="25" y="0"/>
                    <a:pt x="25" y="0"/>
                  </a:cubicBezTo>
                  <a:cubicBezTo>
                    <a:pt x="25" y="0"/>
                    <a:pt x="24" y="0"/>
                    <a:pt x="23"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95" name="Freeform 173"/>
            <p:cNvSpPr/>
            <p:nvPr/>
          </p:nvSpPr>
          <p:spPr bwMode="auto">
            <a:xfrm flipH="1">
              <a:off x="2135042" y="5687303"/>
              <a:ext cx="122728" cy="118487"/>
            </a:xfrm>
            <a:custGeom>
              <a:avLst/>
              <a:gdLst>
                <a:gd name="T0" fmla="*/ 27 w 43"/>
                <a:gd name="T1" fmla="*/ 0 h 41"/>
                <a:gd name="T2" fmla="*/ 27 w 43"/>
                <a:gd name="T3" fmla="*/ 0 h 41"/>
                <a:gd name="T4" fmla="*/ 27 w 43"/>
                <a:gd name="T5" fmla="*/ 0 h 41"/>
                <a:gd name="T6" fmla="*/ 10 w 43"/>
                <a:gd name="T7" fmla="*/ 4 h 41"/>
                <a:gd name="T8" fmla="*/ 8 w 43"/>
                <a:gd name="T9" fmla="*/ 7 h 41"/>
                <a:gd name="T10" fmla="*/ 8 w 43"/>
                <a:gd name="T11" fmla="*/ 8 h 41"/>
                <a:gd name="T12" fmla="*/ 8 w 43"/>
                <a:gd name="T13" fmla="*/ 10 h 41"/>
                <a:gd name="T14" fmla="*/ 7 w 43"/>
                <a:gd name="T15" fmla="*/ 12 h 41"/>
                <a:gd name="T16" fmla="*/ 4 w 43"/>
                <a:gd name="T17" fmla="*/ 13 h 41"/>
                <a:gd name="T18" fmla="*/ 0 w 43"/>
                <a:gd name="T19" fmla="*/ 17 h 41"/>
                <a:gd name="T20" fmla="*/ 0 w 43"/>
                <a:gd name="T21" fmla="*/ 18 h 41"/>
                <a:gd name="T22" fmla="*/ 2 w 43"/>
                <a:gd name="T23" fmla="*/ 30 h 41"/>
                <a:gd name="T24" fmla="*/ 2 w 43"/>
                <a:gd name="T25" fmla="*/ 30 h 41"/>
                <a:gd name="T26" fmla="*/ 14 w 43"/>
                <a:gd name="T27" fmla="*/ 41 h 41"/>
                <a:gd name="T28" fmla="*/ 6 w 43"/>
                <a:gd name="T29" fmla="*/ 19 h 41"/>
                <a:gd name="T30" fmla="*/ 24 w 43"/>
                <a:gd name="T31" fmla="*/ 37 h 41"/>
                <a:gd name="T32" fmla="*/ 8 w 43"/>
                <a:gd name="T33" fmla="*/ 17 h 41"/>
                <a:gd name="T34" fmla="*/ 9 w 43"/>
                <a:gd name="T35" fmla="*/ 17 h 41"/>
                <a:gd name="T36" fmla="*/ 23 w 43"/>
                <a:gd name="T37" fmla="*/ 24 h 41"/>
                <a:gd name="T38" fmla="*/ 11 w 43"/>
                <a:gd name="T39" fmla="*/ 15 h 41"/>
                <a:gd name="T40" fmla="*/ 12 w 43"/>
                <a:gd name="T41" fmla="*/ 14 h 41"/>
                <a:gd name="T42" fmla="*/ 25 w 43"/>
                <a:gd name="T43" fmla="*/ 21 h 41"/>
                <a:gd name="T44" fmla="*/ 14 w 43"/>
                <a:gd name="T45" fmla="*/ 11 h 41"/>
                <a:gd name="T46" fmla="*/ 15 w 43"/>
                <a:gd name="T47" fmla="*/ 11 h 41"/>
                <a:gd name="T48" fmla="*/ 33 w 43"/>
                <a:gd name="T49" fmla="*/ 21 h 41"/>
                <a:gd name="T50" fmla="*/ 16 w 43"/>
                <a:gd name="T51" fmla="*/ 7 h 41"/>
                <a:gd name="T52" fmla="*/ 19 w 43"/>
                <a:gd name="T53" fmla="*/ 7 h 41"/>
                <a:gd name="T54" fmla="*/ 38 w 43"/>
                <a:gd name="T55" fmla="*/ 14 h 41"/>
                <a:gd name="T56" fmla="*/ 18 w 43"/>
                <a:gd name="T57" fmla="*/ 3 h 41"/>
                <a:gd name="T58" fmla="*/ 27 w 43"/>
                <a:gd name="T59" fmla="*/ 2 h 41"/>
                <a:gd name="T60" fmla="*/ 43 w 43"/>
                <a:gd name="T61" fmla="*/ 4 h 41"/>
                <a:gd name="T62" fmla="*/ 27 w 43"/>
                <a:gd name="T6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1">
                  <a:moveTo>
                    <a:pt x="27" y="0"/>
                  </a:moveTo>
                  <a:cubicBezTo>
                    <a:pt x="27" y="0"/>
                    <a:pt x="27" y="0"/>
                    <a:pt x="27" y="0"/>
                  </a:cubicBezTo>
                  <a:cubicBezTo>
                    <a:pt x="27" y="0"/>
                    <a:pt x="27" y="0"/>
                    <a:pt x="27" y="0"/>
                  </a:cubicBezTo>
                  <a:cubicBezTo>
                    <a:pt x="19" y="1"/>
                    <a:pt x="14" y="2"/>
                    <a:pt x="10" y="4"/>
                  </a:cubicBezTo>
                  <a:cubicBezTo>
                    <a:pt x="9" y="4"/>
                    <a:pt x="8" y="6"/>
                    <a:pt x="8" y="7"/>
                  </a:cubicBezTo>
                  <a:cubicBezTo>
                    <a:pt x="8" y="8"/>
                    <a:pt x="8" y="8"/>
                    <a:pt x="8" y="8"/>
                  </a:cubicBezTo>
                  <a:cubicBezTo>
                    <a:pt x="8" y="9"/>
                    <a:pt x="8" y="9"/>
                    <a:pt x="8" y="10"/>
                  </a:cubicBezTo>
                  <a:cubicBezTo>
                    <a:pt x="8" y="11"/>
                    <a:pt x="8" y="11"/>
                    <a:pt x="7" y="12"/>
                  </a:cubicBezTo>
                  <a:cubicBezTo>
                    <a:pt x="6" y="13"/>
                    <a:pt x="5" y="13"/>
                    <a:pt x="4" y="13"/>
                  </a:cubicBezTo>
                  <a:cubicBezTo>
                    <a:pt x="1" y="14"/>
                    <a:pt x="0" y="15"/>
                    <a:pt x="0" y="17"/>
                  </a:cubicBezTo>
                  <a:cubicBezTo>
                    <a:pt x="0" y="17"/>
                    <a:pt x="0" y="18"/>
                    <a:pt x="0" y="18"/>
                  </a:cubicBezTo>
                  <a:cubicBezTo>
                    <a:pt x="0" y="21"/>
                    <a:pt x="0" y="25"/>
                    <a:pt x="2" y="30"/>
                  </a:cubicBezTo>
                  <a:cubicBezTo>
                    <a:pt x="2" y="30"/>
                    <a:pt x="2" y="30"/>
                    <a:pt x="2" y="30"/>
                  </a:cubicBezTo>
                  <a:cubicBezTo>
                    <a:pt x="7" y="39"/>
                    <a:pt x="10" y="40"/>
                    <a:pt x="14" y="41"/>
                  </a:cubicBezTo>
                  <a:cubicBezTo>
                    <a:pt x="1" y="32"/>
                    <a:pt x="3" y="20"/>
                    <a:pt x="6" y="19"/>
                  </a:cubicBezTo>
                  <a:cubicBezTo>
                    <a:pt x="6" y="25"/>
                    <a:pt x="13" y="36"/>
                    <a:pt x="24" y="37"/>
                  </a:cubicBezTo>
                  <a:cubicBezTo>
                    <a:pt x="17" y="36"/>
                    <a:pt x="5" y="19"/>
                    <a:pt x="8" y="17"/>
                  </a:cubicBezTo>
                  <a:cubicBezTo>
                    <a:pt x="9" y="17"/>
                    <a:pt x="9" y="17"/>
                    <a:pt x="9" y="17"/>
                  </a:cubicBezTo>
                  <a:cubicBezTo>
                    <a:pt x="13" y="17"/>
                    <a:pt x="18" y="22"/>
                    <a:pt x="23" y="24"/>
                  </a:cubicBezTo>
                  <a:cubicBezTo>
                    <a:pt x="20" y="20"/>
                    <a:pt x="12" y="17"/>
                    <a:pt x="11" y="15"/>
                  </a:cubicBezTo>
                  <a:cubicBezTo>
                    <a:pt x="11" y="15"/>
                    <a:pt x="12" y="14"/>
                    <a:pt x="12" y="14"/>
                  </a:cubicBezTo>
                  <a:cubicBezTo>
                    <a:pt x="16" y="14"/>
                    <a:pt x="23" y="20"/>
                    <a:pt x="25" y="21"/>
                  </a:cubicBezTo>
                  <a:cubicBezTo>
                    <a:pt x="21" y="15"/>
                    <a:pt x="12" y="12"/>
                    <a:pt x="14" y="11"/>
                  </a:cubicBezTo>
                  <a:cubicBezTo>
                    <a:pt x="14" y="11"/>
                    <a:pt x="15" y="11"/>
                    <a:pt x="15" y="11"/>
                  </a:cubicBezTo>
                  <a:cubicBezTo>
                    <a:pt x="19" y="11"/>
                    <a:pt x="30" y="17"/>
                    <a:pt x="33" y="21"/>
                  </a:cubicBezTo>
                  <a:cubicBezTo>
                    <a:pt x="33" y="13"/>
                    <a:pt x="13" y="9"/>
                    <a:pt x="16" y="7"/>
                  </a:cubicBezTo>
                  <a:cubicBezTo>
                    <a:pt x="16" y="7"/>
                    <a:pt x="17" y="7"/>
                    <a:pt x="19" y="7"/>
                  </a:cubicBezTo>
                  <a:cubicBezTo>
                    <a:pt x="24" y="7"/>
                    <a:pt x="34" y="9"/>
                    <a:pt x="38" y="14"/>
                  </a:cubicBezTo>
                  <a:cubicBezTo>
                    <a:pt x="33" y="1"/>
                    <a:pt x="7" y="6"/>
                    <a:pt x="18" y="3"/>
                  </a:cubicBezTo>
                  <a:cubicBezTo>
                    <a:pt x="22" y="2"/>
                    <a:pt x="24" y="2"/>
                    <a:pt x="27" y="2"/>
                  </a:cubicBezTo>
                  <a:cubicBezTo>
                    <a:pt x="33" y="2"/>
                    <a:pt x="37" y="4"/>
                    <a:pt x="43" y="4"/>
                  </a:cubicBezTo>
                  <a:cubicBezTo>
                    <a:pt x="38" y="1"/>
                    <a:pt x="28" y="0"/>
                    <a:pt x="27"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96" name="Freeform 174"/>
            <p:cNvSpPr/>
            <p:nvPr/>
          </p:nvSpPr>
          <p:spPr bwMode="auto">
            <a:xfrm flipH="1">
              <a:off x="2206986" y="5850223"/>
              <a:ext cx="78291" cy="82517"/>
            </a:xfrm>
            <a:custGeom>
              <a:avLst/>
              <a:gdLst>
                <a:gd name="T0" fmla="*/ 4 w 28"/>
                <a:gd name="T1" fmla="*/ 0 h 29"/>
                <a:gd name="T2" fmla="*/ 1 w 28"/>
                <a:gd name="T3" fmla="*/ 2 h 29"/>
                <a:gd name="T4" fmla="*/ 1 w 28"/>
                <a:gd name="T5" fmla="*/ 2 h 29"/>
                <a:gd name="T6" fmla="*/ 1 w 28"/>
                <a:gd name="T7" fmla="*/ 2 h 29"/>
                <a:gd name="T8" fmla="*/ 0 w 28"/>
                <a:gd name="T9" fmla="*/ 5 h 29"/>
                <a:gd name="T10" fmla="*/ 0 w 28"/>
                <a:gd name="T11" fmla="*/ 7 h 29"/>
                <a:gd name="T12" fmla="*/ 0 w 28"/>
                <a:gd name="T13" fmla="*/ 7 h 29"/>
                <a:gd name="T14" fmla="*/ 0 w 28"/>
                <a:gd name="T15" fmla="*/ 7 h 29"/>
                <a:gd name="T16" fmla="*/ 0 w 28"/>
                <a:gd name="T17" fmla="*/ 8 h 29"/>
                <a:gd name="T18" fmla="*/ 20 w 28"/>
                <a:gd name="T19" fmla="*/ 28 h 29"/>
                <a:gd name="T20" fmla="*/ 22 w 28"/>
                <a:gd name="T21" fmla="*/ 29 h 29"/>
                <a:gd name="T22" fmla="*/ 5 w 28"/>
                <a:gd name="T23" fmla="*/ 14 h 29"/>
                <a:gd name="T24" fmla="*/ 8 w 28"/>
                <a:gd name="T25" fmla="*/ 15 h 29"/>
                <a:gd name="T26" fmla="*/ 26 w 28"/>
                <a:gd name="T27" fmla="*/ 23 h 29"/>
                <a:gd name="T28" fmla="*/ 24 w 28"/>
                <a:gd name="T29" fmla="*/ 22 h 29"/>
                <a:gd name="T30" fmla="*/ 3 w 28"/>
                <a:gd name="T31" fmla="*/ 7 h 29"/>
                <a:gd name="T32" fmla="*/ 3 w 28"/>
                <a:gd name="T33" fmla="*/ 7 h 29"/>
                <a:gd name="T34" fmla="*/ 10 w 28"/>
                <a:gd name="T35" fmla="*/ 11 h 29"/>
                <a:gd name="T36" fmla="*/ 18 w 28"/>
                <a:gd name="T37" fmla="*/ 14 h 29"/>
                <a:gd name="T38" fmla="*/ 18 w 28"/>
                <a:gd name="T39" fmla="*/ 13 h 29"/>
                <a:gd name="T40" fmla="*/ 4 w 28"/>
                <a:gd name="T41" fmla="*/ 5 h 29"/>
                <a:gd name="T42" fmla="*/ 4 w 28"/>
                <a:gd name="T43" fmla="*/ 5 h 29"/>
                <a:gd name="T44" fmla="*/ 16 w 28"/>
                <a:gd name="T45" fmla="*/ 9 h 29"/>
                <a:gd name="T46" fmla="*/ 27 w 28"/>
                <a:gd name="T47" fmla="*/ 13 h 29"/>
                <a:gd name="T48" fmla="*/ 28 w 28"/>
                <a:gd name="T49" fmla="*/ 12 h 29"/>
                <a:gd name="T50" fmla="*/ 6 w 28"/>
                <a:gd name="T51" fmla="*/ 2 h 29"/>
                <a:gd name="T52" fmla="*/ 7 w 28"/>
                <a:gd name="T53" fmla="*/ 2 h 29"/>
                <a:gd name="T54" fmla="*/ 16 w 28"/>
                <a:gd name="T55" fmla="*/ 4 h 29"/>
                <a:gd name="T56" fmla="*/ 25 w 28"/>
                <a:gd name="T57" fmla="*/ 6 h 29"/>
                <a:gd name="T58" fmla="*/ 25 w 28"/>
                <a:gd name="T59" fmla="*/ 6 h 29"/>
                <a:gd name="T60" fmla="*/ 18 w 28"/>
                <a:gd name="T61" fmla="*/ 2 h 29"/>
                <a:gd name="T62" fmla="*/ 18 w 28"/>
                <a:gd name="T63" fmla="*/ 2 h 29"/>
                <a:gd name="T64" fmla="*/ 17 w 28"/>
                <a:gd name="T65" fmla="*/ 2 h 29"/>
                <a:gd name="T66" fmla="*/ 17 w 28"/>
                <a:gd name="T67" fmla="*/ 2 h 29"/>
                <a:gd name="T68" fmla="*/ 17 w 28"/>
                <a:gd name="T69" fmla="*/ 2 h 29"/>
                <a:gd name="T70" fmla="*/ 15 w 28"/>
                <a:gd name="T71" fmla="*/ 2 h 29"/>
                <a:gd name="T72" fmla="*/ 4 w 28"/>
                <a:gd name="T7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9">
                  <a:moveTo>
                    <a:pt x="4" y="0"/>
                  </a:moveTo>
                  <a:cubicBezTo>
                    <a:pt x="1" y="0"/>
                    <a:pt x="1" y="1"/>
                    <a:pt x="1" y="2"/>
                  </a:cubicBezTo>
                  <a:cubicBezTo>
                    <a:pt x="1" y="2"/>
                    <a:pt x="1" y="2"/>
                    <a:pt x="1" y="2"/>
                  </a:cubicBezTo>
                  <a:cubicBezTo>
                    <a:pt x="1" y="2"/>
                    <a:pt x="1" y="2"/>
                    <a:pt x="1" y="2"/>
                  </a:cubicBezTo>
                  <a:cubicBezTo>
                    <a:pt x="1" y="4"/>
                    <a:pt x="0" y="4"/>
                    <a:pt x="0" y="5"/>
                  </a:cubicBezTo>
                  <a:cubicBezTo>
                    <a:pt x="0" y="6"/>
                    <a:pt x="0" y="6"/>
                    <a:pt x="0" y="7"/>
                  </a:cubicBezTo>
                  <a:cubicBezTo>
                    <a:pt x="0" y="7"/>
                    <a:pt x="0" y="7"/>
                    <a:pt x="0" y="7"/>
                  </a:cubicBezTo>
                  <a:cubicBezTo>
                    <a:pt x="0" y="7"/>
                    <a:pt x="0" y="7"/>
                    <a:pt x="0" y="7"/>
                  </a:cubicBezTo>
                  <a:cubicBezTo>
                    <a:pt x="0" y="7"/>
                    <a:pt x="0" y="8"/>
                    <a:pt x="0" y="8"/>
                  </a:cubicBezTo>
                  <a:cubicBezTo>
                    <a:pt x="0" y="11"/>
                    <a:pt x="8" y="23"/>
                    <a:pt x="20" y="28"/>
                  </a:cubicBezTo>
                  <a:cubicBezTo>
                    <a:pt x="20" y="29"/>
                    <a:pt x="21" y="29"/>
                    <a:pt x="22" y="29"/>
                  </a:cubicBezTo>
                  <a:cubicBezTo>
                    <a:pt x="16" y="26"/>
                    <a:pt x="3" y="14"/>
                    <a:pt x="5" y="14"/>
                  </a:cubicBezTo>
                  <a:cubicBezTo>
                    <a:pt x="6" y="14"/>
                    <a:pt x="7" y="14"/>
                    <a:pt x="8" y="15"/>
                  </a:cubicBezTo>
                  <a:cubicBezTo>
                    <a:pt x="16" y="21"/>
                    <a:pt x="24" y="23"/>
                    <a:pt x="26" y="23"/>
                  </a:cubicBezTo>
                  <a:cubicBezTo>
                    <a:pt x="26" y="23"/>
                    <a:pt x="26" y="22"/>
                    <a:pt x="24" y="22"/>
                  </a:cubicBezTo>
                  <a:cubicBezTo>
                    <a:pt x="18" y="20"/>
                    <a:pt x="2" y="8"/>
                    <a:pt x="3" y="7"/>
                  </a:cubicBezTo>
                  <a:cubicBezTo>
                    <a:pt x="3" y="7"/>
                    <a:pt x="3" y="7"/>
                    <a:pt x="3" y="7"/>
                  </a:cubicBezTo>
                  <a:cubicBezTo>
                    <a:pt x="4" y="7"/>
                    <a:pt x="7" y="9"/>
                    <a:pt x="10" y="11"/>
                  </a:cubicBezTo>
                  <a:cubicBezTo>
                    <a:pt x="13" y="12"/>
                    <a:pt x="17" y="14"/>
                    <a:pt x="18" y="14"/>
                  </a:cubicBezTo>
                  <a:cubicBezTo>
                    <a:pt x="18" y="14"/>
                    <a:pt x="18" y="14"/>
                    <a:pt x="18" y="13"/>
                  </a:cubicBezTo>
                  <a:cubicBezTo>
                    <a:pt x="16" y="10"/>
                    <a:pt x="1" y="5"/>
                    <a:pt x="4" y="5"/>
                  </a:cubicBezTo>
                  <a:cubicBezTo>
                    <a:pt x="4" y="5"/>
                    <a:pt x="4" y="5"/>
                    <a:pt x="4" y="5"/>
                  </a:cubicBezTo>
                  <a:cubicBezTo>
                    <a:pt x="6" y="5"/>
                    <a:pt x="11" y="7"/>
                    <a:pt x="16" y="9"/>
                  </a:cubicBezTo>
                  <a:cubicBezTo>
                    <a:pt x="21" y="11"/>
                    <a:pt x="26" y="13"/>
                    <a:pt x="27" y="13"/>
                  </a:cubicBezTo>
                  <a:cubicBezTo>
                    <a:pt x="28" y="13"/>
                    <a:pt x="28" y="12"/>
                    <a:pt x="28" y="12"/>
                  </a:cubicBezTo>
                  <a:cubicBezTo>
                    <a:pt x="26" y="10"/>
                    <a:pt x="2" y="3"/>
                    <a:pt x="6" y="2"/>
                  </a:cubicBezTo>
                  <a:cubicBezTo>
                    <a:pt x="6" y="2"/>
                    <a:pt x="6" y="2"/>
                    <a:pt x="7" y="2"/>
                  </a:cubicBezTo>
                  <a:cubicBezTo>
                    <a:pt x="9" y="2"/>
                    <a:pt x="12" y="3"/>
                    <a:pt x="16" y="4"/>
                  </a:cubicBezTo>
                  <a:cubicBezTo>
                    <a:pt x="19" y="5"/>
                    <a:pt x="23" y="6"/>
                    <a:pt x="25" y="6"/>
                  </a:cubicBezTo>
                  <a:cubicBezTo>
                    <a:pt x="25" y="6"/>
                    <a:pt x="25" y="6"/>
                    <a:pt x="25" y="6"/>
                  </a:cubicBezTo>
                  <a:cubicBezTo>
                    <a:pt x="26" y="4"/>
                    <a:pt x="20" y="3"/>
                    <a:pt x="18" y="2"/>
                  </a:cubicBezTo>
                  <a:cubicBezTo>
                    <a:pt x="18" y="2"/>
                    <a:pt x="18" y="2"/>
                    <a:pt x="18" y="2"/>
                  </a:cubicBezTo>
                  <a:cubicBezTo>
                    <a:pt x="18" y="2"/>
                    <a:pt x="17" y="2"/>
                    <a:pt x="17" y="2"/>
                  </a:cubicBezTo>
                  <a:cubicBezTo>
                    <a:pt x="17" y="2"/>
                    <a:pt x="17" y="2"/>
                    <a:pt x="17" y="2"/>
                  </a:cubicBezTo>
                  <a:cubicBezTo>
                    <a:pt x="17" y="2"/>
                    <a:pt x="17" y="2"/>
                    <a:pt x="17" y="2"/>
                  </a:cubicBezTo>
                  <a:cubicBezTo>
                    <a:pt x="16" y="2"/>
                    <a:pt x="16" y="2"/>
                    <a:pt x="15" y="2"/>
                  </a:cubicBezTo>
                  <a:cubicBezTo>
                    <a:pt x="10" y="1"/>
                    <a:pt x="6" y="0"/>
                    <a:pt x="4"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97" name="Freeform 175"/>
            <p:cNvSpPr/>
            <p:nvPr/>
          </p:nvSpPr>
          <p:spPr bwMode="auto">
            <a:xfrm flipH="1">
              <a:off x="2041938" y="5920045"/>
              <a:ext cx="90987" cy="61360"/>
            </a:xfrm>
            <a:custGeom>
              <a:avLst/>
              <a:gdLst>
                <a:gd name="T0" fmla="*/ 26 w 32"/>
                <a:gd name="T1" fmla="*/ 0 h 22"/>
                <a:gd name="T2" fmla="*/ 22 w 32"/>
                <a:gd name="T3" fmla="*/ 2 h 22"/>
                <a:gd name="T4" fmla="*/ 22 w 32"/>
                <a:gd name="T5" fmla="*/ 2 h 22"/>
                <a:gd name="T6" fmla="*/ 22 w 32"/>
                <a:gd name="T7" fmla="*/ 2 h 22"/>
                <a:gd name="T8" fmla="*/ 21 w 32"/>
                <a:gd name="T9" fmla="*/ 2 h 22"/>
                <a:gd name="T10" fmla="*/ 17 w 32"/>
                <a:gd name="T11" fmla="*/ 6 h 22"/>
                <a:gd name="T12" fmla="*/ 0 w 32"/>
                <a:gd name="T13" fmla="*/ 20 h 22"/>
                <a:gd name="T14" fmla="*/ 4 w 32"/>
                <a:gd name="T15" fmla="*/ 22 h 22"/>
                <a:gd name="T16" fmla="*/ 12 w 32"/>
                <a:gd name="T17" fmla="*/ 21 h 22"/>
                <a:gd name="T18" fmla="*/ 24 w 32"/>
                <a:gd name="T19" fmla="*/ 17 h 22"/>
                <a:gd name="T20" fmla="*/ 32 w 32"/>
                <a:gd name="T21" fmla="*/ 7 h 22"/>
                <a:gd name="T22" fmla="*/ 32 w 32"/>
                <a:gd name="T23" fmla="*/ 6 h 22"/>
                <a:gd name="T24" fmla="*/ 30 w 32"/>
                <a:gd name="T25" fmla="*/ 9 h 22"/>
                <a:gd name="T26" fmla="*/ 13 w 32"/>
                <a:gd name="T27" fmla="*/ 19 h 22"/>
                <a:gd name="T28" fmla="*/ 11 w 32"/>
                <a:gd name="T29" fmla="*/ 19 h 22"/>
                <a:gd name="T30" fmla="*/ 24 w 32"/>
                <a:gd name="T31" fmla="*/ 10 h 22"/>
                <a:gd name="T32" fmla="*/ 26 w 32"/>
                <a:gd name="T33" fmla="*/ 8 h 22"/>
                <a:gd name="T34" fmla="*/ 20 w 32"/>
                <a:gd name="T35" fmla="*/ 11 h 22"/>
                <a:gd name="T36" fmla="*/ 8 w 32"/>
                <a:gd name="T37" fmla="*/ 17 h 22"/>
                <a:gd name="T38" fmla="*/ 8 w 32"/>
                <a:gd name="T39" fmla="*/ 17 h 22"/>
                <a:gd name="T40" fmla="*/ 24 w 32"/>
                <a:gd name="T41" fmla="*/ 4 h 22"/>
                <a:gd name="T42" fmla="*/ 26 w 32"/>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2">
                  <a:moveTo>
                    <a:pt x="26" y="0"/>
                  </a:moveTo>
                  <a:cubicBezTo>
                    <a:pt x="25" y="0"/>
                    <a:pt x="24" y="1"/>
                    <a:pt x="22" y="2"/>
                  </a:cubicBezTo>
                  <a:cubicBezTo>
                    <a:pt x="22" y="2"/>
                    <a:pt x="22" y="2"/>
                    <a:pt x="22" y="2"/>
                  </a:cubicBezTo>
                  <a:cubicBezTo>
                    <a:pt x="22" y="2"/>
                    <a:pt x="22" y="2"/>
                    <a:pt x="22" y="2"/>
                  </a:cubicBezTo>
                  <a:cubicBezTo>
                    <a:pt x="21" y="2"/>
                    <a:pt x="21" y="2"/>
                    <a:pt x="21" y="2"/>
                  </a:cubicBezTo>
                  <a:cubicBezTo>
                    <a:pt x="20" y="4"/>
                    <a:pt x="19" y="5"/>
                    <a:pt x="17" y="6"/>
                  </a:cubicBezTo>
                  <a:cubicBezTo>
                    <a:pt x="9" y="13"/>
                    <a:pt x="0" y="18"/>
                    <a:pt x="0" y="20"/>
                  </a:cubicBezTo>
                  <a:cubicBezTo>
                    <a:pt x="0" y="21"/>
                    <a:pt x="1" y="22"/>
                    <a:pt x="4" y="22"/>
                  </a:cubicBezTo>
                  <a:cubicBezTo>
                    <a:pt x="6" y="22"/>
                    <a:pt x="9" y="21"/>
                    <a:pt x="12" y="21"/>
                  </a:cubicBezTo>
                  <a:cubicBezTo>
                    <a:pt x="15" y="21"/>
                    <a:pt x="19" y="19"/>
                    <a:pt x="24" y="17"/>
                  </a:cubicBezTo>
                  <a:cubicBezTo>
                    <a:pt x="24" y="17"/>
                    <a:pt x="31" y="12"/>
                    <a:pt x="32" y="7"/>
                  </a:cubicBezTo>
                  <a:cubicBezTo>
                    <a:pt x="32" y="7"/>
                    <a:pt x="32" y="6"/>
                    <a:pt x="32" y="6"/>
                  </a:cubicBezTo>
                  <a:cubicBezTo>
                    <a:pt x="32" y="6"/>
                    <a:pt x="31" y="7"/>
                    <a:pt x="30" y="9"/>
                  </a:cubicBezTo>
                  <a:cubicBezTo>
                    <a:pt x="27" y="13"/>
                    <a:pt x="21" y="18"/>
                    <a:pt x="13" y="19"/>
                  </a:cubicBezTo>
                  <a:cubicBezTo>
                    <a:pt x="12" y="19"/>
                    <a:pt x="11" y="19"/>
                    <a:pt x="11" y="19"/>
                  </a:cubicBezTo>
                  <a:cubicBezTo>
                    <a:pt x="7" y="19"/>
                    <a:pt x="19" y="14"/>
                    <a:pt x="24" y="10"/>
                  </a:cubicBezTo>
                  <a:cubicBezTo>
                    <a:pt x="26" y="8"/>
                    <a:pt x="26" y="8"/>
                    <a:pt x="26" y="8"/>
                  </a:cubicBezTo>
                  <a:cubicBezTo>
                    <a:pt x="25" y="8"/>
                    <a:pt x="22" y="9"/>
                    <a:pt x="20" y="11"/>
                  </a:cubicBezTo>
                  <a:cubicBezTo>
                    <a:pt x="16" y="14"/>
                    <a:pt x="10" y="16"/>
                    <a:pt x="8" y="17"/>
                  </a:cubicBezTo>
                  <a:cubicBezTo>
                    <a:pt x="8" y="17"/>
                    <a:pt x="8" y="17"/>
                    <a:pt x="8" y="17"/>
                  </a:cubicBezTo>
                  <a:cubicBezTo>
                    <a:pt x="6" y="17"/>
                    <a:pt x="20" y="8"/>
                    <a:pt x="24" y="4"/>
                  </a:cubicBezTo>
                  <a:cubicBezTo>
                    <a:pt x="26" y="1"/>
                    <a:pt x="26" y="0"/>
                    <a:pt x="26"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98" name="Freeform 176"/>
            <p:cNvSpPr/>
            <p:nvPr/>
          </p:nvSpPr>
          <p:spPr bwMode="auto">
            <a:xfrm flipH="1">
              <a:off x="1859963" y="5655567"/>
              <a:ext cx="38088" cy="93097"/>
            </a:xfrm>
            <a:custGeom>
              <a:avLst/>
              <a:gdLst>
                <a:gd name="T0" fmla="*/ 11 w 13"/>
                <a:gd name="T1" fmla="*/ 0 h 33"/>
                <a:gd name="T2" fmla="*/ 1 w 13"/>
                <a:gd name="T3" fmla="*/ 20 h 33"/>
                <a:gd name="T4" fmla="*/ 0 w 13"/>
                <a:gd name="T5" fmla="*/ 22 h 33"/>
                <a:gd name="T6" fmla="*/ 8 w 13"/>
                <a:gd name="T7" fmla="*/ 8 h 33"/>
                <a:gd name="T8" fmla="*/ 9 w 13"/>
                <a:gd name="T9" fmla="*/ 8 h 33"/>
                <a:gd name="T10" fmla="*/ 5 w 13"/>
                <a:gd name="T11" fmla="*/ 24 h 33"/>
                <a:gd name="T12" fmla="*/ 5 w 13"/>
                <a:gd name="T13" fmla="*/ 24 h 33"/>
                <a:gd name="T14" fmla="*/ 10 w 13"/>
                <a:gd name="T15" fmla="*/ 9 h 33"/>
                <a:gd name="T16" fmla="*/ 10 w 13"/>
                <a:gd name="T17" fmla="*/ 12 h 33"/>
                <a:gd name="T18" fmla="*/ 7 w 13"/>
                <a:gd name="T19" fmla="*/ 33 h 33"/>
                <a:gd name="T20" fmla="*/ 7 w 13"/>
                <a:gd name="T21" fmla="*/ 33 h 33"/>
                <a:gd name="T22" fmla="*/ 9 w 13"/>
                <a:gd name="T23" fmla="*/ 31 h 33"/>
                <a:gd name="T24" fmla="*/ 12 w 13"/>
                <a:gd name="T25" fmla="*/ 8 h 33"/>
                <a:gd name="T26" fmla="*/ 13 w 13"/>
                <a:gd name="T27" fmla="*/ 5 h 33"/>
                <a:gd name="T28" fmla="*/ 11 w 1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33">
                  <a:moveTo>
                    <a:pt x="11" y="0"/>
                  </a:moveTo>
                  <a:cubicBezTo>
                    <a:pt x="9" y="0"/>
                    <a:pt x="6" y="5"/>
                    <a:pt x="1" y="20"/>
                  </a:cubicBezTo>
                  <a:cubicBezTo>
                    <a:pt x="1" y="21"/>
                    <a:pt x="0" y="21"/>
                    <a:pt x="0" y="22"/>
                  </a:cubicBezTo>
                  <a:cubicBezTo>
                    <a:pt x="3" y="18"/>
                    <a:pt x="7" y="8"/>
                    <a:pt x="8" y="8"/>
                  </a:cubicBezTo>
                  <a:cubicBezTo>
                    <a:pt x="8" y="8"/>
                    <a:pt x="9" y="8"/>
                    <a:pt x="9" y="8"/>
                  </a:cubicBezTo>
                  <a:cubicBezTo>
                    <a:pt x="9" y="11"/>
                    <a:pt x="4" y="24"/>
                    <a:pt x="5" y="24"/>
                  </a:cubicBezTo>
                  <a:cubicBezTo>
                    <a:pt x="5" y="24"/>
                    <a:pt x="5" y="24"/>
                    <a:pt x="5" y="24"/>
                  </a:cubicBezTo>
                  <a:cubicBezTo>
                    <a:pt x="7" y="22"/>
                    <a:pt x="10" y="9"/>
                    <a:pt x="10" y="9"/>
                  </a:cubicBezTo>
                  <a:cubicBezTo>
                    <a:pt x="11" y="9"/>
                    <a:pt x="10" y="10"/>
                    <a:pt x="10" y="12"/>
                  </a:cubicBezTo>
                  <a:cubicBezTo>
                    <a:pt x="9" y="20"/>
                    <a:pt x="5" y="33"/>
                    <a:pt x="7" y="33"/>
                  </a:cubicBezTo>
                  <a:cubicBezTo>
                    <a:pt x="7" y="33"/>
                    <a:pt x="7" y="33"/>
                    <a:pt x="7" y="33"/>
                  </a:cubicBezTo>
                  <a:cubicBezTo>
                    <a:pt x="8" y="33"/>
                    <a:pt x="9" y="32"/>
                    <a:pt x="9" y="31"/>
                  </a:cubicBezTo>
                  <a:cubicBezTo>
                    <a:pt x="11" y="22"/>
                    <a:pt x="11" y="14"/>
                    <a:pt x="12" y="8"/>
                  </a:cubicBezTo>
                  <a:cubicBezTo>
                    <a:pt x="13" y="7"/>
                    <a:pt x="13" y="6"/>
                    <a:pt x="13" y="5"/>
                  </a:cubicBezTo>
                  <a:cubicBezTo>
                    <a:pt x="13" y="2"/>
                    <a:pt x="12" y="0"/>
                    <a:pt x="11"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399" name="Freeform 177"/>
            <p:cNvSpPr/>
            <p:nvPr/>
          </p:nvSpPr>
          <p:spPr bwMode="auto">
            <a:xfrm flipH="1">
              <a:off x="1991154" y="556247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00" name="Freeform 178"/>
            <p:cNvSpPr/>
            <p:nvPr/>
          </p:nvSpPr>
          <p:spPr bwMode="auto">
            <a:xfrm flipH="1">
              <a:off x="1991154" y="5562470"/>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01" name="Freeform 179"/>
            <p:cNvSpPr/>
            <p:nvPr/>
          </p:nvSpPr>
          <p:spPr bwMode="auto">
            <a:xfrm flipH="1">
              <a:off x="1986922" y="5566702"/>
              <a:ext cx="6347" cy="48663"/>
            </a:xfrm>
            <a:custGeom>
              <a:avLst/>
              <a:gdLst>
                <a:gd name="T0" fmla="*/ 0 w 2"/>
                <a:gd name="T1" fmla="*/ 0 h 17"/>
                <a:gd name="T2" fmla="*/ 0 w 2"/>
                <a:gd name="T3" fmla="*/ 17 h 17"/>
                <a:gd name="T4" fmla="*/ 0 w 2"/>
                <a:gd name="T5" fmla="*/ 0 h 17"/>
              </a:gdLst>
              <a:ahLst/>
              <a:cxnLst>
                <a:cxn ang="0">
                  <a:pos x="T0" y="T1"/>
                </a:cxn>
                <a:cxn ang="0">
                  <a:pos x="T2" y="T3"/>
                </a:cxn>
                <a:cxn ang="0">
                  <a:pos x="T4" y="T5"/>
                </a:cxn>
              </a:cxnLst>
              <a:rect l="0" t="0" r="r" b="b"/>
              <a:pathLst>
                <a:path w="2" h="17">
                  <a:moveTo>
                    <a:pt x="0" y="0"/>
                  </a:moveTo>
                  <a:cubicBezTo>
                    <a:pt x="0" y="3"/>
                    <a:pt x="1" y="12"/>
                    <a:pt x="0" y="17"/>
                  </a:cubicBezTo>
                  <a:cubicBezTo>
                    <a:pt x="2" y="10"/>
                    <a:pt x="0" y="3"/>
                    <a:pt x="0"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02" name="Freeform 180"/>
            <p:cNvSpPr/>
            <p:nvPr/>
          </p:nvSpPr>
          <p:spPr bwMode="auto">
            <a:xfrm flipH="1">
              <a:off x="1991154" y="5562470"/>
              <a:ext cx="10579" cy="61358"/>
            </a:xfrm>
            <a:custGeom>
              <a:avLst/>
              <a:gdLst>
                <a:gd name="T0" fmla="*/ 4 w 4"/>
                <a:gd name="T1" fmla="*/ 0 h 21"/>
                <a:gd name="T2" fmla="*/ 0 w 4"/>
                <a:gd name="T3" fmla="*/ 1 h 21"/>
                <a:gd name="T4" fmla="*/ 2 w 4"/>
                <a:gd name="T5" fmla="*/ 13 h 21"/>
                <a:gd name="T6" fmla="*/ 2 w 4"/>
                <a:gd name="T7" fmla="*/ 21 h 21"/>
                <a:gd name="T8" fmla="*/ 3 w 4"/>
                <a:gd name="T9" fmla="*/ 18 h 21"/>
                <a:gd name="T10" fmla="*/ 3 w 4"/>
                <a:gd name="T11" fmla="*/ 1 h 21"/>
                <a:gd name="T12" fmla="*/ 4 w 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4" y="0"/>
                  </a:moveTo>
                  <a:cubicBezTo>
                    <a:pt x="0" y="1"/>
                    <a:pt x="0" y="1"/>
                    <a:pt x="0" y="1"/>
                  </a:cubicBezTo>
                  <a:cubicBezTo>
                    <a:pt x="1" y="2"/>
                    <a:pt x="2" y="7"/>
                    <a:pt x="2" y="13"/>
                  </a:cubicBezTo>
                  <a:cubicBezTo>
                    <a:pt x="2" y="16"/>
                    <a:pt x="2" y="19"/>
                    <a:pt x="2" y="21"/>
                  </a:cubicBezTo>
                  <a:cubicBezTo>
                    <a:pt x="2" y="20"/>
                    <a:pt x="3" y="19"/>
                    <a:pt x="3" y="18"/>
                  </a:cubicBezTo>
                  <a:cubicBezTo>
                    <a:pt x="4" y="13"/>
                    <a:pt x="3" y="4"/>
                    <a:pt x="3" y="1"/>
                  </a:cubicBezTo>
                  <a:cubicBezTo>
                    <a:pt x="4" y="1"/>
                    <a:pt x="4" y="1"/>
                    <a:pt x="4"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03" name="Freeform 181"/>
            <p:cNvSpPr/>
            <p:nvPr/>
          </p:nvSpPr>
          <p:spPr bwMode="auto">
            <a:xfrm flipH="1">
              <a:off x="1976342" y="5560353"/>
              <a:ext cx="4232" cy="2116"/>
            </a:xfrm>
            <a:custGeom>
              <a:avLst/>
              <a:gdLst>
                <a:gd name="T0" fmla="*/ 1 w 2"/>
                <a:gd name="T1" fmla="*/ 0 h 1"/>
                <a:gd name="T2" fmla="*/ 0 w 2"/>
                <a:gd name="T3" fmla="*/ 1 h 1"/>
                <a:gd name="T4" fmla="*/ 0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0" y="1"/>
                    <a:pt x="0" y="1"/>
                  </a:cubicBezTo>
                  <a:cubicBezTo>
                    <a:pt x="2" y="1"/>
                    <a:pt x="2" y="1"/>
                    <a:pt x="2" y="1"/>
                  </a:cubicBezTo>
                  <a:cubicBezTo>
                    <a:pt x="1" y="1"/>
                    <a:pt x="1" y="0"/>
                    <a:pt x="1"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04" name="Freeform 182"/>
            <p:cNvSpPr/>
            <p:nvPr/>
          </p:nvSpPr>
          <p:spPr bwMode="auto">
            <a:xfrm flipH="1">
              <a:off x="1976342" y="5560353"/>
              <a:ext cx="4232" cy="2116"/>
            </a:xfrm>
            <a:custGeom>
              <a:avLst/>
              <a:gdLst>
                <a:gd name="T0" fmla="*/ 1 w 2"/>
                <a:gd name="T1" fmla="*/ 0 h 1"/>
                <a:gd name="T2" fmla="*/ 0 w 2"/>
                <a:gd name="T3" fmla="*/ 1 h 1"/>
                <a:gd name="T4" fmla="*/ 1 w 2"/>
                <a:gd name="T5" fmla="*/ 0 h 1"/>
                <a:gd name="T6" fmla="*/ 2 w 2"/>
                <a:gd name="T7" fmla="*/ 1 h 1"/>
                <a:gd name="T8" fmla="*/ 2 w 2"/>
                <a:gd name="T9" fmla="*/ 1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1"/>
                    <a:pt x="0" y="1"/>
                  </a:cubicBezTo>
                  <a:cubicBezTo>
                    <a:pt x="0" y="1"/>
                    <a:pt x="1" y="0"/>
                    <a:pt x="1" y="0"/>
                  </a:cubicBezTo>
                  <a:cubicBezTo>
                    <a:pt x="1" y="0"/>
                    <a:pt x="1" y="1"/>
                    <a:pt x="2" y="1"/>
                  </a:cubicBezTo>
                  <a:cubicBezTo>
                    <a:pt x="2" y="1"/>
                    <a:pt x="2" y="1"/>
                    <a:pt x="2" y="1"/>
                  </a:cubicBezTo>
                  <a:cubicBezTo>
                    <a:pt x="1" y="1"/>
                    <a:pt x="1" y="0"/>
                    <a:pt x="1"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05" name="Freeform 183"/>
            <p:cNvSpPr/>
            <p:nvPr/>
          </p:nvSpPr>
          <p:spPr bwMode="auto">
            <a:xfrm flipH="1">
              <a:off x="1967878" y="5562470"/>
              <a:ext cx="12696" cy="38085"/>
            </a:xfrm>
            <a:custGeom>
              <a:avLst/>
              <a:gdLst>
                <a:gd name="T0" fmla="*/ 0 w 5"/>
                <a:gd name="T1" fmla="*/ 0 h 13"/>
                <a:gd name="T2" fmla="*/ 0 w 5"/>
                <a:gd name="T3" fmla="*/ 0 h 13"/>
                <a:gd name="T4" fmla="*/ 3 w 5"/>
                <a:gd name="T5" fmla="*/ 13 h 13"/>
                <a:gd name="T6" fmla="*/ 0 w 5"/>
                <a:gd name="T7" fmla="*/ 0 h 13"/>
              </a:gdLst>
              <a:ahLst/>
              <a:cxnLst>
                <a:cxn ang="0">
                  <a:pos x="T0" y="T1"/>
                </a:cxn>
                <a:cxn ang="0">
                  <a:pos x="T2" y="T3"/>
                </a:cxn>
                <a:cxn ang="0">
                  <a:pos x="T4" y="T5"/>
                </a:cxn>
                <a:cxn ang="0">
                  <a:pos x="T6" y="T7"/>
                </a:cxn>
              </a:cxnLst>
              <a:rect l="0" t="0" r="r" b="b"/>
              <a:pathLst>
                <a:path w="5" h="13">
                  <a:moveTo>
                    <a:pt x="0" y="0"/>
                  </a:moveTo>
                  <a:cubicBezTo>
                    <a:pt x="0" y="0"/>
                    <a:pt x="0" y="0"/>
                    <a:pt x="0" y="0"/>
                  </a:cubicBezTo>
                  <a:cubicBezTo>
                    <a:pt x="0" y="2"/>
                    <a:pt x="4" y="10"/>
                    <a:pt x="3" y="13"/>
                  </a:cubicBezTo>
                  <a:cubicBezTo>
                    <a:pt x="5" y="9"/>
                    <a:pt x="0" y="2"/>
                    <a:pt x="0"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06" name="Freeform 184"/>
            <p:cNvSpPr/>
            <p:nvPr/>
          </p:nvSpPr>
          <p:spPr bwMode="auto">
            <a:xfrm flipH="1">
              <a:off x="1969995" y="5562470"/>
              <a:ext cx="21160" cy="38085"/>
            </a:xfrm>
            <a:custGeom>
              <a:avLst/>
              <a:gdLst>
                <a:gd name="T0" fmla="*/ 3 w 7"/>
                <a:gd name="T1" fmla="*/ 0 h 13"/>
                <a:gd name="T2" fmla="*/ 0 w 7"/>
                <a:gd name="T3" fmla="*/ 0 h 13"/>
                <a:gd name="T4" fmla="*/ 6 w 7"/>
                <a:gd name="T5" fmla="*/ 13 h 13"/>
                <a:gd name="T6" fmla="*/ 6 w 7"/>
                <a:gd name="T7" fmla="*/ 13 h 13"/>
                <a:gd name="T8" fmla="*/ 3 w 7"/>
                <a:gd name="T9" fmla="*/ 0 h 13"/>
              </a:gdLst>
              <a:ahLst/>
              <a:cxnLst>
                <a:cxn ang="0">
                  <a:pos x="T0" y="T1"/>
                </a:cxn>
                <a:cxn ang="0">
                  <a:pos x="T2" y="T3"/>
                </a:cxn>
                <a:cxn ang="0">
                  <a:pos x="T4" y="T5"/>
                </a:cxn>
                <a:cxn ang="0">
                  <a:pos x="T6" y="T7"/>
                </a:cxn>
                <a:cxn ang="0">
                  <a:pos x="T8" y="T9"/>
                </a:cxn>
              </a:cxnLst>
              <a:rect l="0" t="0" r="r" b="b"/>
              <a:pathLst>
                <a:path w="7" h="13">
                  <a:moveTo>
                    <a:pt x="3" y="0"/>
                  </a:moveTo>
                  <a:cubicBezTo>
                    <a:pt x="0" y="0"/>
                    <a:pt x="0" y="0"/>
                    <a:pt x="0" y="0"/>
                  </a:cubicBezTo>
                  <a:cubicBezTo>
                    <a:pt x="3" y="1"/>
                    <a:pt x="4" y="7"/>
                    <a:pt x="6" y="13"/>
                  </a:cubicBezTo>
                  <a:cubicBezTo>
                    <a:pt x="6" y="13"/>
                    <a:pt x="6" y="13"/>
                    <a:pt x="6" y="13"/>
                  </a:cubicBezTo>
                  <a:cubicBezTo>
                    <a:pt x="7" y="10"/>
                    <a:pt x="3" y="2"/>
                    <a:pt x="3"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07" name="Freeform 185"/>
            <p:cNvSpPr>
              <a:spLocks noEditPoints="1"/>
            </p:cNvSpPr>
            <p:nvPr/>
          </p:nvSpPr>
          <p:spPr bwMode="auto">
            <a:xfrm flipH="1">
              <a:off x="2048286" y="5579397"/>
              <a:ext cx="0" cy="25390"/>
            </a:xfrm>
            <a:custGeom>
              <a:avLst/>
              <a:gdLst>
                <a:gd name="T0" fmla="*/ 2 h 9"/>
                <a:gd name="T1" fmla="*/ 9 h 9"/>
                <a:gd name="T2" fmla="*/ 2 h 9"/>
                <a:gd name="T3" fmla="*/ 0 h 9"/>
                <a:gd name="T4" fmla="*/ 0 h 9"/>
                <a:gd name="T5" fmla="*/ 0 h 9"/>
              </a:gdLst>
              <a:ahLst/>
              <a:cxnLst>
                <a:cxn ang="0">
                  <a:pos x="0" y="T0"/>
                </a:cxn>
                <a:cxn ang="0">
                  <a:pos x="0" y="T1"/>
                </a:cxn>
                <a:cxn ang="0">
                  <a:pos x="0" y="T2"/>
                </a:cxn>
                <a:cxn ang="0">
                  <a:pos x="0" y="T3"/>
                </a:cxn>
                <a:cxn ang="0">
                  <a:pos x="0" y="T4"/>
                </a:cxn>
                <a:cxn ang="0">
                  <a:pos x="0" y="T5"/>
                </a:cxn>
              </a:cxnLst>
              <a:rect l="0" t="0" r="r" b="b"/>
              <a:pathLst>
                <a:path h="9">
                  <a:moveTo>
                    <a:pt x="0" y="2"/>
                  </a:moveTo>
                  <a:cubicBezTo>
                    <a:pt x="0" y="3"/>
                    <a:pt x="0" y="6"/>
                    <a:pt x="0" y="9"/>
                  </a:cubicBezTo>
                  <a:cubicBezTo>
                    <a:pt x="0" y="6"/>
                    <a:pt x="0" y="3"/>
                    <a:pt x="0" y="2"/>
                  </a:cubicBezTo>
                  <a:moveTo>
                    <a:pt x="0" y="0"/>
                  </a:move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08" name="Freeform 186"/>
            <p:cNvSpPr/>
            <p:nvPr/>
          </p:nvSpPr>
          <p:spPr bwMode="auto">
            <a:xfrm flipH="1">
              <a:off x="2037706" y="5575165"/>
              <a:ext cx="12696" cy="48663"/>
            </a:xfrm>
            <a:custGeom>
              <a:avLst/>
              <a:gdLst>
                <a:gd name="T0" fmla="*/ 4 w 4"/>
                <a:gd name="T1" fmla="*/ 0 h 17"/>
                <a:gd name="T2" fmla="*/ 1 w 4"/>
                <a:gd name="T3" fmla="*/ 2 h 17"/>
                <a:gd name="T4" fmla="*/ 1 w 4"/>
                <a:gd name="T5" fmla="*/ 2 h 17"/>
                <a:gd name="T6" fmla="*/ 1 w 4"/>
                <a:gd name="T7" fmla="*/ 2 h 17"/>
                <a:gd name="T8" fmla="*/ 1 w 4"/>
                <a:gd name="T9" fmla="*/ 4 h 17"/>
                <a:gd name="T10" fmla="*/ 1 w 4"/>
                <a:gd name="T11" fmla="*/ 11 h 17"/>
                <a:gd name="T12" fmla="*/ 2 w 4"/>
                <a:gd name="T13" fmla="*/ 17 h 17"/>
                <a:gd name="T14" fmla="*/ 2 w 4"/>
                <a:gd name="T15" fmla="*/ 16 h 17"/>
                <a:gd name="T16" fmla="*/ 4 w 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7">
                  <a:moveTo>
                    <a:pt x="4" y="0"/>
                  </a:moveTo>
                  <a:cubicBezTo>
                    <a:pt x="1" y="2"/>
                    <a:pt x="1" y="2"/>
                    <a:pt x="1" y="2"/>
                  </a:cubicBezTo>
                  <a:cubicBezTo>
                    <a:pt x="1" y="2"/>
                    <a:pt x="1" y="2"/>
                    <a:pt x="1" y="2"/>
                  </a:cubicBezTo>
                  <a:cubicBezTo>
                    <a:pt x="1" y="2"/>
                    <a:pt x="1" y="2"/>
                    <a:pt x="1" y="2"/>
                  </a:cubicBezTo>
                  <a:cubicBezTo>
                    <a:pt x="2" y="2"/>
                    <a:pt x="2" y="3"/>
                    <a:pt x="1" y="4"/>
                  </a:cubicBezTo>
                  <a:cubicBezTo>
                    <a:pt x="1" y="5"/>
                    <a:pt x="1" y="8"/>
                    <a:pt x="1" y="11"/>
                  </a:cubicBezTo>
                  <a:cubicBezTo>
                    <a:pt x="0" y="13"/>
                    <a:pt x="1" y="15"/>
                    <a:pt x="2" y="17"/>
                  </a:cubicBezTo>
                  <a:cubicBezTo>
                    <a:pt x="2" y="16"/>
                    <a:pt x="2" y="16"/>
                    <a:pt x="2" y="16"/>
                  </a:cubicBezTo>
                  <a:cubicBezTo>
                    <a:pt x="2" y="12"/>
                    <a:pt x="2" y="7"/>
                    <a:pt x="4"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09" name="Freeform 187"/>
            <p:cNvSpPr/>
            <p:nvPr/>
          </p:nvSpPr>
          <p:spPr bwMode="auto">
            <a:xfrm flipH="1">
              <a:off x="1929790" y="5837528"/>
              <a:ext cx="69829" cy="52895"/>
            </a:xfrm>
            <a:custGeom>
              <a:avLst/>
              <a:gdLst>
                <a:gd name="T0" fmla="*/ 24 w 24"/>
                <a:gd name="T1" fmla="*/ 2 h 19"/>
                <a:gd name="T2" fmla="*/ 14 w 24"/>
                <a:gd name="T3" fmla="*/ 5 h 19"/>
                <a:gd name="T4" fmla="*/ 8 w 24"/>
                <a:gd name="T5" fmla="*/ 0 h 19"/>
                <a:gd name="T6" fmla="*/ 9 w 24"/>
                <a:gd name="T7" fmla="*/ 7 h 19"/>
                <a:gd name="T8" fmla="*/ 0 w 24"/>
                <a:gd name="T9" fmla="*/ 12 h 19"/>
                <a:gd name="T10" fmla="*/ 8 w 24"/>
                <a:gd name="T11" fmla="*/ 12 h 19"/>
                <a:gd name="T12" fmla="*/ 6 w 24"/>
                <a:gd name="T13" fmla="*/ 19 h 19"/>
                <a:gd name="T14" fmla="*/ 11 w 24"/>
                <a:gd name="T15" fmla="*/ 13 h 19"/>
                <a:gd name="T16" fmla="*/ 24 w 24"/>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9">
                  <a:moveTo>
                    <a:pt x="24" y="2"/>
                  </a:moveTo>
                  <a:cubicBezTo>
                    <a:pt x="24" y="2"/>
                    <a:pt x="17" y="5"/>
                    <a:pt x="14" y="5"/>
                  </a:cubicBezTo>
                  <a:cubicBezTo>
                    <a:pt x="12" y="4"/>
                    <a:pt x="8" y="0"/>
                    <a:pt x="8" y="0"/>
                  </a:cubicBezTo>
                  <a:cubicBezTo>
                    <a:pt x="8" y="0"/>
                    <a:pt x="10" y="6"/>
                    <a:pt x="9" y="7"/>
                  </a:cubicBezTo>
                  <a:cubicBezTo>
                    <a:pt x="9" y="10"/>
                    <a:pt x="3" y="10"/>
                    <a:pt x="0" y="12"/>
                  </a:cubicBezTo>
                  <a:cubicBezTo>
                    <a:pt x="0" y="12"/>
                    <a:pt x="8" y="11"/>
                    <a:pt x="8" y="12"/>
                  </a:cubicBezTo>
                  <a:cubicBezTo>
                    <a:pt x="7" y="13"/>
                    <a:pt x="6" y="19"/>
                    <a:pt x="6" y="19"/>
                  </a:cubicBezTo>
                  <a:cubicBezTo>
                    <a:pt x="6" y="19"/>
                    <a:pt x="10" y="16"/>
                    <a:pt x="11" y="13"/>
                  </a:cubicBezTo>
                  <a:cubicBezTo>
                    <a:pt x="13" y="10"/>
                    <a:pt x="21" y="6"/>
                    <a:pt x="24" y="2"/>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10" name="Freeform 188"/>
            <p:cNvSpPr/>
            <p:nvPr/>
          </p:nvSpPr>
          <p:spPr bwMode="auto">
            <a:xfrm flipH="1">
              <a:off x="1948835" y="5856570"/>
              <a:ext cx="19043" cy="21158"/>
            </a:xfrm>
            <a:custGeom>
              <a:avLst/>
              <a:gdLst>
                <a:gd name="T0" fmla="*/ 7 w 7"/>
                <a:gd name="T1" fmla="*/ 0 h 7"/>
                <a:gd name="T2" fmla="*/ 6 w 7"/>
                <a:gd name="T3" fmla="*/ 5 h 7"/>
                <a:gd name="T4" fmla="*/ 0 w 7"/>
                <a:gd name="T5" fmla="*/ 7 h 7"/>
                <a:gd name="T6" fmla="*/ 3 w 7"/>
                <a:gd name="T7" fmla="*/ 1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cubicBezTo>
                    <a:pt x="7" y="0"/>
                    <a:pt x="7" y="2"/>
                    <a:pt x="6" y="5"/>
                  </a:cubicBezTo>
                  <a:cubicBezTo>
                    <a:pt x="4" y="7"/>
                    <a:pt x="0" y="7"/>
                    <a:pt x="0" y="7"/>
                  </a:cubicBezTo>
                  <a:cubicBezTo>
                    <a:pt x="3" y="1"/>
                    <a:pt x="3" y="1"/>
                    <a:pt x="3" y="1"/>
                  </a:cubicBezTo>
                  <a:lnTo>
                    <a:pt x="7" y="0"/>
                  </a:ln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11" name="Freeform 189"/>
            <p:cNvSpPr/>
            <p:nvPr/>
          </p:nvSpPr>
          <p:spPr bwMode="auto">
            <a:xfrm flipH="1">
              <a:off x="1728771" y="5862918"/>
              <a:ext cx="226411" cy="165035"/>
            </a:xfrm>
            <a:custGeom>
              <a:avLst/>
              <a:gdLst>
                <a:gd name="T0" fmla="*/ 2 w 80"/>
                <a:gd name="T1" fmla="*/ 0 h 58"/>
                <a:gd name="T2" fmla="*/ 74 w 80"/>
                <a:gd name="T3" fmla="*/ 52 h 58"/>
                <a:gd name="T4" fmla="*/ 80 w 80"/>
                <a:gd name="T5" fmla="*/ 56 h 58"/>
                <a:gd name="T6" fmla="*/ 0 w 80"/>
                <a:gd name="T7" fmla="*/ 3 h 58"/>
                <a:gd name="T8" fmla="*/ 2 w 80"/>
                <a:gd name="T9" fmla="*/ 0 h 58"/>
              </a:gdLst>
              <a:ahLst/>
              <a:cxnLst>
                <a:cxn ang="0">
                  <a:pos x="T0" y="T1"/>
                </a:cxn>
                <a:cxn ang="0">
                  <a:pos x="T2" y="T3"/>
                </a:cxn>
                <a:cxn ang="0">
                  <a:pos x="T4" y="T5"/>
                </a:cxn>
                <a:cxn ang="0">
                  <a:pos x="T6" y="T7"/>
                </a:cxn>
                <a:cxn ang="0">
                  <a:pos x="T8" y="T9"/>
                </a:cxn>
              </a:cxnLst>
              <a:rect l="0" t="0" r="r" b="b"/>
              <a:pathLst>
                <a:path w="80" h="58">
                  <a:moveTo>
                    <a:pt x="2" y="0"/>
                  </a:moveTo>
                  <a:cubicBezTo>
                    <a:pt x="2" y="0"/>
                    <a:pt x="29" y="38"/>
                    <a:pt x="74" y="52"/>
                  </a:cubicBezTo>
                  <a:cubicBezTo>
                    <a:pt x="74" y="52"/>
                    <a:pt x="80" y="53"/>
                    <a:pt x="80" y="56"/>
                  </a:cubicBezTo>
                  <a:cubicBezTo>
                    <a:pt x="79" y="58"/>
                    <a:pt x="31" y="44"/>
                    <a:pt x="0" y="3"/>
                  </a:cubicBezTo>
                  <a:cubicBezTo>
                    <a:pt x="2" y="0"/>
                    <a:pt x="2" y="0"/>
                    <a:pt x="2" y="0"/>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12" name="Freeform 190"/>
            <p:cNvSpPr/>
            <p:nvPr/>
          </p:nvSpPr>
          <p:spPr bwMode="auto">
            <a:xfrm flipH="1">
              <a:off x="719439" y="5598438"/>
              <a:ext cx="535348" cy="279290"/>
            </a:xfrm>
            <a:custGeom>
              <a:avLst/>
              <a:gdLst>
                <a:gd name="T0" fmla="*/ 29 w 189"/>
                <a:gd name="T1" fmla="*/ 61 h 99"/>
                <a:gd name="T2" fmla="*/ 29 w 189"/>
                <a:gd name="T3" fmla="*/ 61 h 99"/>
                <a:gd name="T4" fmla="*/ 25 w 189"/>
                <a:gd name="T5" fmla="*/ 57 h 99"/>
                <a:gd name="T6" fmla="*/ 4 w 189"/>
                <a:gd name="T7" fmla="*/ 12 h 99"/>
                <a:gd name="T8" fmla="*/ 8 w 189"/>
                <a:gd name="T9" fmla="*/ 4 h 99"/>
                <a:gd name="T10" fmla="*/ 32 w 189"/>
                <a:gd name="T11" fmla="*/ 12 h 99"/>
                <a:gd name="T12" fmla="*/ 34 w 189"/>
                <a:gd name="T13" fmla="*/ 13 h 99"/>
                <a:gd name="T14" fmla="*/ 34 w 189"/>
                <a:gd name="T15" fmla="*/ 13 h 99"/>
                <a:gd name="T16" fmla="*/ 34 w 189"/>
                <a:gd name="T17" fmla="*/ 13 h 99"/>
                <a:gd name="T18" fmla="*/ 36 w 189"/>
                <a:gd name="T19" fmla="*/ 14 h 99"/>
                <a:gd name="T20" fmla="*/ 55 w 189"/>
                <a:gd name="T21" fmla="*/ 22 h 99"/>
                <a:gd name="T22" fmla="*/ 111 w 189"/>
                <a:gd name="T23" fmla="*/ 36 h 99"/>
                <a:gd name="T24" fmla="*/ 166 w 189"/>
                <a:gd name="T25" fmla="*/ 43 h 99"/>
                <a:gd name="T26" fmla="*/ 177 w 189"/>
                <a:gd name="T27" fmla="*/ 44 h 99"/>
                <a:gd name="T28" fmla="*/ 189 w 189"/>
                <a:gd name="T29" fmla="*/ 61 h 99"/>
                <a:gd name="T30" fmla="*/ 168 w 189"/>
                <a:gd name="T31" fmla="*/ 75 h 99"/>
                <a:gd name="T32" fmla="*/ 69 w 189"/>
                <a:gd name="T33" fmla="*/ 88 h 99"/>
                <a:gd name="T34" fmla="*/ 29 w 189"/>
                <a:gd name="T35"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99">
                  <a:moveTo>
                    <a:pt x="29" y="61"/>
                  </a:moveTo>
                  <a:cubicBezTo>
                    <a:pt x="29" y="61"/>
                    <a:pt x="29" y="61"/>
                    <a:pt x="29" y="61"/>
                  </a:cubicBezTo>
                  <a:cubicBezTo>
                    <a:pt x="27" y="60"/>
                    <a:pt x="26" y="58"/>
                    <a:pt x="25" y="57"/>
                  </a:cubicBezTo>
                  <a:cubicBezTo>
                    <a:pt x="8" y="41"/>
                    <a:pt x="0" y="15"/>
                    <a:pt x="4" y="12"/>
                  </a:cubicBezTo>
                  <a:cubicBezTo>
                    <a:pt x="4" y="5"/>
                    <a:pt x="7" y="8"/>
                    <a:pt x="8" y="4"/>
                  </a:cubicBezTo>
                  <a:cubicBezTo>
                    <a:pt x="9" y="0"/>
                    <a:pt x="12" y="0"/>
                    <a:pt x="32" y="12"/>
                  </a:cubicBezTo>
                  <a:cubicBezTo>
                    <a:pt x="33" y="12"/>
                    <a:pt x="33" y="12"/>
                    <a:pt x="34" y="13"/>
                  </a:cubicBezTo>
                  <a:cubicBezTo>
                    <a:pt x="34" y="13"/>
                    <a:pt x="34" y="13"/>
                    <a:pt x="34" y="13"/>
                  </a:cubicBezTo>
                  <a:cubicBezTo>
                    <a:pt x="34" y="13"/>
                    <a:pt x="34" y="13"/>
                    <a:pt x="34" y="13"/>
                  </a:cubicBezTo>
                  <a:cubicBezTo>
                    <a:pt x="35" y="13"/>
                    <a:pt x="35" y="14"/>
                    <a:pt x="36" y="14"/>
                  </a:cubicBezTo>
                  <a:cubicBezTo>
                    <a:pt x="41" y="17"/>
                    <a:pt x="48" y="19"/>
                    <a:pt x="55" y="22"/>
                  </a:cubicBezTo>
                  <a:cubicBezTo>
                    <a:pt x="74" y="28"/>
                    <a:pt x="97" y="34"/>
                    <a:pt x="111" y="36"/>
                  </a:cubicBezTo>
                  <a:cubicBezTo>
                    <a:pt x="122" y="38"/>
                    <a:pt x="151" y="41"/>
                    <a:pt x="166" y="43"/>
                  </a:cubicBezTo>
                  <a:cubicBezTo>
                    <a:pt x="173" y="43"/>
                    <a:pt x="177" y="44"/>
                    <a:pt x="177" y="44"/>
                  </a:cubicBezTo>
                  <a:cubicBezTo>
                    <a:pt x="189" y="61"/>
                    <a:pt x="189" y="61"/>
                    <a:pt x="189" y="61"/>
                  </a:cubicBezTo>
                  <a:cubicBezTo>
                    <a:pt x="182" y="66"/>
                    <a:pt x="175" y="71"/>
                    <a:pt x="168" y="75"/>
                  </a:cubicBezTo>
                  <a:cubicBezTo>
                    <a:pt x="127" y="99"/>
                    <a:pt x="94" y="98"/>
                    <a:pt x="69" y="88"/>
                  </a:cubicBezTo>
                  <a:cubicBezTo>
                    <a:pt x="52" y="81"/>
                    <a:pt x="39" y="70"/>
                    <a:pt x="29" y="61"/>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13" name="Freeform 191"/>
            <p:cNvSpPr>
              <a:spLocks noEditPoints="1"/>
            </p:cNvSpPr>
            <p:nvPr/>
          </p:nvSpPr>
          <p:spPr bwMode="auto">
            <a:xfrm flipH="1">
              <a:off x="787151" y="5659798"/>
              <a:ext cx="313168" cy="205235"/>
            </a:xfrm>
            <a:custGeom>
              <a:avLst/>
              <a:gdLst>
                <a:gd name="T0" fmla="*/ 14 w 110"/>
                <a:gd name="T1" fmla="*/ 66 h 72"/>
                <a:gd name="T2" fmla="*/ 37 w 110"/>
                <a:gd name="T3" fmla="*/ 72 h 72"/>
                <a:gd name="T4" fmla="*/ 43 w 110"/>
                <a:gd name="T5" fmla="*/ 69 h 72"/>
                <a:gd name="T6" fmla="*/ 14 w 110"/>
                <a:gd name="T7" fmla="*/ 66 h 72"/>
                <a:gd name="T8" fmla="*/ 6 w 110"/>
                <a:gd name="T9" fmla="*/ 21 h 72"/>
                <a:gd name="T10" fmla="*/ 51 w 110"/>
                <a:gd name="T11" fmla="*/ 43 h 72"/>
                <a:gd name="T12" fmla="*/ 72 w 110"/>
                <a:gd name="T13" fmla="*/ 56 h 72"/>
                <a:gd name="T14" fmla="*/ 59 w 110"/>
                <a:gd name="T15" fmla="*/ 59 h 72"/>
                <a:gd name="T16" fmla="*/ 18 w 110"/>
                <a:gd name="T17" fmla="*/ 48 h 72"/>
                <a:gd name="T18" fmla="*/ 56 w 110"/>
                <a:gd name="T19" fmla="*/ 65 h 72"/>
                <a:gd name="T20" fmla="*/ 63 w 110"/>
                <a:gd name="T21" fmla="*/ 62 h 72"/>
                <a:gd name="T22" fmla="*/ 63 w 110"/>
                <a:gd name="T23" fmla="*/ 62 h 72"/>
                <a:gd name="T24" fmla="*/ 110 w 110"/>
                <a:gd name="T25" fmla="*/ 40 h 72"/>
                <a:gd name="T26" fmla="*/ 105 w 110"/>
                <a:gd name="T27" fmla="*/ 39 h 72"/>
                <a:gd name="T28" fmla="*/ 71 w 110"/>
                <a:gd name="T29" fmla="*/ 32 h 72"/>
                <a:gd name="T30" fmla="*/ 61 w 110"/>
                <a:gd name="T31" fmla="*/ 37 h 72"/>
                <a:gd name="T32" fmla="*/ 59 w 110"/>
                <a:gd name="T33" fmla="*/ 37 h 72"/>
                <a:gd name="T34" fmla="*/ 6 w 110"/>
                <a:gd name="T35" fmla="*/ 21 h 72"/>
                <a:gd name="T36" fmla="*/ 0 w 110"/>
                <a:gd name="T37" fmla="*/ 0 h 72"/>
                <a:gd name="T38" fmla="*/ 34 w 110"/>
                <a:gd name="T39" fmla="*/ 13 h 72"/>
                <a:gd name="T40" fmla="*/ 27 w 110"/>
                <a:gd name="T41" fmla="*/ 8 h 72"/>
                <a:gd name="T42" fmla="*/ 0 w 110"/>
                <a:gd name="T4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72">
                  <a:moveTo>
                    <a:pt x="14" y="66"/>
                  </a:moveTo>
                  <a:cubicBezTo>
                    <a:pt x="21" y="68"/>
                    <a:pt x="29" y="71"/>
                    <a:pt x="37" y="72"/>
                  </a:cubicBezTo>
                  <a:cubicBezTo>
                    <a:pt x="39" y="71"/>
                    <a:pt x="41" y="70"/>
                    <a:pt x="43" y="69"/>
                  </a:cubicBezTo>
                  <a:cubicBezTo>
                    <a:pt x="33" y="69"/>
                    <a:pt x="21" y="67"/>
                    <a:pt x="14" y="66"/>
                  </a:cubicBezTo>
                  <a:moveTo>
                    <a:pt x="6" y="21"/>
                  </a:moveTo>
                  <a:cubicBezTo>
                    <a:pt x="6" y="21"/>
                    <a:pt x="28" y="38"/>
                    <a:pt x="51" y="43"/>
                  </a:cubicBezTo>
                  <a:cubicBezTo>
                    <a:pt x="73" y="49"/>
                    <a:pt x="81" y="50"/>
                    <a:pt x="72" y="56"/>
                  </a:cubicBezTo>
                  <a:cubicBezTo>
                    <a:pt x="69" y="58"/>
                    <a:pt x="64" y="59"/>
                    <a:pt x="59" y="59"/>
                  </a:cubicBezTo>
                  <a:cubicBezTo>
                    <a:pt x="48" y="59"/>
                    <a:pt x="32" y="55"/>
                    <a:pt x="18" y="48"/>
                  </a:cubicBezTo>
                  <a:cubicBezTo>
                    <a:pt x="24" y="58"/>
                    <a:pt x="45" y="62"/>
                    <a:pt x="56" y="65"/>
                  </a:cubicBezTo>
                  <a:cubicBezTo>
                    <a:pt x="58" y="64"/>
                    <a:pt x="61" y="63"/>
                    <a:pt x="63" y="62"/>
                  </a:cubicBezTo>
                  <a:cubicBezTo>
                    <a:pt x="63" y="62"/>
                    <a:pt x="63" y="62"/>
                    <a:pt x="63" y="62"/>
                  </a:cubicBezTo>
                  <a:cubicBezTo>
                    <a:pt x="81" y="56"/>
                    <a:pt x="96" y="52"/>
                    <a:pt x="110" y="40"/>
                  </a:cubicBezTo>
                  <a:cubicBezTo>
                    <a:pt x="109" y="39"/>
                    <a:pt x="107" y="39"/>
                    <a:pt x="105" y="39"/>
                  </a:cubicBezTo>
                  <a:cubicBezTo>
                    <a:pt x="94" y="38"/>
                    <a:pt x="82" y="36"/>
                    <a:pt x="71" y="32"/>
                  </a:cubicBezTo>
                  <a:cubicBezTo>
                    <a:pt x="70" y="34"/>
                    <a:pt x="67" y="36"/>
                    <a:pt x="61" y="37"/>
                  </a:cubicBezTo>
                  <a:cubicBezTo>
                    <a:pt x="60" y="37"/>
                    <a:pt x="59" y="37"/>
                    <a:pt x="59" y="37"/>
                  </a:cubicBezTo>
                  <a:cubicBezTo>
                    <a:pt x="43" y="37"/>
                    <a:pt x="6" y="21"/>
                    <a:pt x="6" y="21"/>
                  </a:cubicBezTo>
                  <a:moveTo>
                    <a:pt x="0" y="0"/>
                  </a:moveTo>
                  <a:cubicBezTo>
                    <a:pt x="6" y="7"/>
                    <a:pt x="19" y="9"/>
                    <a:pt x="34" y="13"/>
                  </a:cubicBezTo>
                  <a:cubicBezTo>
                    <a:pt x="32" y="11"/>
                    <a:pt x="30" y="10"/>
                    <a:pt x="27" y="8"/>
                  </a:cubicBezTo>
                  <a:cubicBezTo>
                    <a:pt x="18" y="6"/>
                    <a:pt x="8" y="3"/>
                    <a:pt x="0"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14" name="Freeform 192"/>
            <p:cNvSpPr/>
            <p:nvPr/>
          </p:nvSpPr>
          <p:spPr bwMode="auto">
            <a:xfrm flipH="1">
              <a:off x="719439" y="5376277"/>
              <a:ext cx="421084" cy="431630"/>
            </a:xfrm>
            <a:custGeom>
              <a:avLst/>
              <a:gdLst>
                <a:gd name="T0" fmla="*/ 19 w 148"/>
                <a:gd name="T1" fmla="*/ 87 h 152"/>
                <a:gd name="T2" fmla="*/ 7 w 148"/>
                <a:gd name="T3" fmla="*/ 71 h 152"/>
                <a:gd name="T4" fmla="*/ 0 w 148"/>
                <a:gd name="T5" fmla="*/ 39 h 152"/>
                <a:gd name="T6" fmla="*/ 0 w 148"/>
                <a:gd name="T7" fmla="*/ 39 h 152"/>
                <a:gd name="T8" fmla="*/ 4 w 148"/>
                <a:gd name="T9" fmla="*/ 18 h 152"/>
                <a:gd name="T10" fmla="*/ 12 w 148"/>
                <a:gd name="T11" fmla="*/ 14 h 152"/>
                <a:gd name="T12" fmla="*/ 19 w 148"/>
                <a:gd name="T13" fmla="*/ 13 h 152"/>
                <a:gd name="T14" fmla="*/ 22 w 148"/>
                <a:gd name="T15" fmla="*/ 7 h 152"/>
                <a:gd name="T16" fmla="*/ 28 w 148"/>
                <a:gd name="T17" fmla="*/ 1 h 152"/>
                <a:gd name="T18" fmla="*/ 57 w 148"/>
                <a:gd name="T19" fmla="*/ 4 h 152"/>
                <a:gd name="T20" fmla="*/ 57 w 148"/>
                <a:gd name="T21" fmla="*/ 4 h 152"/>
                <a:gd name="T22" fmla="*/ 68 w 148"/>
                <a:gd name="T23" fmla="*/ 7 h 152"/>
                <a:gd name="T24" fmla="*/ 94 w 148"/>
                <a:gd name="T25" fmla="*/ 20 h 152"/>
                <a:gd name="T26" fmla="*/ 94 w 148"/>
                <a:gd name="T27" fmla="*/ 21 h 152"/>
                <a:gd name="T28" fmla="*/ 98 w 148"/>
                <a:gd name="T29" fmla="*/ 23 h 152"/>
                <a:gd name="T30" fmla="*/ 99 w 148"/>
                <a:gd name="T31" fmla="*/ 24 h 152"/>
                <a:gd name="T32" fmla="*/ 134 w 148"/>
                <a:gd name="T33" fmla="*/ 67 h 152"/>
                <a:gd name="T34" fmla="*/ 148 w 148"/>
                <a:gd name="T35" fmla="*/ 133 h 152"/>
                <a:gd name="T36" fmla="*/ 19 w 148"/>
                <a:gd name="T37" fmla="*/ 8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 h="152">
                  <a:moveTo>
                    <a:pt x="19" y="87"/>
                  </a:moveTo>
                  <a:cubicBezTo>
                    <a:pt x="13" y="81"/>
                    <a:pt x="10" y="76"/>
                    <a:pt x="7" y="71"/>
                  </a:cubicBezTo>
                  <a:cubicBezTo>
                    <a:pt x="2" y="59"/>
                    <a:pt x="0" y="48"/>
                    <a:pt x="0" y="39"/>
                  </a:cubicBezTo>
                  <a:cubicBezTo>
                    <a:pt x="0" y="39"/>
                    <a:pt x="0" y="39"/>
                    <a:pt x="0" y="39"/>
                  </a:cubicBezTo>
                  <a:cubicBezTo>
                    <a:pt x="0" y="30"/>
                    <a:pt x="2" y="23"/>
                    <a:pt x="4" y="18"/>
                  </a:cubicBezTo>
                  <a:cubicBezTo>
                    <a:pt x="5" y="15"/>
                    <a:pt x="9" y="13"/>
                    <a:pt x="12" y="14"/>
                  </a:cubicBezTo>
                  <a:cubicBezTo>
                    <a:pt x="14" y="14"/>
                    <a:pt x="17" y="14"/>
                    <a:pt x="19" y="13"/>
                  </a:cubicBezTo>
                  <a:cubicBezTo>
                    <a:pt x="21" y="12"/>
                    <a:pt x="22" y="10"/>
                    <a:pt x="22" y="7"/>
                  </a:cubicBezTo>
                  <a:cubicBezTo>
                    <a:pt x="22" y="4"/>
                    <a:pt x="25" y="1"/>
                    <a:pt x="28" y="1"/>
                  </a:cubicBezTo>
                  <a:cubicBezTo>
                    <a:pt x="34" y="0"/>
                    <a:pt x="45" y="0"/>
                    <a:pt x="57" y="4"/>
                  </a:cubicBezTo>
                  <a:cubicBezTo>
                    <a:pt x="57" y="4"/>
                    <a:pt x="57" y="4"/>
                    <a:pt x="57" y="4"/>
                  </a:cubicBezTo>
                  <a:cubicBezTo>
                    <a:pt x="61" y="5"/>
                    <a:pt x="64" y="6"/>
                    <a:pt x="68" y="7"/>
                  </a:cubicBezTo>
                  <a:cubicBezTo>
                    <a:pt x="77" y="10"/>
                    <a:pt x="86" y="15"/>
                    <a:pt x="94" y="20"/>
                  </a:cubicBezTo>
                  <a:cubicBezTo>
                    <a:pt x="94" y="21"/>
                    <a:pt x="94" y="21"/>
                    <a:pt x="94" y="21"/>
                  </a:cubicBezTo>
                  <a:cubicBezTo>
                    <a:pt x="96" y="21"/>
                    <a:pt x="97" y="22"/>
                    <a:pt x="98" y="23"/>
                  </a:cubicBezTo>
                  <a:cubicBezTo>
                    <a:pt x="99" y="24"/>
                    <a:pt x="99" y="24"/>
                    <a:pt x="99" y="24"/>
                  </a:cubicBezTo>
                  <a:cubicBezTo>
                    <a:pt x="113" y="34"/>
                    <a:pt x="126" y="49"/>
                    <a:pt x="134" y="67"/>
                  </a:cubicBezTo>
                  <a:cubicBezTo>
                    <a:pt x="148" y="98"/>
                    <a:pt x="148" y="133"/>
                    <a:pt x="148" y="133"/>
                  </a:cubicBezTo>
                  <a:cubicBezTo>
                    <a:pt x="105" y="152"/>
                    <a:pt x="45" y="118"/>
                    <a:pt x="19" y="87"/>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15" name="Freeform 193"/>
            <p:cNvSpPr/>
            <p:nvPr/>
          </p:nvSpPr>
          <p:spPr bwMode="auto">
            <a:xfrm flipH="1">
              <a:off x="806196" y="5433403"/>
              <a:ext cx="67712" cy="57128"/>
            </a:xfrm>
            <a:custGeom>
              <a:avLst/>
              <a:gdLst>
                <a:gd name="T0" fmla="*/ 0 w 23"/>
                <a:gd name="T1" fmla="*/ 0 h 20"/>
                <a:gd name="T2" fmla="*/ 0 w 23"/>
                <a:gd name="T3" fmla="*/ 0 h 20"/>
                <a:gd name="T4" fmla="*/ 0 w 23"/>
                <a:gd name="T5" fmla="*/ 1 h 20"/>
                <a:gd name="T6" fmla="*/ 4 w 23"/>
                <a:gd name="T7" fmla="*/ 3 h 20"/>
                <a:gd name="T8" fmla="*/ 5 w 23"/>
                <a:gd name="T9" fmla="*/ 4 h 20"/>
                <a:gd name="T10" fmla="*/ 23 w 23"/>
                <a:gd name="T11" fmla="*/ 20 h 20"/>
                <a:gd name="T12" fmla="*/ 23 w 23"/>
                <a:gd name="T13" fmla="*/ 20 h 20"/>
                <a:gd name="T14" fmla="*/ 5 w 23"/>
                <a:gd name="T15" fmla="*/ 4 h 20"/>
                <a:gd name="T16" fmla="*/ 4 w 23"/>
                <a:gd name="T17" fmla="*/ 3 h 20"/>
                <a:gd name="T18" fmla="*/ 0 w 23"/>
                <a:gd name="T19" fmla="*/ 1 h 20"/>
                <a:gd name="T20" fmla="*/ 0 w 23"/>
                <a:gd name="T21" fmla="*/ 0 h 20"/>
                <a:gd name="T22" fmla="*/ 0 w 23"/>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0">
                  <a:moveTo>
                    <a:pt x="0" y="0"/>
                  </a:moveTo>
                  <a:cubicBezTo>
                    <a:pt x="0" y="0"/>
                    <a:pt x="0" y="0"/>
                    <a:pt x="0" y="0"/>
                  </a:cubicBezTo>
                  <a:cubicBezTo>
                    <a:pt x="0" y="1"/>
                    <a:pt x="0" y="1"/>
                    <a:pt x="0" y="1"/>
                  </a:cubicBezTo>
                  <a:cubicBezTo>
                    <a:pt x="2" y="1"/>
                    <a:pt x="3" y="2"/>
                    <a:pt x="4" y="3"/>
                  </a:cubicBezTo>
                  <a:cubicBezTo>
                    <a:pt x="5" y="4"/>
                    <a:pt x="5" y="4"/>
                    <a:pt x="5" y="4"/>
                  </a:cubicBezTo>
                  <a:cubicBezTo>
                    <a:pt x="11" y="8"/>
                    <a:pt x="18" y="14"/>
                    <a:pt x="23" y="20"/>
                  </a:cubicBezTo>
                  <a:cubicBezTo>
                    <a:pt x="23" y="20"/>
                    <a:pt x="23" y="20"/>
                    <a:pt x="23" y="20"/>
                  </a:cubicBezTo>
                  <a:cubicBezTo>
                    <a:pt x="18" y="14"/>
                    <a:pt x="11" y="8"/>
                    <a:pt x="5" y="4"/>
                  </a:cubicBezTo>
                  <a:cubicBezTo>
                    <a:pt x="4" y="3"/>
                    <a:pt x="4" y="3"/>
                    <a:pt x="4" y="3"/>
                  </a:cubicBezTo>
                  <a:cubicBezTo>
                    <a:pt x="4" y="3"/>
                    <a:pt x="2" y="2"/>
                    <a:pt x="0" y="1"/>
                  </a:cubicBezTo>
                  <a:cubicBezTo>
                    <a:pt x="0" y="0"/>
                    <a:pt x="0" y="0"/>
                    <a:pt x="0" y="0"/>
                  </a:cubicBezTo>
                  <a:cubicBezTo>
                    <a:pt x="0" y="0"/>
                    <a:pt x="0" y="0"/>
                    <a:pt x="0" y="0"/>
                  </a:cubicBezTo>
                </a:path>
              </a:pathLst>
            </a:custGeom>
            <a:solidFill>
              <a:srgbClr val="FDEFF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16" name="Freeform 194"/>
            <p:cNvSpPr>
              <a:spLocks noEditPoints="1"/>
            </p:cNvSpPr>
            <p:nvPr/>
          </p:nvSpPr>
          <p:spPr bwMode="auto">
            <a:xfrm flipH="1">
              <a:off x="725788" y="5414362"/>
              <a:ext cx="359720" cy="355460"/>
            </a:xfrm>
            <a:custGeom>
              <a:avLst/>
              <a:gdLst>
                <a:gd name="T0" fmla="*/ 100 w 127"/>
                <a:gd name="T1" fmla="*/ 125 h 125"/>
                <a:gd name="T2" fmla="*/ 35 w 127"/>
                <a:gd name="T3" fmla="*/ 97 h 125"/>
                <a:gd name="T4" fmla="*/ 39 w 127"/>
                <a:gd name="T5" fmla="*/ 68 h 125"/>
                <a:gd name="T6" fmla="*/ 71 w 127"/>
                <a:gd name="T7" fmla="*/ 107 h 125"/>
                <a:gd name="T8" fmla="*/ 69 w 127"/>
                <a:gd name="T9" fmla="*/ 110 h 125"/>
                <a:gd name="T10" fmla="*/ 108 w 127"/>
                <a:gd name="T11" fmla="*/ 123 h 125"/>
                <a:gd name="T12" fmla="*/ 65 w 127"/>
                <a:gd name="T13" fmla="*/ 90 h 125"/>
                <a:gd name="T14" fmla="*/ 95 w 127"/>
                <a:gd name="T15" fmla="*/ 66 h 125"/>
                <a:gd name="T16" fmla="*/ 103 w 127"/>
                <a:gd name="T17" fmla="*/ 86 h 125"/>
                <a:gd name="T18" fmla="*/ 98 w 127"/>
                <a:gd name="T19" fmla="*/ 85 h 125"/>
                <a:gd name="T20" fmla="*/ 117 w 127"/>
                <a:gd name="T21" fmla="*/ 113 h 125"/>
                <a:gd name="T22" fmla="*/ 121 w 127"/>
                <a:gd name="T23" fmla="*/ 98 h 125"/>
                <a:gd name="T24" fmla="*/ 95 w 127"/>
                <a:gd name="T25" fmla="*/ 66 h 125"/>
                <a:gd name="T26" fmla="*/ 72 w 127"/>
                <a:gd name="T27" fmla="*/ 69 h 125"/>
                <a:gd name="T28" fmla="*/ 92 w 127"/>
                <a:gd name="T29" fmla="*/ 100 h 125"/>
                <a:gd name="T30" fmla="*/ 110 w 127"/>
                <a:gd name="T31" fmla="*/ 121 h 125"/>
                <a:gd name="T32" fmla="*/ 96 w 127"/>
                <a:gd name="T33" fmla="*/ 84 h 125"/>
                <a:gd name="T34" fmla="*/ 32 w 127"/>
                <a:gd name="T35" fmla="*/ 61 h 125"/>
                <a:gd name="T36" fmla="*/ 37 w 127"/>
                <a:gd name="T37" fmla="*/ 65 h 125"/>
                <a:gd name="T38" fmla="*/ 62 w 127"/>
                <a:gd name="T39" fmla="*/ 59 h 125"/>
                <a:gd name="T40" fmla="*/ 71 w 127"/>
                <a:gd name="T41" fmla="*/ 63 h 125"/>
                <a:gd name="T42" fmla="*/ 62 w 127"/>
                <a:gd name="T43" fmla="*/ 59 h 125"/>
                <a:gd name="T44" fmla="*/ 77 w 127"/>
                <a:gd name="T45" fmla="*/ 52 h 125"/>
                <a:gd name="T46" fmla="*/ 94 w 127"/>
                <a:gd name="T47" fmla="*/ 65 h 125"/>
                <a:gd name="T48" fmla="*/ 78 w 127"/>
                <a:gd name="T49" fmla="*/ 48 h 125"/>
                <a:gd name="T50" fmla="*/ 74 w 127"/>
                <a:gd name="T51" fmla="*/ 48 h 125"/>
                <a:gd name="T52" fmla="*/ 76 w 127"/>
                <a:gd name="T53" fmla="*/ 46 h 125"/>
                <a:gd name="T54" fmla="*/ 62 w 127"/>
                <a:gd name="T55" fmla="*/ 0 h 125"/>
                <a:gd name="T56" fmla="*/ 98 w 127"/>
                <a:gd name="T57" fmla="*/ 37 h 125"/>
                <a:gd name="T58" fmla="*/ 98 w 127"/>
                <a:gd name="T59" fmla="*/ 26 h 125"/>
                <a:gd name="T60" fmla="*/ 79 w 127"/>
                <a:gd name="T61" fmla="*/ 9 h 125"/>
                <a:gd name="T62" fmla="*/ 75 w 127"/>
                <a:gd name="T63" fmla="*/ 6 h 125"/>
                <a:gd name="T64" fmla="*/ 62 w 127"/>
                <a:gd name="T6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5">
                  <a:moveTo>
                    <a:pt x="0" y="73"/>
                  </a:moveTo>
                  <a:cubicBezTo>
                    <a:pt x="21" y="97"/>
                    <a:pt x="62" y="124"/>
                    <a:pt x="100" y="125"/>
                  </a:cubicBezTo>
                  <a:cubicBezTo>
                    <a:pt x="90" y="122"/>
                    <a:pt x="76" y="117"/>
                    <a:pt x="63" y="109"/>
                  </a:cubicBezTo>
                  <a:cubicBezTo>
                    <a:pt x="54" y="106"/>
                    <a:pt x="42" y="101"/>
                    <a:pt x="35" y="97"/>
                  </a:cubicBezTo>
                  <a:cubicBezTo>
                    <a:pt x="12" y="82"/>
                    <a:pt x="11" y="81"/>
                    <a:pt x="0" y="73"/>
                  </a:cubicBezTo>
                  <a:moveTo>
                    <a:pt x="39" y="68"/>
                  </a:moveTo>
                  <a:cubicBezTo>
                    <a:pt x="39" y="70"/>
                    <a:pt x="40" y="72"/>
                    <a:pt x="40" y="74"/>
                  </a:cubicBezTo>
                  <a:cubicBezTo>
                    <a:pt x="48" y="85"/>
                    <a:pt x="60" y="101"/>
                    <a:pt x="71" y="107"/>
                  </a:cubicBezTo>
                  <a:cubicBezTo>
                    <a:pt x="76" y="110"/>
                    <a:pt x="77" y="111"/>
                    <a:pt x="74" y="111"/>
                  </a:cubicBezTo>
                  <a:cubicBezTo>
                    <a:pt x="73" y="111"/>
                    <a:pt x="71" y="111"/>
                    <a:pt x="69" y="110"/>
                  </a:cubicBezTo>
                  <a:cubicBezTo>
                    <a:pt x="83" y="119"/>
                    <a:pt x="99" y="122"/>
                    <a:pt x="108" y="123"/>
                  </a:cubicBezTo>
                  <a:cubicBezTo>
                    <a:pt x="108" y="123"/>
                    <a:pt x="108" y="123"/>
                    <a:pt x="108" y="123"/>
                  </a:cubicBezTo>
                  <a:cubicBezTo>
                    <a:pt x="102" y="119"/>
                    <a:pt x="90" y="111"/>
                    <a:pt x="81" y="98"/>
                  </a:cubicBezTo>
                  <a:cubicBezTo>
                    <a:pt x="75" y="97"/>
                    <a:pt x="70" y="94"/>
                    <a:pt x="65" y="90"/>
                  </a:cubicBezTo>
                  <a:cubicBezTo>
                    <a:pt x="55" y="84"/>
                    <a:pt x="46" y="74"/>
                    <a:pt x="39" y="68"/>
                  </a:cubicBezTo>
                  <a:moveTo>
                    <a:pt x="95" y="66"/>
                  </a:moveTo>
                  <a:cubicBezTo>
                    <a:pt x="95" y="68"/>
                    <a:pt x="95" y="71"/>
                    <a:pt x="96" y="74"/>
                  </a:cubicBezTo>
                  <a:cubicBezTo>
                    <a:pt x="100" y="80"/>
                    <a:pt x="103" y="84"/>
                    <a:pt x="103" y="86"/>
                  </a:cubicBezTo>
                  <a:cubicBezTo>
                    <a:pt x="103" y="87"/>
                    <a:pt x="102" y="87"/>
                    <a:pt x="102" y="87"/>
                  </a:cubicBezTo>
                  <a:cubicBezTo>
                    <a:pt x="101" y="87"/>
                    <a:pt x="100" y="87"/>
                    <a:pt x="98" y="85"/>
                  </a:cubicBezTo>
                  <a:cubicBezTo>
                    <a:pt x="100" y="90"/>
                    <a:pt x="102" y="95"/>
                    <a:pt x="105" y="99"/>
                  </a:cubicBezTo>
                  <a:cubicBezTo>
                    <a:pt x="109" y="105"/>
                    <a:pt x="113" y="110"/>
                    <a:pt x="117" y="113"/>
                  </a:cubicBezTo>
                  <a:cubicBezTo>
                    <a:pt x="119" y="112"/>
                    <a:pt x="123" y="109"/>
                    <a:pt x="127" y="106"/>
                  </a:cubicBezTo>
                  <a:cubicBezTo>
                    <a:pt x="121" y="98"/>
                    <a:pt x="121" y="98"/>
                    <a:pt x="121" y="98"/>
                  </a:cubicBezTo>
                  <a:cubicBezTo>
                    <a:pt x="116" y="90"/>
                    <a:pt x="111" y="82"/>
                    <a:pt x="107" y="74"/>
                  </a:cubicBezTo>
                  <a:cubicBezTo>
                    <a:pt x="105" y="74"/>
                    <a:pt x="101" y="72"/>
                    <a:pt x="95" y="66"/>
                  </a:cubicBezTo>
                  <a:moveTo>
                    <a:pt x="72" y="64"/>
                  </a:moveTo>
                  <a:cubicBezTo>
                    <a:pt x="72" y="66"/>
                    <a:pt x="72" y="68"/>
                    <a:pt x="72" y="69"/>
                  </a:cubicBezTo>
                  <a:cubicBezTo>
                    <a:pt x="82" y="78"/>
                    <a:pt x="97" y="90"/>
                    <a:pt x="98" y="95"/>
                  </a:cubicBezTo>
                  <a:cubicBezTo>
                    <a:pt x="99" y="99"/>
                    <a:pt x="97" y="100"/>
                    <a:pt x="92" y="100"/>
                  </a:cubicBezTo>
                  <a:cubicBezTo>
                    <a:pt x="89" y="100"/>
                    <a:pt x="86" y="100"/>
                    <a:pt x="83" y="99"/>
                  </a:cubicBezTo>
                  <a:cubicBezTo>
                    <a:pt x="92" y="111"/>
                    <a:pt x="104" y="118"/>
                    <a:pt x="110" y="121"/>
                  </a:cubicBezTo>
                  <a:cubicBezTo>
                    <a:pt x="112" y="119"/>
                    <a:pt x="114" y="117"/>
                    <a:pt x="115" y="115"/>
                  </a:cubicBezTo>
                  <a:cubicBezTo>
                    <a:pt x="108" y="108"/>
                    <a:pt x="100" y="98"/>
                    <a:pt x="96" y="84"/>
                  </a:cubicBezTo>
                  <a:cubicBezTo>
                    <a:pt x="90" y="79"/>
                    <a:pt x="81" y="70"/>
                    <a:pt x="72" y="64"/>
                  </a:cubicBezTo>
                  <a:moveTo>
                    <a:pt x="32" y="61"/>
                  </a:moveTo>
                  <a:cubicBezTo>
                    <a:pt x="32" y="61"/>
                    <a:pt x="34" y="64"/>
                    <a:pt x="37" y="69"/>
                  </a:cubicBezTo>
                  <a:cubicBezTo>
                    <a:pt x="37" y="68"/>
                    <a:pt x="37" y="67"/>
                    <a:pt x="37" y="65"/>
                  </a:cubicBezTo>
                  <a:cubicBezTo>
                    <a:pt x="34" y="62"/>
                    <a:pt x="32" y="61"/>
                    <a:pt x="32" y="61"/>
                  </a:cubicBezTo>
                  <a:moveTo>
                    <a:pt x="62" y="59"/>
                  </a:moveTo>
                  <a:cubicBezTo>
                    <a:pt x="60" y="59"/>
                    <a:pt x="64" y="63"/>
                    <a:pt x="70" y="68"/>
                  </a:cubicBezTo>
                  <a:cubicBezTo>
                    <a:pt x="70" y="66"/>
                    <a:pt x="71" y="65"/>
                    <a:pt x="71" y="63"/>
                  </a:cubicBezTo>
                  <a:cubicBezTo>
                    <a:pt x="69" y="62"/>
                    <a:pt x="67" y="60"/>
                    <a:pt x="65" y="60"/>
                  </a:cubicBezTo>
                  <a:cubicBezTo>
                    <a:pt x="64" y="59"/>
                    <a:pt x="63" y="59"/>
                    <a:pt x="62" y="59"/>
                  </a:cubicBezTo>
                  <a:moveTo>
                    <a:pt x="78" y="48"/>
                  </a:moveTo>
                  <a:cubicBezTo>
                    <a:pt x="78" y="49"/>
                    <a:pt x="78" y="51"/>
                    <a:pt x="77" y="52"/>
                  </a:cubicBezTo>
                  <a:cubicBezTo>
                    <a:pt x="83" y="58"/>
                    <a:pt x="89" y="66"/>
                    <a:pt x="94" y="72"/>
                  </a:cubicBezTo>
                  <a:cubicBezTo>
                    <a:pt x="94" y="70"/>
                    <a:pt x="94" y="67"/>
                    <a:pt x="94" y="65"/>
                  </a:cubicBezTo>
                  <a:cubicBezTo>
                    <a:pt x="94" y="64"/>
                    <a:pt x="94" y="64"/>
                    <a:pt x="93" y="64"/>
                  </a:cubicBezTo>
                  <a:cubicBezTo>
                    <a:pt x="88" y="58"/>
                    <a:pt x="82" y="52"/>
                    <a:pt x="78" y="48"/>
                  </a:cubicBezTo>
                  <a:moveTo>
                    <a:pt x="62" y="36"/>
                  </a:moveTo>
                  <a:cubicBezTo>
                    <a:pt x="62" y="36"/>
                    <a:pt x="67" y="41"/>
                    <a:pt x="74" y="48"/>
                  </a:cubicBezTo>
                  <a:cubicBezTo>
                    <a:pt x="74" y="48"/>
                    <a:pt x="74" y="47"/>
                    <a:pt x="75" y="47"/>
                  </a:cubicBezTo>
                  <a:cubicBezTo>
                    <a:pt x="75" y="47"/>
                    <a:pt x="76" y="46"/>
                    <a:pt x="76" y="46"/>
                  </a:cubicBezTo>
                  <a:cubicBezTo>
                    <a:pt x="68" y="40"/>
                    <a:pt x="62" y="36"/>
                    <a:pt x="62" y="36"/>
                  </a:cubicBezTo>
                  <a:moveTo>
                    <a:pt x="62" y="0"/>
                  </a:moveTo>
                  <a:cubicBezTo>
                    <a:pt x="61" y="0"/>
                    <a:pt x="61" y="0"/>
                    <a:pt x="61" y="0"/>
                  </a:cubicBezTo>
                  <a:cubicBezTo>
                    <a:pt x="68" y="5"/>
                    <a:pt x="85" y="18"/>
                    <a:pt x="98" y="37"/>
                  </a:cubicBezTo>
                  <a:cubicBezTo>
                    <a:pt x="98" y="34"/>
                    <a:pt x="98" y="31"/>
                    <a:pt x="98" y="29"/>
                  </a:cubicBezTo>
                  <a:cubicBezTo>
                    <a:pt x="98" y="28"/>
                    <a:pt x="98" y="27"/>
                    <a:pt x="98" y="26"/>
                  </a:cubicBezTo>
                  <a:cubicBezTo>
                    <a:pt x="93" y="20"/>
                    <a:pt x="86" y="14"/>
                    <a:pt x="80" y="10"/>
                  </a:cubicBezTo>
                  <a:cubicBezTo>
                    <a:pt x="79" y="9"/>
                    <a:pt x="79" y="9"/>
                    <a:pt x="79" y="9"/>
                  </a:cubicBezTo>
                  <a:cubicBezTo>
                    <a:pt x="78" y="8"/>
                    <a:pt x="77" y="7"/>
                    <a:pt x="75" y="7"/>
                  </a:cubicBezTo>
                  <a:cubicBezTo>
                    <a:pt x="75" y="6"/>
                    <a:pt x="75" y="6"/>
                    <a:pt x="75" y="6"/>
                  </a:cubicBezTo>
                  <a:cubicBezTo>
                    <a:pt x="75" y="6"/>
                    <a:pt x="75" y="6"/>
                    <a:pt x="75" y="6"/>
                  </a:cubicBezTo>
                  <a:cubicBezTo>
                    <a:pt x="73" y="5"/>
                    <a:pt x="64" y="0"/>
                    <a:pt x="62"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17" name="Freeform 195"/>
            <p:cNvSpPr/>
            <p:nvPr/>
          </p:nvSpPr>
          <p:spPr bwMode="auto">
            <a:xfrm flipH="1">
              <a:off x="499375" y="5232400"/>
              <a:ext cx="319516" cy="507800"/>
            </a:xfrm>
            <a:custGeom>
              <a:avLst/>
              <a:gdLst>
                <a:gd name="T0" fmla="*/ 39 w 113"/>
                <a:gd name="T1" fmla="*/ 178 h 178"/>
                <a:gd name="T2" fmla="*/ 27 w 113"/>
                <a:gd name="T3" fmla="*/ 162 h 178"/>
                <a:gd name="T4" fmla="*/ 6 w 113"/>
                <a:gd name="T5" fmla="*/ 75 h 178"/>
                <a:gd name="T6" fmla="*/ 6 w 113"/>
                <a:gd name="T7" fmla="*/ 75 h 178"/>
                <a:gd name="T8" fmla="*/ 7 w 113"/>
                <a:gd name="T9" fmla="*/ 67 h 178"/>
                <a:gd name="T10" fmla="*/ 15 w 113"/>
                <a:gd name="T11" fmla="*/ 46 h 178"/>
                <a:gd name="T12" fmla="*/ 37 w 113"/>
                <a:gd name="T13" fmla="*/ 14 h 178"/>
                <a:gd name="T14" fmla="*/ 37 w 113"/>
                <a:gd name="T15" fmla="*/ 14 h 178"/>
                <a:gd name="T16" fmla="*/ 40 w 113"/>
                <a:gd name="T17" fmla="*/ 11 h 178"/>
                <a:gd name="T18" fmla="*/ 41 w 113"/>
                <a:gd name="T19" fmla="*/ 10 h 178"/>
                <a:gd name="T20" fmla="*/ 61 w 113"/>
                <a:gd name="T21" fmla="*/ 4 h 178"/>
                <a:gd name="T22" fmla="*/ 63 w 113"/>
                <a:gd name="T23" fmla="*/ 7 h 178"/>
                <a:gd name="T24" fmla="*/ 71 w 113"/>
                <a:gd name="T25" fmla="*/ 8 h 178"/>
                <a:gd name="T26" fmla="*/ 82 w 113"/>
                <a:gd name="T27" fmla="*/ 9 h 178"/>
                <a:gd name="T28" fmla="*/ 82 w 113"/>
                <a:gd name="T29" fmla="*/ 9 h 178"/>
                <a:gd name="T30" fmla="*/ 89 w 113"/>
                <a:gd name="T31" fmla="*/ 16 h 178"/>
                <a:gd name="T32" fmla="*/ 98 w 113"/>
                <a:gd name="T33" fmla="*/ 28 h 178"/>
                <a:gd name="T34" fmla="*/ 112 w 113"/>
                <a:gd name="T35" fmla="*/ 78 h 178"/>
                <a:gd name="T36" fmla="*/ 112 w 113"/>
                <a:gd name="T37" fmla="*/ 78 h 178"/>
                <a:gd name="T38" fmla="*/ 106 w 113"/>
                <a:gd name="T39" fmla="*/ 110 h 178"/>
                <a:gd name="T40" fmla="*/ 66 w 113"/>
                <a:gd name="T41" fmla="*/ 159 h 178"/>
                <a:gd name="T42" fmla="*/ 39 w 113"/>
                <a:gd name="T4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 h="178">
                  <a:moveTo>
                    <a:pt x="39" y="178"/>
                  </a:moveTo>
                  <a:cubicBezTo>
                    <a:pt x="27" y="162"/>
                    <a:pt x="27" y="162"/>
                    <a:pt x="27" y="162"/>
                  </a:cubicBezTo>
                  <a:cubicBezTo>
                    <a:pt x="9" y="137"/>
                    <a:pt x="0" y="105"/>
                    <a:pt x="6" y="75"/>
                  </a:cubicBezTo>
                  <a:cubicBezTo>
                    <a:pt x="6" y="75"/>
                    <a:pt x="6" y="75"/>
                    <a:pt x="6" y="75"/>
                  </a:cubicBezTo>
                  <a:cubicBezTo>
                    <a:pt x="6" y="72"/>
                    <a:pt x="7" y="69"/>
                    <a:pt x="7" y="67"/>
                  </a:cubicBezTo>
                  <a:cubicBezTo>
                    <a:pt x="9" y="60"/>
                    <a:pt x="11" y="53"/>
                    <a:pt x="15" y="46"/>
                  </a:cubicBezTo>
                  <a:cubicBezTo>
                    <a:pt x="22" y="32"/>
                    <a:pt x="30" y="22"/>
                    <a:pt x="37" y="14"/>
                  </a:cubicBezTo>
                  <a:cubicBezTo>
                    <a:pt x="37" y="14"/>
                    <a:pt x="37" y="14"/>
                    <a:pt x="37" y="14"/>
                  </a:cubicBezTo>
                  <a:cubicBezTo>
                    <a:pt x="38" y="13"/>
                    <a:pt x="39" y="12"/>
                    <a:pt x="40" y="11"/>
                  </a:cubicBezTo>
                  <a:cubicBezTo>
                    <a:pt x="41" y="10"/>
                    <a:pt x="41" y="10"/>
                    <a:pt x="41" y="10"/>
                  </a:cubicBezTo>
                  <a:cubicBezTo>
                    <a:pt x="51" y="2"/>
                    <a:pt x="59" y="0"/>
                    <a:pt x="61" y="4"/>
                  </a:cubicBezTo>
                  <a:cubicBezTo>
                    <a:pt x="61" y="5"/>
                    <a:pt x="63" y="7"/>
                    <a:pt x="63" y="7"/>
                  </a:cubicBezTo>
                  <a:cubicBezTo>
                    <a:pt x="65" y="9"/>
                    <a:pt x="68" y="9"/>
                    <a:pt x="71" y="8"/>
                  </a:cubicBezTo>
                  <a:cubicBezTo>
                    <a:pt x="75" y="7"/>
                    <a:pt x="78" y="7"/>
                    <a:pt x="82" y="9"/>
                  </a:cubicBezTo>
                  <a:cubicBezTo>
                    <a:pt x="82" y="9"/>
                    <a:pt x="82" y="9"/>
                    <a:pt x="82" y="9"/>
                  </a:cubicBezTo>
                  <a:cubicBezTo>
                    <a:pt x="84" y="11"/>
                    <a:pt x="87" y="14"/>
                    <a:pt x="89" y="16"/>
                  </a:cubicBezTo>
                  <a:cubicBezTo>
                    <a:pt x="92" y="20"/>
                    <a:pt x="95" y="24"/>
                    <a:pt x="98" y="28"/>
                  </a:cubicBezTo>
                  <a:cubicBezTo>
                    <a:pt x="109" y="46"/>
                    <a:pt x="113" y="63"/>
                    <a:pt x="112" y="78"/>
                  </a:cubicBezTo>
                  <a:cubicBezTo>
                    <a:pt x="112" y="78"/>
                    <a:pt x="112" y="78"/>
                    <a:pt x="112" y="78"/>
                  </a:cubicBezTo>
                  <a:cubicBezTo>
                    <a:pt x="112" y="90"/>
                    <a:pt x="110" y="101"/>
                    <a:pt x="106" y="110"/>
                  </a:cubicBezTo>
                  <a:cubicBezTo>
                    <a:pt x="99" y="130"/>
                    <a:pt x="84" y="147"/>
                    <a:pt x="66" y="159"/>
                  </a:cubicBezTo>
                  <a:cubicBezTo>
                    <a:pt x="39" y="178"/>
                    <a:pt x="39" y="178"/>
                    <a:pt x="39" y="178"/>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18" name="Freeform 196"/>
            <p:cNvSpPr>
              <a:spLocks noEditPoints="1"/>
            </p:cNvSpPr>
            <p:nvPr/>
          </p:nvSpPr>
          <p:spPr bwMode="auto">
            <a:xfrm flipH="1">
              <a:off x="499375" y="5408013"/>
              <a:ext cx="306820" cy="308912"/>
            </a:xfrm>
            <a:custGeom>
              <a:avLst/>
              <a:gdLst>
                <a:gd name="T0" fmla="*/ 6 w 108"/>
                <a:gd name="T1" fmla="*/ 67 h 109"/>
                <a:gd name="T2" fmla="*/ 23 w 108"/>
                <a:gd name="T3" fmla="*/ 101 h 109"/>
                <a:gd name="T4" fmla="*/ 29 w 108"/>
                <a:gd name="T5" fmla="*/ 109 h 109"/>
                <a:gd name="T6" fmla="*/ 35 w 108"/>
                <a:gd name="T7" fmla="*/ 105 h 109"/>
                <a:gd name="T8" fmla="*/ 32 w 108"/>
                <a:gd name="T9" fmla="*/ 94 h 109"/>
                <a:gd name="T10" fmla="*/ 26 w 108"/>
                <a:gd name="T11" fmla="*/ 85 h 109"/>
                <a:gd name="T12" fmla="*/ 25 w 108"/>
                <a:gd name="T13" fmla="*/ 87 h 109"/>
                <a:gd name="T14" fmla="*/ 24 w 108"/>
                <a:gd name="T15" fmla="*/ 87 h 109"/>
                <a:gd name="T16" fmla="*/ 15 w 108"/>
                <a:gd name="T17" fmla="*/ 73 h 109"/>
                <a:gd name="T18" fmla="*/ 6 w 108"/>
                <a:gd name="T19" fmla="*/ 67 h 109"/>
                <a:gd name="T20" fmla="*/ 28 w 108"/>
                <a:gd name="T21" fmla="*/ 61 h 109"/>
                <a:gd name="T22" fmla="*/ 27 w 108"/>
                <a:gd name="T23" fmla="*/ 83 h 109"/>
                <a:gd name="T24" fmla="*/ 38 w 108"/>
                <a:gd name="T25" fmla="*/ 104 h 109"/>
                <a:gd name="T26" fmla="*/ 44 w 108"/>
                <a:gd name="T27" fmla="*/ 100 h 109"/>
                <a:gd name="T28" fmla="*/ 40 w 108"/>
                <a:gd name="T29" fmla="*/ 80 h 109"/>
                <a:gd name="T30" fmla="*/ 39 w 108"/>
                <a:gd name="T31" fmla="*/ 81 h 109"/>
                <a:gd name="T32" fmla="*/ 39 w 108"/>
                <a:gd name="T33" fmla="*/ 81 h 109"/>
                <a:gd name="T34" fmla="*/ 33 w 108"/>
                <a:gd name="T35" fmla="*/ 68 h 109"/>
                <a:gd name="T36" fmla="*/ 28 w 108"/>
                <a:gd name="T37" fmla="*/ 61 h 109"/>
                <a:gd name="T38" fmla="*/ 50 w 108"/>
                <a:gd name="T39" fmla="*/ 43 h 109"/>
                <a:gd name="T40" fmla="*/ 41 w 108"/>
                <a:gd name="T41" fmla="*/ 78 h 109"/>
                <a:gd name="T42" fmla="*/ 46 w 108"/>
                <a:gd name="T43" fmla="*/ 95 h 109"/>
                <a:gd name="T44" fmla="*/ 50 w 108"/>
                <a:gd name="T45" fmla="*/ 80 h 109"/>
                <a:gd name="T46" fmla="*/ 48 w 108"/>
                <a:gd name="T47" fmla="*/ 82 h 109"/>
                <a:gd name="T48" fmla="*/ 52 w 108"/>
                <a:gd name="T49" fmla="*/ 59 h 109"/>
                <a:gd name="T50" fmla="*/ 50 w 108"/>
                <a:gd name="T51" fmla="*/ 43 h 109"/>
                <a:gd name="T52" fmla="*/ 27 w 108"/>
                <a:gd name="T53" fmla="*/ 39 h 109"/>
                <a:gd name="T54" fmla="*/ 28 w 108"/>
                <a:gd name="T55" fmla="*/ 59 h 109"/>
                <a:gd name="T56" fmla="*/ 32 w 108"/>
                <a:gd name="T57" fmla="*/ 64 h 109"/>
                <a:gd name="T58" fmla="*/ 27 w 108"/>
                <a:gd name="T59" fmla="*/ 39 h 109"/>
                <a:gd name="T60" fmla="*/ 51 w 108"/>
                <a:gd name="T61" fmla="*/ 25 h 109"/>
                <a:gd name="T62" fmla="*/ 50 w 108"/>
                <a:gd name="T63" fmla="*/ 38 h 109"/>
                <a:gd name="T64" fmla="*/ 52 w 108"/>
                <a:gd name="T65" fmla="*/ 47 h 109"/>
                <a:gd name="T66" fmla="*/ 51 w 108"/>
                <a:gd name="T67" fmla="*/ 25 h 109"/>
                <a:gd name="T68" fmla="*/ 81 w 108"/>
                <a:gd name="T69" fmla="*/ 16 h 109"/>
                <a:gd name="T70" fmla="*/ 53 w 108"/>
                <a:gd name="T71" fmla="*/ 77 h 109"/>
                <a:gd name="T72" fmla="*/ 48 w 108"/>
                <a:gd name="T73" fmla="*/ 98 h 109"/>
                <a:gd name="T74" fmla="*/ 56 w 108"/>
                <a:gd name="T75" fmla="*/ 94 h 109"/>
                <a:gd name="T76" fmla="*/ 54 w 108"/>
                <a:gd name="T77" fmla="*/ 92 h 109"/>
                <a:gd name="T78" fmla="*/ 81 w 108"/>
                <a:gd name="T79" fmla="*/ 16 h 109"/>
                <a:gd name="T80" fmla="*/ 106 w 108"/>
                <a:gd name="T81" fmla="*/ 12 h 109"/>
                <a:gd name="T82" fmla="*/ 105 w 108"/>
                <a:gd name="T83" fmla="*/ 13 h 109"/>
                <a:gd name="T84" fmla="*/ 79 w 108"/>
                <a:gd name="T85" fmla="*/ 81 h 109"/>
                <a:gd name="T86" fmla="*/ 89 w 108"/>
                <a:gd name="T87" fmla="*/ 73 h 109"/>
                <a:gd name="T88" fmla="*/ 102 w 108"/>
                <a:gd name="T89" fmla="*/ 49 h 109"/>
                <a:gd name="T90" fmla="*/ 108 w 108"/>
                <a:gd name="T91" fmla="*/ 17 h 109"/>
                <a:gd name="T92" fmla="*/ 108 w 108"/>
                <a:gd name="T93" fmla="*/ 17 h 109"/>
                <a:gd name="T94" fmla="*/ 108 w 108"/>
                <a:gd name="T95" fmla="*/ 17 h 109"/>
                <a:gd name="T96" fmla="*/ 106 w 108"/>
                <a:gd name="T97" fmla="*/ 12 h 109"/>
                <a:gd name="T98" fmla="*/ 7 w 108"/>
                <a:gd name="T99" fmla="*/ 0 h 109"/>
                <a:gd name="T100" fmla="*/ 2 w 108"/>
                <a:gd name="T101" fmla="*/ 14 h 109"/>
                <a:gd name="T102" fmla="*/ 2 w 108"/>
                <a:gd name="T103" fmla="*/ 14 h 109"/>
                <a:gd name="T104" fmla="*/ 2 w 108"/>
                <a:gd name="T105" fmla="*/ 14 h 109"/>
                <a:gd name="T106" fmla="*/ 0 w 108"/>
                <a:gd name="T107" fmla="*/ 29 h 109"/>
                <a:gd name="T108" fmla="*/ 0 w 108"/>
                <a:gd name="T109" fmla="*/ 32 h 109"/>
                <a:gd name="T110" fmla="*/ 5 w 108"/>
                <a:gd name="T111" fmla="*/ 66 h 109"/>
                <a:gd name="T112" fmla="*/ 14 w 108"/>
                <a:gd name="T113" fmla="*/ 71 h 109"/>
                <a:gd name="T114" fmla="*/ 8 w 108"/>
                <a:gd name="T115" fmla="*/ 49 h 109"/>
                <a:gd name="T116" fmla="*/ 8 w 108"/>
                <a:gd name="T117" fmla="*/ 49 h 109"/>
                <a:gd name="T118" fmla="*/ 7 w 108"/>
                <a:gd name="T119" fmla="*/ 44 h 109"/>
                <a:gd name="T120" fmla="*/ 8 w 108"/>
                <a:gd name="T121" fmla="*/ 0 h 109"/>
                <a:gd name="T122" fmla="*/ 7 w 108"/>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109">
                  <a:moveTo>
                    <a:pt x="6" y="67"/>
                  </a:moveTo>
                  <a:cubicBezTo>
                    <a:pt x="10" y="79"/>
                    <a:pt x="16" y="91"/>
                    <a:pt x="23" y="101"/>
                  </a:cubicBezTo>
                  <a:cubicBezTo>
                    <a:pt x="29" y="109"/>
                    <a:pt x="29" y="109"/>
                    <a:pt x="29" y="109"/>
                  </a:cubicBezTo>
                  <a:cubicBezTo>
                    <a:pt x="31" y="108"/>
                    <a:pt x="33" y="106"/>
                    <a:pt x="35" y="105"/>
                  </a:cubicBezTo>
                  <a:cubicBezTo>
                    <a:pt x="35" y="102"/>
                    <a:pt x="33" y="98"/>
                    <a:pt x="32" y="94"/>
                  </a:cubicBezTo>
                  <a:cubicBezTo>
                    <a:pt x="30" y="91"/>
                    <a:pt x="28" y="88"/>
                    <a:pt x="26" y="85"/>
                  </a:cubicBezTo>
                  <a:cubicBezTo>
                    <a:pt x="26" y="86"/>
                    <a:pt x="26" y="86"/>
                    <a:pt x="25" y="87"/>
                  </a:cubicBezTo>
                  <a:cubicBezTo>
                    <a:pt x="25" y="87"/>
                    <a:pt x="25" y="87"/>
                    <a:pt x="24" y="87"/>
                  </a:cubicBezTo>
                  <a:cubicBezTo>
                    <a:pt x="22" y="87"/>
                    <a:pt x="19" y="82"/>
                    <a:pt x="15" y="73"/>
                  </a:cubicBezTo>
                  <a:cubicBezTo>
                    <a:pt x="12" y="70"/>
                    <a:pt x="8" y="68"/>
                    <a:pt x="6" y="67"/>
                  </a:cubicBezTo>
                  <a:moveTo>
                    <a:pt x="28" y="61"/>
                  </a:moveTo>
                  <a:cubicBezTo>
                    <a:pt x="28" y="69"/>
                    <a:pt x="28" y="78"/>
                    <a:pt x="27" y="83"/>
                  </a:cubicBezTo>
                  <a:cubicBezTo>
                    <a:pt x="32" y="90"/>
                    <a:pt x="36" y="97"/>
                    <a:pt x="38" y="104"/>
                  </a:cubicBezTo>
                  <a:cubicBezTo>
                    <a:pt x="40" y="102"/>
                    <a:pt x="42" y="101"/>
                    <a:pt x="44" y="100"/>
                  </a:cubicBezTo>
                  <a:cubicBezTo>
                    <a:pt x="44" y="95"/>
                    <a:pt x="42" y="88"/>
                    <a:pt x="40" y="80"/>
                  </a:cubicBezTo>
                  <a:cubicBezTo>
                    <a:pt x="39" y="81"/>
                    <a:pt x="39" y="81"/>
                    <a:pt x="39" y="81"/>
                  </a:cubicBezTo>
                  <a:cubicBezTo>
                    <a:pt x="39" y="81"/>
                    <a:pt x="39" y="81"/>
                    <a:pt x="39" y="81"/>
                  </a:cubicBezTo>
                  <a:cubicBezTo>
                    <a:pt x="37" y="81"/>
                    <a:pt x="35" y="75"/>
                    <a:pt x="33" y="68"/>
                  </a:cubicBezTo>
                  <a:cubicBezTo>
                    <a:pt x="32" y="65"/>
                    <a:pt x="30" y="63"/>
                    <a:pt x="28" y="61"/>
                  </a:cubicBezTo>
                  <a:moveTo>
                    <a:pt x="50" y="43"/>
                  </a:moveTo>
                  <a:cubicBezTo>
                    <a:pt x="49" y="55"/>
                    <a:pt x="46" y="69"/>
                    <a:pt x="41" y="78"/>
                  </a:cubicBezTo>
                  <a:cubicBezTo>
                    <a:pt x="44" y="84"/>
                    <a:pt x="45" y="90"/>
                    <a:pt x="46" y="95"/>
                  </a:cubicBezTo>
                  <a:cubicBezTo>
                    <a:pt x="48" y="90"/>
                    <a:pt x="49" y="85"/>
                    <a:pt x="50" y="80"/>
                  </a:cubicBezTo>
                  <a:cubicBezTo>
                    <a:pt x="49" y="80"/>
                    <a:pt x="49" y="81"/>
                    <a:pt x="48" y="82"/>
                  </a:cubicBezTo>
                  <a:cubicBezTo>
                    <a:pt x="50" y="74"/>
                    <a:pt x="51" y="66"/>
                    <a:pt x="52" y="59"/>
                  </a:cubicBezTo>
                  <a:cubicBezTo>
                    <a:pt x="52" y="54"/>
                    <a:pt x="51" y="49"/>
                    <a:pt x="50" y="43"/>
                  </a:cubicBezTo>
                  <a:moveTo>
                    <a:pt x="27" y="39"/>
                  </a:moveTo>
                  <a:cubicBezTo>
                    <a:pt x="27" y="39"/>
                    <a:pt x="28" y="48"/>
                    <a:pt x="28" y="59"/>
                  </a:cubicBezTo>
                  <a:cubicBezTo>
                    <a:pt x="30" y="61"/>
                    <a:pt x="31" y="62"/>
                    <a:pt x="32" y="64"/>
                  </a:cubicBezTo>
                  <a:cubicBezTo>
                    <a:pt x="29" y="52"/>
                    <a:pt x="27" y="39"/>
                    <a:pt x="27" y="39"/>
                  </a:cubicBezTo>
                  <a:moveTo>
                    <a:pt x="51" y="25"/>
                  </a:moveTo>
                  <a:cubicBezTo>
                    <a:pt x="51" y="25"/>
                    <a:pt x="51" y="30"/>
                    <a:pt x="50" y="38"/>
                  </a:cubicBezTo>
                  <a:cubicBezTo>
                    <a:pt x="51" y="41"/>
                    <a:pt x="52" y="44"/>
                    <a:pt x="52" y="47"/>
                  </a:cubicBezTo>
                  <a:cubicBezTo>
                    <a:pt x="53" y="34"/>
                    <a:pt x="51" y="25"/>
                    <a:pt x="51" y="25"/>
                  </a:cubicBezTo>
                  <a:moveTo>
                    <a:pt x="81" y="16"/>
                  </a:moveTo>
                  <a:cubicBezTo>
                    <a:pt x="81" y="16"/>
                    <a:pt x="70" y="58"/>
                    <a:pt x="53" y="77"/>
                  </a:cubicBezTo>
                  <a:cubicBezTo>
                    <a:pt x="52" y="85"/>
                    <a:pt x="50" y="92"/>
                    <a:pt x="48" y="98"/>
                  </a:cubicBezTo>
                  <a:cubicBezTo>
                    <a:pt x="50" y="97"/>
                    <a:pt x="53" y="96"/>
                    <a:pt x="56" y="94"/>
                  </a:cubicBezTo>
                  <a:cubicBezTo>
                    <a:pt x="55" y="94"/>
                    <a:pt x="55" y="93"/>
                    <a:pt x="54" y="92"/>
                  </a:cubicBezTo>
                  <a:cubicBezTo>
                    <a:pt x="80" y="55"/>
                    <a:pt x="81" y="16"/>
                    <a:pt x="81" y="16"/>
                  </a:cubicBezTo>
                  <a:moveTo>
                    <a:pt x="106" y="12"/>
                  </a:moveTo>
                  <a:cubicBezTo>
                    <a:pt x="106" y="12"/>
                    <a:pt x="106" y="13"/>
                    <a:pt x="105" y="13"/>
                  </a:cubicBezTo>
                  <a:cubicBezTo>
                    <a:pt x="105" y="13"/>
                    <a:pt x="103" y="49"/>
                    <a:pt x="79" y="81"/>
                  </a:cubicBezTo>
                  <a:cubicBezTo>
                    <a:pt x="82" y="78"/>
                    <a:pt x="86" y="76"/>
                    <a:pt x="89" y="73"/>
                  </a:cubicBezTo>
                  <a:cubicBezTo>
                    <a:pt x="94" y="66"/>
                    <a:pt x="99" y="58"/>
                    <a:pt x="102" y="49"/>
                  </a:cubicBezTo>
                  <a:cubicBezTo>
                    <a:pt x="106" y="40"/>
                    <a:pt x="108" y="29"/>
                    <a:pt x="108" y="17"/>
                  </a:cubicBezTo>
                  <a:cubicBezTo>
                    <a:pt x="108" y="17"/>
                    <a:pt x="108" y="17"/>
                    <a:pt x="108" y="17"/>
                  </a:cubicBezTo>
                  <a:cubicBezTo>
                    <a:pt x="108" y="17"/>
                    <a:pt x="108" y="17"/>
                    <a:pt x="108" y="17"/>
                  </a:cubicBezTo>
                  <a:cubicBezTo>
                    <a:pt x="108" y="14"/>
                    <a:pt x="107" y="12"/>
                    <a:pt x="106" y="12"/>
                  </a:cubicBezTo>
                  <a:moveTo>
                    <a:pt x="7" y="0"/>
                  </a:moveTo>
                  <a:cubicBezTo>
                    <a:pt x="5" y="0"/>
                    <a:pt x="2" y="12"/>
                    <a:pt x="2" y="14"/>
                  </a:cubicBezTo>
                  <a:cubicBezTo>
                    <a:pt x="2" y="14"/>
                    <a:pt x="2" y="14"/>
                    <a:pt x="2" y="14"/>
                  </a:cubicBezTo>
                  <a:cubicBezTo>
                    <a:pt x="2" y="14"/>
                    <a:pt x="2" y="14"/>
                    <a:pt x="2" y="14"/>
                  </a:cubicBezTo>
                  <a:cubicBezTo>
                    <a:pt x="1" y="19"/>
                    <a:pt x="0" y="24"/>
                    <a:pt x="0" y="29"/>
                  </a:cubicBezTo>
                  <a:cubicBezTo>
                    <a:pt x="0" y="30"/>
                    <a:pt x="0" y="31"/>
                    <a:pt x="0" y="32"/>
                  </a:cubicBezTo>
                  <a:cubicBezTo>
                    <a:pt x="0" y="43"/>
                    <a:pt x="2" y="55"/>
                    <a:pt x="5" y="66"/>
                  </a:cubicBezTo>
                  <a:cubicBezTo>
                    <a:pt x="9" y="67"/>
                    <a:pt x="12" y="69"/>
                    <a:pt x="14" y="71"/>
                  </a:cubicBezTo>
                  <a:cubicBezTo>
                    <a:pt x="12" y="65"/>
                    <a:pt x="10" y="57"/>
                    <a:pt x="8" y="49"/>
                  </a:cubicBezTo>
                  <a:cubicBezTo>
                    <a:pt x="8" y="49"/>
                    <a:pt x="8" y="49"/>
                    <a:pt x="8" y="49"/>
                  </a:cubicBezTo>
                  <a:cubicBezTo>
                    <a:pt x="5" y="47"/>
                    <a:pt x="6" y="44"/>
                    <a:pt x="7" y="44"/>
                  </a:cubicBezTo>
                  <a:cubicBezTo>
                    <a:pt x="5" y="30"/>
                    <a:pt x="4" y="15"/>
                    <a:pt x="8" y="0"/>
                  </a:cubicBezTo>
                  <a:cubicBezTo>
                    <a:pt x="7" y="0"/>
                    <a:pt x="7" y="0"/>
                    <a:pt x="7"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19" name="Freeform 197"/>
            <p:cNvSpPr/>
            <p:nvPr/>
          </p:nvSpPr>
          <p:spPr bwMode="auto">
            <a:xfrm flipH="1">
              <a:off x="715207" y="5573048"/>
              <a:ext cx="114264" cy="196773"/>
            </a:xfrm>
            <a:custGeom>
              <a:avLst/>
              <a:gdLst>
                <a:gd name="T0" fmla="*/ 5 w 40"/>
                <a:gd name="T1" fmla="*/ 6 h 69"/>
                <a:gd name="T2" fmla="*/ 15 w 40"/>
                <a:gd name="T3" fmla="*/ 44 h 69"/>
                <a:gd name="T4" fmla="*/ 40 w 40"/>
                <a:gd name="T5" fmla="*/ 68 h 69"/>
                <a:gd name="T6" fmla="*/ 37 w 40"/>
                <a:gd name="T7" fmla="*/ 69 h 69"/>
                <a:gd name="T8" fmla="*/ 5 w 40"/>
                <a:gd name="T9" fmla="*/ 6 h 69"/>
                <a:gd name="T10" fmla="*/ 5 w 40"/>
                <a:gd name="T11" fmla="*/ 6 h 69"/>
                <a:gd name="T12" fmla="*/ 4 w 40"/>
                <a:gd name="T13" fmla="*/ 2 h 69"/>
                <a:gd name="T14" fmla="*/ 7 w 40"/>
                <a:gd name="T15" fmla="*/ 4 h 69"/>
                <a:gd name="T16" fmla="*/ 5 w 40"/>
                <a:gd name="T1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9">
                  <a:moveTo>
                    <a:pt x="5" y="6"/>
                  </a:moveTo>
                  <a:cubicBezTo>
                    <a:pt x="5" y="13"/>
                    <a:pt x="5" y="30"/>
                    <a:pt x="15" y="44"/>
                  </a:cubicBezTo>
                  <a:cubicBezTo>
                    <a:pt x="28" y="62"/>
                    <a:pt x="40" y="68"/>
                    <a:pt x="40" y="68"/>
                  </a:cubicBezTo>
                  <a:cubicBezTo>
                    <a:pt x="37" y="69"/>
                    <a:pt x="37" y="69"/>
                    <a:pt x="37" y="69"/>
                  </a:cubicBezTo>
                  <a:cubicBezTo>
                    <a:pt x="37" y="69"/>
                    <a:pt x="0" y="49"/>
                    <a:pt x="5" y="6"/>
                  </a:cubicBezTo>
                  <a:cubicBezTo>
                    <a:pt x="5" y="6"/>
                    <a:pt x="5" y="6"/>
                    <a:pt x="5" y="6"/>
                  </a:cubicBezTo>
                  <a:cubicBezTo>
                    <a:pt x="4" y="5"/>
                    <a:pt x="3" y="3"/>
                    <a:pt x="4" y="2"/>
                  </a:cubicBezTo>
                  <a:cubicBezTo>
                    <a:pt x="4" y="0"/>
                    <a:pt x="7" y="0"/>
                    <a:pt x="7" y="4"/>
                  </a:cubicBezTo>
                  <a:cubicBezTo>
                    <a:pt x="8" y="6"/>
                    <a:pt x="6" y="6"/>
                    <a:pt x="5" y="6"/>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20" name="Freeform 198"/>
            <p:cNvSpPr/>
            <p:nvPr/>
          </p:nvSpPr>
          <p:spPr bwMode="auto">
            <a:xfrm flipH="1">
              <a:off x="698279" y="5537080"/>
              <a:ext cx="124845" cy="201003"/>
            </a:xfrm>
            <a:custGeom>
              <a:avLst/>
              <a:gdLst>
                <a:gd name="T0" fmla="*/ 40 w 44"/>
                <a:gd name="T1" fmla="*/ 70 h 70"/>
                <a:gd name="T2" fmla="*/ 44 w 44"/>
                <a:gd name="T3" fmla="*/ 70 h 70"/>
                <a:gd name="T4" fmla="*/ 4 w 44"/>
                <a:gd name="T5" fmla="*/ 7 h 70"/>
                <a:gd name="T6" fmla="*/ 4 w 44"/>
                <a:gd name="T7" fmla="*/ 2 h 70"/>
                <a:gd name="T8" fmla="*/ 3 w 44"/>
                <a:gd name="T9" fmla="*/ 7 h 70"/>
                <a:gd name="T10" fmla="*/ 3 w 44"/>
                <a:gd name="T11" fmla="*/ 7 h 70"/>
                <a:gd name="T12" fmla="*/ 10 w 44"/>
                <a:gd name="T13" fmla="*/ 31 h 70"/>
                <a:gd name="T14" fmla="*/ 40 w 4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0">
                  <a:moveTo>
                    <a:pt x="40" y="70"/>
                  </a:moveTo>
                  <a:cubicBezTo>
                    <a:pt x="44" y="70"/>
                    <a:pt x="44" y="70"/>
                    <a:pt x="44" y="70"/>
                  </a:cubicBezTo>
                  <a:cubicBezTo>
                    <a:pt x="44" y="70"/>
                    <a:pt x="8" y="41"/>
                    <a:pt x="4" y="7"/>
                  </a:cubicBezTo>
                  <a:cubicBezTo>
                    <a:pt x="4" y="7"/>
                    <a:pt x="6" y="4"/>
                    <a:pt x="4" y="2"/>
                  </a:cubicBezTo>
                  <a:cubicBezTo>
                    <a:pt x="2" y="0"/>
                    <a:pt x="0" y="4"/>
                    <a:pt x="3" y="7"/>
                  </a:cubicBezTo>
                  <a:cubicBezTo>
                    <a:pt x="3" y="7"/>
                    <a:pt x="3" y="7"/>
                    <a:pt x="3" y="7"/>
                  </a:cubicBezTo>
                  <a:cubicBezTo>
                    <a:pt x="3" y="12"/>
                    <a:pt x="6" y="22"/>
                    <a:pt x="10" y="31"/>
                  </a:cubicBezTo>
                  <a:cubicBezTo>
                    <a:pt x="17" y="46"/>
                    <a:pt x="34" y="65"/>
                    <a:pt x="40" y="70"/>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21" name="Freeform 199"/>
            <p:cNvSpPr/>
            <p:nvPr/>
          </p:nvSpPr>
          <p:spPr bwMode="auto">
            <a:xfrm flipH="1">
              <a:off x="575551" y="5388972"/>
              <a:ext cx="203136" cy="359692"/>
            </a:xfrm>
            <a:custGeom>
              <a:avLst/>
              <a:gdLst>
                <a:gd name="T0" fmla="*/ 10 w 72"/>
                <a:gd name="T1" fmla="*/ 5 h 126"/>
                <a:gd name="T2" fmla="*/ 4 w 72"/>
                <a:gd name="T3" fmla="*/ 1 h 126"/>
                <a:gd name="T4" fmla="*/ 10 w 72"/>
                <a:gd name="T5" fmla="*/ 8 h 126"/>
                <a:gd name="T6" fmla="*/ 26 w 72"/>
                <a:gd name="T7" fmla="*/ 124 h 126"/>
                <a:gd name="T8" fmla="*/ 30 w 72"/>
                <a:gd name="T9" fmla="*/ 126 h 126"/>
                <a:gd name="T10" fmla="*/ 10 w 72"/>
                <a:gd name="T11" fmla="*/ 5 h 126"/>
              </a:gdLst>
              <a:ahLst/>
              <a:cxnLst>
                <a:cxn ang="0">
                  <a:pos x="T0" y="T1"/>
                </a:cxn>
                <a:cxn ang="0">
                  <a:pos x="T2" y="T3"/>
                </a:cxn>
                <a:cxn ang="0">
                  <a:pos x="T4" y="T5"/>
                </a:cxn>
                <a:cxn ang="0">
                  <a:pos x="T6" y="T7"/>
                </a:cxn>
                <a:cxn ang="0">
                  <a:pos x="T8" y="T9"/>
                </a:cxn>
                <a:cxn ang="0">
                  <a:pos x="T10" y="T11"/>
                </a:cxn>
              </a:cxnLst>
              <a:rect l="0" t="0" r="r" b="b"/>
              <a:pathLst>
                <a:path w="72" h="126">
                  <a:moveTo>
                    <a:pt x="10" y="5"/>
                  </a:moveTo>
                  <a:cubicBezTo>
                    <a:pt x="9" y="3"/>
                    <a:pt x="7" y="0"/>
                    <a:pt x="4" y="1"/>
                  </a:cubicBezTo>
                  <a:cubicBezTo>
                    <a:pt x="0" y="2"/>
                    <a:pt x="6" y="12"/>
                    <a:pt x="10" y="8"/>
                  </a:cubicBezTo>
                  <a:cubicBezTo>
                    <a:pt x="70" y="47"/>
                    <a:pt x="27" y="124"/>
                    <a:pt x="26" y="124"/>
                  </a:cubicBezTo>
                  <a:cubicBezTo>
                    <a:pt x="30" y="126"/>
                    <a:pt x="30" y="126"/>
                    <a:pt x="30" y="126"/>
                  </a:cubicBezTo>
                  <a:cubicBezTo>
                    <a:pt x="30" y="125"/>
                    <a:pt x="72" y="43"/>
                    <a:pt x="10" y="5"/>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22" name="Freeform 200"/>
            <p:cNvSpPr/>
            <p:nvPr/>
          </p:nvSpPr>
          <p:spPr bwMode="auto">
            <a:xfrm flipH="1">
              <a:off x="787151" y="5575165"/>
              <a:ext cx="169280" cy="215815"/>
            </a:xfrm>
            <a:custGeom>
              <a:avLst/>
              <a:gdLst>
                <a:gd name="T0" fmla="*/ 15 w 60"/>
                <a:gd name="T1" fmla="*/ 5 h 76"/>
                <a:gd name="T2" fmla="*/ 15 w 60"/>
                <a:gd name="T3" fmla="*/ 1 h 76"/>
                <a:gd name="T4" fmla="*/ 16 w 60"/>
                <a:gd name="T5" fmla="*/ 8 h 76"/>
                <a:gd name="T6" fmla="*/ 60 w 60"/>
                <a:gd name="T7" fmla="*/ 74 h 76"/>
                <a:gd name="T8" fmla="*/ 59 w 60"/>
                <a:gd name="T9" fmla="*/ 76 h 76"/>
                <a:gd name="T10" fmla="*/ 15 w 60"/>
                <a:gd name="T11" fmla="*/ 5 h 76"/>
              </a:gdLst>
              <a:ahLst/>
              <a:cxnLst>
                <a:cxn ang="0">
                  <a:pos x="T0" y="T1"/>
                </a:cxn>
                <a:cxn ang="0">
                  <a:pos x="T2" y="T3"/>
                </a:cxn>
                <a:cxn ang="0">
                  <a:pos x="T4" y="T5"/>
                </a:cxn>
                <a:cxn ang="0">
                  <a:pos x="T6" y="T7"/>
                </a:cxn>
                <a:cxn ang="0">
                  <a:pos x="T8" y="T9"/>
                </a:cxn>
                <a:cxn ang="0">
                  <a:pos x="T10" y="T11"/>
                </a:cxn>
              </a:cxnLst>
              <a:rect l="0" t="0" r="r" b="b"/>
              <a:pathLst>
                <a:path w="60" h="76">
                  <a:moveTo>
                    <a:pt x="15" y="5"/>
                  </a:moveTo>
                  <a:cubicBezTo>
                    <a:pt x="14" y="4"/>
                    <a:pt x="14" y="2"/>
                    <a:pt x="15" y="1"/>
                  </a:cubicBezTo>
                  <a:cubicBezTo>
                    <a:pt x="18" y="0"/>
                    <a:pt x="20" y="7"/>
                    <a:pt x="16" y="8"/>
                  </a:cubicBezTo>
                  <a:cubicBezTo>
                    <a:pt x="3" y="54"/>
                    <a:pt x="60" y="73"/>
                    <a:pt x="60" y="74"/>
                  </a:cubicBezTo>
                  <a:cubicBezTo>
                    <a:pt x="59" y="76"/>
                    <a:pt x="59" y="76"/>
                    <a:pt x="59" y="76"/>
                  </a:cubicBezTo>
                  <a:cubicBezTo>
                    <a:pt x="59" y="76"/>
                    <a:pt x="0" y="53"/>
                    <a:pt x="15" y="5"/>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23" name="Freeform 201"/>
            <p:cNvSpPr/>
            <p:nvPr/>
          </p:nvSpPr>
          <p:spPr bwMode="auto">
            <a:xfrm flipH="1">
              <a:off x="594596" y="5484183"/>
              <a:ext cx="146003" cy="232742"/>
            </a:xfrm>
            <a:custGeom>
              <a:avLst/>
              <a:gdLst>
                <a:gd name="T0" fmla="*/ 6 w 52"/>
                <a:gd name="T1" fmla="*/ 2 h 82"/>
                <a:gd name="T2" fmla="*/ 3 w 52"/>
                <a:gd name="T3" fmla="*/ 0 h 82"/>
                <a:gd name="T4" fmla="*/ 7 w 52"/>
                <a:gd name="T5" fmla="*/ 5 h 82"/>
                <a:gd name="T6" fmla="*/ 29 w 52"/>
                <a:gd name="T7" fmla="*/ 81 h 82"/>
                <a:gd name="T8" fmla="*/ 31 w 52"/>
                <a:gd name="T9" fmla="*/ 82 h 82"/>
                <a:gd name="T10" fmla="*/ 6 w 52"/>
                <a:gd name="T11" fmla="*/ 2 h 82"/>
              </a:gdLst>
              <a:ahLst/>
              <a:cxnLst>
                <a:cxn ang="0">
                  <a:pos x="T0" y="T1"/>
                </a:cxn>
                <a:cxn ang="0">
                  <a:pos x="T2" y="T3"/>
                </a:cxn>
                <a:cxn ang="0">
                  <a:pos x="T4" y="T5"/>
                </a:cxn>
                <a:cxn ang="0">
                  <a:pos x="T6" y="T7"/>
                </a:cxn>
                <a:cxn ang="0">
                  <a:pos x="T8" y="T9"/>
                </a:cxn>
                <a:cxn ang="0">
                  <a:pos x="T10" y="T11"/>
                </a:cxn>
              </a:cxnLst>
              <a:rect l="0" t="0" r="r" b="b"/>
              <a:pathLst>
                <a:path w="52" h="82">
                  <a:moveTo>
                    <a:pt x="6" y="2"/>
                  </a:moveTo>
                  <a:cubicBezTo>
                    <a:pt x="6" y="1"/>
                    <a:pt x="4" y="0"/>
                    <a:pt x="3" y="0"/>
                  </a:cubicBezTo>
                  <a:cubicBezTo>
                    <a:pt x="0" y="1"/>
                    <a:pt x="4" y="7"/>
                    <a:pt x="7" y="5"/>
                  </a:cubicBezTo>
                  <a:cubicBezTo>
                    <a:pt x="51" y="26"/>
                    <a:pt x="29" y="81"/>
                    <a:pt x="29" y="81"/>
                  </a:cubicBezTo>
                  <a:cubicBezTo>
                    <a:pt x="31" y="82"/>
                    <a:pt x="31" y="82"/>
                    <a:pt x="31" y="82"/>
                  </a:cubicBezTo>
                  <a:cubicBezTo>
                    <a:pt x="31" y="82"/>
                    <a:pt x="52" y="23"/>
                    <a:pt x="6" y="2"/>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24" name="Freeform 202"/>
            <p:cNvSpPr/>
            <p:nvPr/>
          </p:nvSpPr>
          <p:spPr bwMode="auto">
            <a:xfrm flipH="1">
              <a:off x="755412" y="5551890"/>
              <a:ext cx="232760" cy="224278"/>
            </a:xfrm>
            <a:custGeom>
              <a:avLst/>
              <a:gdLst>
                <a:gd name="T0" fmla="*/ 2 w 82"/>
                <a:gd name="T1" fmla="*/ 8 h 79"/>
                <a:gd name="T2" fmla="*/ 2 w 82"/>
                <a:gd name="T3" fmla="*/ 3 h 79"/>
                <a:gd name="T4" fmla="*/ 4 w 82"/>
                <a:gd name="T5" fmla="*/ 11 h 79"/>
                <a:gd name="T6" fmla="*/ 82 w 82"/>
                <a:gd name="T7" fmla="*/ 76 h 79"/>
                <a:gd name="T8" fmla="*/ 81 w 82"/>
                <a:gd name="T9" fmla="*/ 79 h 79"/>
                <a:gd name="T10" fmla="*/ 2 w 82"/>
                <a:gd name="T11" fmla="*/ 8 h 79"/>
              </a:gdLst>
              <a:ahLst/>
              <a:cxnLst>
                <a:cxn ang="0">
                  <a:pos x="T0" y="T1"/>
                </a:cxn>
                <a:cxn ang="0">
                  <a:pos x="T2" y="T3"/>
                </a:cxn>
                <a:cxn ang="0">
                  <a:pos x="T4" y="T5"/>
                </a:cxn>
                <a:cxn ang="0">
                  <a:pos x="T6" y="T7"/>
                </a:cxn>
                <a:cxn ang="0">
                  <a:pos x="T8" y="T9"/>
                </a:cxn>
                <a:cxn ang="0">
                  <a:pos x="T10" y="T11"/>
                </a:cxn>
              </a:cxnLst>
              <a:rect l="0" t="0" r="r" b="b"/>
              <a:pathLst>
                <a:path w="82" h="79">
                  <a:moveTo>
                    <a:pt x="2" y="8"/>
                  </a:moveTo>
                  <a:cubicBezTo>
                    <a:pt x="1" y="7"/>
                    <a:pt x="0" y="4"/>
                    <a:pt x="2" y="3"/>
                  </a:cubicBezTo>
                  <a:cubicBezTo>
                    <a:pt x="5" y="0"/>
                    <a:pt x="9" y="9"/>
                    <a:pt x="4" y="11"/>
                  </a:cubicBezTo>
                  <a:cubicBezTo>
                    <a:pt x="5" y="72"/>
                    <a:pt x="81" y="76"/>
                    <a:pt x="82" y="76"/>
                  </a:cubicBezTo>
                  <a:cubicBezTo>
                    <a:pt x="81" y="79"/>
                    <a:pt x="81" y="79"/>
                    <a:pt x="81" y="79"/>
                  </a:cubicBezTo>
                  <a:cubicBezTo>
                    <a:pt x="81" y="79"/>
                    <a:pt x="1" y="71"/>
                    <a:pt x="2" y="8"/>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25" name="Freeform 203"/>
            <p:cNvSpPr/>
            <p:nvPr/>
          </p:nvSpPr>
          <p:spPr bwMode="auto">
            <a:xfrm flipH="1">
              <a:off x="765991" y="5543427"/>
              <a:ext cx="158700" cy="226395"/>
            </a:xfrm>
            <a:custGeom>
              <a:avLst/>
              <a:gdLst>
                <a:gd name="T0" fmla="*/ 18 w 57"/>
                <a:gd name="T1" fmla="*/ 6 h 80"/>
                <a:gd name="T2" fmla="*/ 19 w 57"/>
                <a:gd name="T3" fmla="*/ 2 h 80"/>
                <a:gd name="T4" fmla="*/ 19 w 57"/>
                <a:gd name="T5" fmla="*/ 8 h 80"/>
                <a:gd name="T6" fmla="*/ 57 w 57"/>
                <a:gd name="T7" fmla="*/ 78 h 80"/>
                <a:gd name="T8" fmla="*/ 56 w 57"/>
                <a:gd name="T9" fmla="*/ 80 h 80"/>
                <a:gd name="T10" fmla="*/ 18 w 57"/>
                <a:gd name="T11" fmla="*/ 6 h 80"/>
              </a:gdLst>
              <a:ahLst/>
              <a:cxnLst>
                <a:cxn ang="0">
                  <a:pos x="T0" y="T1"/>
                </a:cxn>
                <a:cxn ang="0">
                  <a:pos x="T2" y="T3"/>
                </a:cxn>
                <a:cxn ang="0">
                  <a:pos x="T4" y="T5"/>
                </a:cxn>
                <a:cxn ang="0">
                  <a:pos x="T6" y="T7"/>
                </a:cxn>
                <a:cxn ang="0">
                  <a:pos x="T8" y="T9"/>
                </a:cxn>
                <a:cxn ang="0">
                  <a:pos x="T10" y="T11"/>
                </a:cxn>
              </a:cxnLst>
              <a:rect l="0" t="0" r="r" b="b"/>
              <a:pathLst>
                <a:path w="57" h="80">
                  <a:moveTo>
                    <a:pt x="18" y="6"/>
                  </a:moveTo>
                  <a:cubicBezTo>
                    <a:pt x="18" y="4"/>
                    <a:pt x="18" y="2"/>
                    <a:pt x="19" y="2"/>
                  </a:cubicBezTo>
                  <a:cubicBezTo>
                    <a:pt x="22" y="0"/>
                    <a:pt x="23" y="8"/>
                    <a:pt x="19" y="8"/>
                  </a:cubicBezTo>
                  <a:cubicBezTo>
                    <a:pt x="2" y="53"/>
                    <a:pt x="57" y="78"/>
                    <a:pt x="57" y="78"/>
                  </a:cubicBezTo>
                  <a:cubicBezTo>
                    <a:pt x="56" y="80"/>
                    <a:pt x="56" y="80"/>
                    <a:pt x="56" y="80"/>
                  </a:cubicBezTo>
                  <a:cubicBezTo>
                    <a:pt x="56" y="80"/>
                    <a:pt x="0" y="52"/>
                    <a:pt x="18" y="6"/>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26" name="Freeform 204"/>
            <p:cNvSpPr/>
            <p:nvPr/>
          </p:nvSpPr>
          <p:spPr bwMode="auto">
            <a:xfrm flipH="1">
              <a:off x="664423" y="5528617"/>
              <a:ext cx="126960" cy="190425"/>
            </a:xfrm>
            <a:custGeom>
              <a:avLst/>
              <a:gdLst>
                <a:gd name="T0" fmla="*/ 6 w 45"/>
                <a:gd name="T1" fmla="*/ 5 h 67"/>
                <a:gd name="T2" fmla="*/ 33 w 45"/>
                <a:gd name="T3" fmla="*/ 33 h 67"/>
                <a:gd name="T4" fmla="*/ 40 w 45"/>
                <a:gd name="T5" fmla="*/ 67 h 67"/>
                <a:gd name="T6" fmla="*/ 42 w 45"/>
                <a:gd name="T7" fmla="*/ 65 h 67"/>
                <a:gd name="T8" fmla="*/ 6 w 45"/>
                <a:gd name="T9" fmla="*/ 4 h 67"/>
                <a:gd name="T10" fmla="*/ 6 w 45"/>
                <a:gd name="T11" fmla="*/ 4 h 67"/>
                <a:gd name="T12" fmla="*/ 3 w 45"/>
                <a:gd name="T13" fmla="*/ 1 h 67"/>
                <a:gd name="T14" fmla="*/ 3 w 45"/>
                <a:gd name="T15" fmla="*/ 6 h 67"/>
                <a:gd name="T16" fmla="*/ 6 w 45"/>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7">
                  <a:moveTo>
                    <a:pt x="6" y="5"/>
                  </a:moveTo>
                  <a:cubicBezTo>
                    <a:pt x="12" y="9"/>
                    <a:pt x="26" y="17"/>
                    <a:pt x="33" y="33"/>
                  </a:cubicBezTo>
                  <a:cubicBezTo>
                    <a:pt x="42" y="54"/>
                    <a:pt x="40" y="67"/>
                    <a:pt x="40" y="67"/>
                  </a:cubicBezTo>
                  <a:cubicBezTo>
                    <a:pt x="42" y="65"/>
                    <a:pt x="42" y="65"/>
                    <a:pt x="42" y="65"/>
                  </a:cubicBezTo>
                  <a:cubicBezTo>
                    <a:pt x="42" y="65"/>
                    <a:pt x="45" y="23"/>
                    <a:pt x="6" y="4"/>
                  </a:cubicBezTo>
                  <a:cubicBezTo>
                    <a:pt x="6" y="4"/>
                    <a:pt x="6" y="4"/>
                    <a:pt x="6" y="4"/>
                  </a:cubicBezTo>
                  <a:cubicBezTo>
                    <a:pt x="5" y="3"/>
                    <a:pt x="4" y="2"/>
                    <a:pt x="3" y="1"/>
                  </a:cubicBezTo>
                  <a:cubicBezTo>
                    <a:pt x="1" y="0"/>
                    <a:pt x="0" y="3"/>
                    <a:pt x="3" y="6"/>
                  </a:cubicBezTo>
                  <a:cubicBezTo>
                    <a:pt x="5" y="7"/>
                    <a:pt x="6" y="6"/>
                    <a:pt x="6" y="5"/>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46" name="Freeform 206"/>
            <p:cNvSpPr/>
            <p:nvPr/>
          </p:nvSpPr>
          <p:spPr bwMode="auto">
            <a:xfrm flipH="1">
              <a:off x="683468" y="5579397"/>
              <a:ext cx="126960" cy="190425"/>
            </a:xfrm>
            <a:custGeom>
              <a:avLst/>
              <a:gdLst>
                <a:gd name="T0" fmla="*/ 6 w 45"/>
                <a:gd name="T1" fmla="*/ 5 h 67"/>
                <a:gd name="T2" fmla="*/ 33 w 45"/>
                <a:gd name="T3" fmla="*/ 33 h 67"/>
                <a:gd name="T4" fmla="*/ 39 w 45"/>
                <a:gd name="T5" fmla="*/ 67 h 67"/>
                <a:gd name="T6" fmla="*/ 42 w 45"/>
                <a:gd name="T7" fmla="*/ 65 h 67"/>
                <a:gd name="T8" fmla="*/ 6 w 45"/>
                <a:gd name="T9" fmla="*/ 4 h 67"/>
                <a:gd name="T10" fmla="*/ 6 w 45"/>
                <a:gd name="T11" fmla="*/ 4 h 67"/>
                <a:gd name="T12" fmla="*/ 3 w 45"/>
                <a:gd name="T13" fmla="*/ 1 h 67"/>
                <a:gd name="T14" fmla="*/ 2 w 45"/>
                <a:gd name="T15" fmla="*/ 6 h 67"/>
                <a:gd name="T16" fmla="*/ 6 w 45"/>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7">
                  <a:moveTo>
                    <a:pt x="6" y="5"/>
                  </a:moveTo>
                  <a:cubicBezTo>
                    <a:pt x="12" y="9"/>
                    <a:pt x="26" y="17"/>
                    <a:pt x="33" y="33"/>
                  </a:cubicBezTo>
                  <a:cubicBezTo>
                    <a:pt x="41" y="54"/>
                    <a:pt x="39" y="67"/>
                    <a:pt x="39" y="67"/>
                  </a:cubicBezTo>
                  <a:cubicBezTo>
                    <a:pt x="42" y="65"/>
                    <a:pt x="42" y="65"/>
                    <a:pt x="42" y="65"/>
                  </a:cubicBezTo>
                  <a:cubicBezTo>
                    <a:pt x="42" y="65"/>
                    <a:pt x="45" y="23"/>
                    <a:pt x="6" y="4"/>
                  </a:cubicBezTo>
                  <a:cubicBezTo>
                    <a:pt x="6" y="4"/>
                    <a:pt x="6" y="4"/>
                    <a:pt x="6" y="4"/>
                  </a:cubicBezTo>
                  <a:cubicBezTo>
                    <a:pt x="5" y="4"/>
                    <a:pt x="4" y="2"/>
                    <a:pt x="3" y="1"/>
                  </a:cubicBezTo>
                  <a:cubicBezTo>
                    <a:pt x="1" y="0"/>
                    <a:pt x="0" y="3"/>
                    <a:pt x="2" y="6"/>
                  </a:cubicBezTo>
                  <a:cubicBezTo>
                    <a:pt x="4" y="7"/>
                    <a:pt x="5" y="6"/>
                    <a:pt x="6" y="5"/>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50" name="Freeform 207"/>
            <p:cNvSpPr/>
            <p:nvPr/>
          </p:nvSpPr>
          <p:spPr bwMode="auto">
            <a:xfrm flipH="1">
              <a:off x="704628" y="5579397"/>
              <a:ext cx="154467" cy="162918"/>
            </a:xfrm>
            <a:custGeom>
              <a:avLst/>
              <a:gdLst>
                <a:gd name="T0" fmla="*/ 3 w 54"/>
                <a:gd name="T1" fmla="*/ 6 h 57"/>
                <a:gd name="T2" fmla="*/ 23 w 54"/>
                <a:gd name="T3" fmla="*/ 39 h 57"/>
                <a:gd name="T4" fmla="*/ 54 w 54"/>
                <a:gd name="T5" fmla="*/ 55 h 57"/>
                <a:gd name="T6" fmla="*/ 52 w 54"/>
                <a:gd name="T7" fmla="*/ 57 h 57"/>
                <a:gd name="T8" fmla="*/ 2 w 54"/>
                <a:gd name="T9" fmla="*/ 6 h 57"/>
                <a:gd name="T10" fmla="*/ 2 w 54"/>
                <a:gd name="T11" fmla="*/ 6 h 57"/>
                <a:gd name="T12" fmla="*/ 0 w 54"/>
                <a:gd name="T13" fmla="*/ 2 h 57"/>
                <a:gd name="T14" fmla="*/ 4 w 54"/>
                <a:gd name="T15" fmla="*/ 3 h 57"/>
                <a:gd name="T16" fmla="*/ 3 w 54"/>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3" y="6"/>
                  </a:moveTo>
                  <a:cubicBezTo>
                    <a:pt x="5" y="13"/>
                    <a:pt x="10" y="29"/>
                    <a:pt x="23" y="39"/>
                  </a:cubicBezTo>
                  <a:cubicBezTo>
                    <a:pt x="41" y="53"/>
                    <a:pt x="54" y="55"/>
                    <a:pt x="54" y="55"/>
                  </a:cubicBezTo>
                  <a:cubicBezTo>
                    <a:pt x="52" y="57"/>
                    <a:pt x="52" y="57"/>
                    <a:pt x="52" y="57"/>
                  </a:cubicBezTo>
                  <a:cubicBezTo>
                    <a:pt x="52" y="57"/>
                    <a:pt x="10" y="49"/>
                    <a:pt x="2" y="6"/>
                  </a:cubicBezTo>
                  <a:cubicBezTo>
                    <a:pt x="2" y="6"/>
                    <a:pt x="2" y="6"/>
                    <a:pt x="2" y="6"/>
                  </a:cubicBezTo>
                  <a:cubicBezTo>
                    <a:pt x="2" y="5"/>
                    <a:pt x="0" y="3"/>
                    <a:pt x="0" y="2"/>
                  </a:cubicBezTo>
                  <a:cubicBezTo>
                    <a:pt x="0" y="0"/>
                    <a:pt x="3" y="0"/>
                    <a:pt x="4" y="3"/>
                  </a:cubicBezTo>
                  <a:cubicBezTo>
                    <a:pt x="5" y="5"/>
                    <a:pt x="4" y="6"/>
                    <a:pt x="3" y="6"/>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51" name="Freeform 208"/>
            <p:cNvSpPr/>
            <p:nvPr/>
          </p:nvSpPr>
          <p:spPr bwMode="auto">
            <a:xfrm flipH="1">
              <a:off x="416852" y="5446098"/>
              <a:ext cx="691931" cy="467600"/>
            </a:xfrm>
            <a:custGeom>
              <a:avLst/>
              <a:gdLst>
                <a:gd name="T0" fmla="*/ 57 w 244"/>
                <a:gd name="T1" fmla="*/ 140 h 164"/>
                <a:gd name="T2" fmla="*/ 66 w 244"/>
                <a:gd name="T3" fmla="*/ 137 h 164"/>
                <a:gd name="T4" fmla="*/ 66 w 244"/>
                <a:gd name="T5" fmla="*/ 137 h 164"/>
                <a:gd name="T6" fmla="*/ 123 w 244"/>
                <a:gd name="T7" fmla="*/ 104 h 164"/>
                <a:gd name="T8" fmla="*/ 142 w 244"/>
                <a:gd name="T9" fmla="*/ 90 h 164"/>
                <a:gd name="T10" fmla="*/ 142 w 244"/>
                <a:gd name="T11" fmla="*/ 90 h 164"/>
                <a:gd name="T12" fmla="*/ 152 w 244"/>
                <a:gd name="T13" fmla="*/ 85 h 164"/>
                <a:gd name="T14" fmla="*/ 207 w 244"/>
                <a:gd name="T15" fmla="*/ 48 h 164"/>
                <a:gd name="T16" fmla="*/ 209 w 244"/>
                <a:gd name="T17" fmla="*/ 46 h 164"/>
                <a:gd name="T18" fmla="*/ 235 w 244"/>
                <a:gd name="T19" fmla="*/ 31 h 164"/>
                <a:gd name="T20" fmla="*/ 217 w 244"/>
                <a:gd name="T21" fmla="*/ 68 h 164"/>
                <a:gd name="T22" fmla="*/ 195 w 244"/>
                <a:gd name="T23" fmla="*/ 96 h 164"/>
                <a:gd name="T24" fmla="*/ 195 w 244"/>
                <a:gd name="T25" fmla="*/ 96 h 164"/>
                <a:gd name="T26" fmla="*/ 194 w 244"/>
                <a:gd name="T27" fmla="*/ 97 h 164"/>
                <a:gd name="T28" fmla="*/ 193 w 244"/>
                <a:gd name="T29" fmla="*/ 98 h 164"/>
                <a:gd name="T30" fmla="*/ 192 w 244"/>
                <a:gd name="T31" fmla="*/ 98 h 164"/>
                <a:gd name="T32" fmla="*/ 178 w 244"/>
                <a:gd name="T33" fmla="*/ 108 h 164"/>
                <a:gd name="T34" fmla="*/ 144 w 244"/>
                <a:gd name="T35" fmla="*/ 116 h 164"/>
                <a:gd name="T36" fmla="*/ 135 w 244"/>
                <a:gd name="T37" fmla="*/ 120 h 164"/>
                <a:gd name="T38" fmla="*/ 115 w 244"/>
                <a:gd name="T39" fmla="*/ 140 h 164"/>
                <a:gd name="T40" fmla="*/ 89 w 244"/>
                <a:gd name="T41" fmla="*/ 155 h 164"/>
                <a:gd name="T42" fmla="*/ 89 w 244"/>
                <a:gd name="T43" fmla="*/ 155 h 164"/>
                <a:gd name="T44" fmla="*/ 62 w 244"/>
                <a:gd name="T45" fmla="*/ 163 h 164"/>
                <a:gd name="T46" fmla="*/ 41 w 244"/>
                <a:gd name="T47" fmla="*/ 163 h 164"/>
                <a:gd name="T48" fmla="*/ 57 w 244"/>
                <a:gd name="T49" fmla="*/ 14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4" h="164">
                  <a:moveTo>
                    <a:pt x="57" y="140"/>
                  </a:moveTo>
                  <a:cubicBezTo>
                    <a:pt x="60" y="139"/>
                    <a:pt x="63" y="138"/>
                    <a:pt x="66" y="137"/>
                  </a:cubicBezTo>
                  <a:cubicBezTo>
                    <a:pt x="66" y="137"/>
                    <a:pt x="66" y="137"/>
                    <a:pt x="66" y="137"/>
                  </a:cubicBezTo>
                  <a:cubicBezTo>
                    <a:pt x="89" y="129"/>
                    <a:pt x="106" y="126"/>
                    <a:pt x="123" y="104"/>
                  </a:cubicBezTo>
                  <a:cubicBezTo>
                    <a:pt x="123" y="104"/>
                    <a:pt x="132" y="97"/>
                    <a:pt x="142" y="90"/>
                  </a:cubicBezTo>
                  <a:cubicBezTo>
                    <a:pt x="142" y="90"/>
                    <a:pt x="142" y="90"/>
                    <a:pt x="142" y="90"/>
                  </a:cubicBezTo>
                  <a:cubicBezTo>
                    <a:pt x="146" y="88"/>
                    <a:pt x="149" y="87"/>
                    <a:pt x="152" y="85"/>
                  </a:cubicBezTo>
                  <a:cubicBezTo>
                    <a:pt x="167" y="79"/>
                    <a:pt x="195" y="61"/>
                    <a:pt x="207" y="48"/>
                  </a:cubicBezTo>
                  <a:cubicBezTo>
                    <a:pt x="208" y="47"/>
                    <a:pt x="209" y="46"/>
                    <a:pt x="209" y="46"/>
                  </a:cubicBezTo>
                  <a:cubicBezTo>
                    <a:pt x="244" y="0"/>
                    <a:pt x="240" y="24"/>
                    <a:pt x="235" y="31"/>
                  </a:cubicBezTo>
                  <a:cubicBezTo>
                    <a:pt x="229" y="41"/>
                    <a:pt x="224" y="54"/>
                    <a:pt x="217" y="68"/>
                  </a:cubicBezTo>
                  <a:cubicBezTo>
                    <a:pt x="211" y="77"/>
                    <a:pt x="205" y="87"/>
                    <a:pt x="195" y="96"/>
                  </a:cubicBezTo>
                  <a:cubicBezTo>
                    <a:pt x="195" y="96"/>
                    <a:pt x="195" y="96"/>
                    <a:pt x="195" y="96"/>
                  </a:cubicBezTo>
                  <a:cubicBezTo>
                    <a:pt x="194" y="97"/>
                    <a:pt x="194" y="97"/>
                    <a:pt x="194" y="97"/>
                  </a:cubicBezTo>
                  <a:cubicBezTo>
                    <a:pt x="194" y="97"/>
                    <a:pt x="193" y="97"/>
                    <a:pt x="193" y="98"/>
                  </a:cubicBezTo>
                  <a:cubicBezTo>
                    <a:pt x="192" y="98"/>
                    <a:pt x="192" y="98"/>
                    <a:pt x="192" y="98"/>
                  </a:cubicBezTo>
                  <a:cubicBezTo>
                    <a:pt x="188" y="102"/>
                    <a:pt x="183" y="105"/>
                    <a:pt x="178" y="108"/>
                  </a:cubicBezTo>
                  <a:cubicBezTo>
                    <a:pt x="164" y="116"/>
                    <a:pt x="153" y="118"/>
                    <a:pt x="144" y="116"/>
                  </a:cubicBezTo>
                  <a:cubicBezTo>
                    <a:pt x="141" y="115"/>
                    <a:pt x="137" y="117"/>
                    <a:pt x="135" y="120"/>
                  </a:cubicBezTo>
                  <a:cubicBezTo>
                    <a:pt x="131" y="126"/>
                    <a:pt x="125" y="133"/>
                    <a:pt x="115" y="140"/>
                  </a:cubicBezTo>
                  <a:cubicBezTo>
                    <a:pt x="107" y="147"/>
                    <a:pt x="98" y="152"/>
                    <a:pt x="89" y="155"/>
                  </a:cubicBezTo>
                  <a:cubicBezTo>
                    <a:pt x="89" y="155"/>
                    <a:pt x="89" y="155"/>
                    <a:pt x="89" y="155"/>
                  </a:cubicBezTo>
                  <a:cubicBezTo>
                    <a:pt x="80" y="159"/>
                    <a:pt x="70" y="162"/>
                    <a:pt x="62" y="163"/>
                  </a:cubicBezTo>
                  <a:cubicBezTo>
                    <a:pt x="54" y="164"/>
                    <a:pt x="47" y="164"/>
                    <a:pt x="41" y="163"/>
                  </a:cubicBezTo>
                  <a:cubicBezTo>
                    <a:pt x="0" y="155"/>
                    <a:pt x="30" y="151"/>
                    <a:pt x="57" y="140"/>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52" name="Freeform 209"/>
            <p:cNvSpPr/>
            <p:nvPr/>
          </p:nvSpPr>
          <p:spPr bwMode="auto">
            <a:xfrm flipH="1">
              <a:off x="543812" y="5683072"/>
              <a:ext cx="325864" cy="207352"/>
            </a:xfrm>
            <a:custGeom>
              <a:avLst/>
              <a:gdLst>
                <a:gd name="T0" fmla="*/ 93 w 115"/>
                <a:gd name="T1" fmla="*/ 0 h 73"/>
                <a:gd name="T2" fmla="*/ 82 w 115"/>
                <a:gd name="T3" fmla="*/ 15 h 73"/>
                <a:gd name="T4" fmla="*/ 65 w 115"/>
                <a:gd name="T5" fmla="*/ 27 h 73"/>
                <a:gd name="T6" fmla="*/ 64 w 115"/>
                <a:gd name="T7" fmla="*/ 27 h 73"/>
                <a:gd name="T8" fmla="*/ 69 w 115"/>
                <a:gd name="T9" fmla="*/ 10 h 73"/>
                <a:gd name="T10" fmla="*/ 62 w 115"/>
                <a:gd name="T11" fmla="*/ 22 h 73"/>
                <a:gd name="T12" fmla="*/ 57 w 115"/>
                <a:gd name="T13" fmla="*/ 28 h 73"/>
                <a:gd name="T14" fmla="*/ 36 w 115"/>
                <a:gd name="T15" fmla="*/ 31 h 73"/>
                <a:gd name="T16" fmla="*/ 36 w 115"/>
                <a:gd name="T17" fmla="*/ 31 h 73"/>
                <a:gd name="T18" fmla="*/ 43 w 115"/>
                <a:gd name="T19" fmla="*/ 33 h 73"/>
                <a:gd name="T20" fmla="*/ 48 w 115"/>
                <a:gd name="T21" fmla="*/ 32 h 73"/>
                <a:gd name="T22" fmla="*/ 51 w 115"/>
                <a:gd name="T23" fmla="*/ 31 h 73"/>
                <a:gd name="T24" fmla="*/ 51 w 115"/>
                <a:gd name="T25" fmla="*/ 32 h 73"/>
                <a:gd name="T26" fmla="*/ 36 w 115"/>
                <a:gd name="T27" fmla="*/ 41 h 73"/>
                <a:gd name="T28" fmla="*/ 10 w 115"/>
                <a:gd name="T29" fmla="*/ 49 h 73"/>
                <a:gd name="T30" fmla="*/ 15 w 115"/>
                <a:gd name="T31" fmla="*/ 49 h 73"/>
                <a:gd name="T32" fmla="*/ 30 w 115"/>
                <a:gd name="T33" fmla="*/ 47 h 73"/>
                <a:gd name="T34" fmla="*/ 37 w 115"/>
                <a:gd name="T35" fmla="*/ 44 h 73"/>
                <a:gd name="T36" fmla="*/ 37 w 115"/>
                <a:gd name="T37" fmla="*/ 44 h 73"/>
                <a:gd name="T38" fmla="*/ 27 w 115"/>
                <a:gd name="T39" fmla="*/ 57 h 73"/>
                <a:gd name="T40" fmla="*/ 3 w 115"/>
                <a:gd name="T41" fmla="*/ 73 h 73"/>
                <a:gd name="T42" fmla="*/ 5 w 115"/>
                <a:gd name="T43" fmla="*/ 72 h 73"/>
                <a:gd name="T44" fmla="*/ 5 w 115"/>
                <a:gd name="T45" fmla="*/ 72 h 73"/>
                <a:gd name="T46" fmla="*/ 31 w 115"/>
                <a:gd name="T47" fmla="*/ 57 h 73"/>
                <a:gd name="T48" fmla="*/ 51 w 115"/>
                <a:gd name="T49" fmla="*/ 37 h 73"/>
                <a:gd name="T50" fmla="*/ 59 w 115"/>
                <a:gd name="T51" fmla="*/ 33 h 73"/>
                <a:gd name="T52" fmla="*/ 60 w 115"/>
                <a:gd name="T53" fmla="*/ 33 h 73"/>
                <a:gd name="T54" fmla="*/ 67 w 115"/>
                <a:gd name="T55" fmla="*/ 34 h 73"/>
                <a:gd name="T56" fmla="*/ 94 w 115"/>
                <a:gd name="T57" fmla="*/ 25 h 73"/>
                <a:gd name="T58" fmla="*/ 108 w 115"/>
                <a:gd name="T59" fmla="*/ 15 h 73"/>
                <a:gd name="T60" fmla="*/ 109 w 115"/>
                <a:gd name="T61" fmla="*/ 15 h 73"/>
                <a:gd name="T62" fmla="*/ 110 w 115"/>
                <a:gd name="T63" fmla="*/ 14 h 73"/>
                <a:gd name="T64" fmla="*/ 111 w 115"/>
                <a:gd name="T65" fmla="*/ 13 h 73"/>
                <a:gd name="T66" fmla="*/ 111 w 115"/>
                <a:gd name="T67" fmla="*/ 13 h 73"/>
                <a:gd name="T68" fmla="*/ 115 w 115"/>
                <a:gd name="T69" fmla="*/ 7 h 73"/>
                <a:gd name="T70" fmla="*/ 114 w 115"/>
                <a:gd name="T71" fmla="*/ 7 h 73"/>
                <a:gd name="T72" fmla="*/ 78 w 115"/>
                <a:gd name="T73" fmla="*/ 29 h 73"/>
                <a:gd name="T74" fmla="*/ 76 w 115"/>
                <a:gd name="T75" fmla="*/ 29 h 73"/>
                <a:gd name="T76" fmla="*/ 91 w 115"/>
                <a:gd name="T77" fmla="*/ 4 h 73"/>
                <a:gd name="T78" fmla="*/ 93 w 115"/>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 h="73">
                  <a:moveTo>
                    <a:pt x="93" y="0"/>
                  </a:moveTo>
                  <a:cubicBezTo>
                    <a:pt x="93" y="0"/>
                    <a:pt x="89" y="5"/>
                    <a:pt x="82" y="15"/>
                  </a:cubicBezTo>
                  <a:cubicBezTo>
                    <a:pt x="76" y="24"/>
                    <a:pt x="70" y="25"/>
                    <a:pt x="65" y="27"/>
                  </a:cubicBezTo>
                  <a:cubicBezTo>
                    <a:pt x="65" y="27"/>
                    <a:pt x="64" y="27"/>
                    <a:pt x="64" y="27"/>
                  </a:cubicBezTo>
                  <a:cubicBezTo>
                    <a:pt x="62" y="27"/>
                    <a:pt x="71" y="19"/>
                    <a:pt x="69" y="10"/>
                  </a:cubicBezTo>
                  <a:cubicBezTo>
                    <a:pt x="67" y="15"/>
                    <a:pt x="67" y="18"/>
                    <a:pt x="62" y="22"/>
                  </a:cubicBezTo>
                  <a:cubicBezTo>
                    <a:pt x="58" y="25"/>
                    <a:pt x="59" y="27"/>
                    <a:pt x="57" y="28"/>
                  </a:cubicBezTo>
                  <a:cubicBezTo>
                    <a:pt x="53" y="29"/>
                    <a:pt x="44" y="31"/>
                    <a:pt x="36" y="31"/>
                  </a:cubicBezTo>
                  <a:cubicBezTo>
                    <a:pt x="36" y="31"/>
                    <a:pt x="36" y="31"/>
                    <a:pt x="36" y="31"/>
                  </a:cubicBezTo>
                  <a:cubicBezTo>
                    <a:pt x="38" y="32"/>
                    <a:pt x="40" y="33"/>
                    <a:pt x="43" y="33"/>
                  </a:cubicBezTo>
                  <a:cubicBezTo>
                    <a:pt x="45" y="33"/>
                    <a:pt x="46" y="32"/>
                    <a:pt x="48" y="32"/>
                  </a:cubicBezTo>
                  <a:cubicBezTo>
                    <a:pt x="49" y="32"/>
                    <a:pt x="50" y="31"/>
                    <a:pt x="51" y="31"/>
                  </a:cubicBezTo>
                  <a:cubicBezTo>
                    <a:pt x="51" y="31"/>
                    <a:pt x="51" y="32"/>
                    <a:pt x="51" y="32"/>
                  </a:cubicBezTo>
                  <a:cubicBezTo>
                    <a:pt x="51" y="34"/>
                    <a:pt x="50" y="35"/>
                    <a:pt x="36" y="41"/>
                  </a:cubicBezTo>
                  <a:cubicBezTo>
                    <a:pt x="27" y="45"/>
                    <a:pt x="23" y="46"/>
                    <a:pt x="10" y="49"/>
                  </a:cubicBezTo>
                  <a:cubicBezTo>
                    <a:pt x="12" y="49"/>
                    <a:pt x="14" y="49"/>
                    <a:pt x="15" y="49"/>
                  </a:cubicBezTo>
                  <a:cubicBezTo>
                    <a:pt x="22" y="49"/>
                    <a:pt x="26" y="48"/>
                    <a:pt x="30" y="47"/>
                  </a:cubicBezTo>
                  <a:cubicBezTo>
                    <a:pt x="33" y="45"/>
                    <a:pt x="35" y="44"/>
                    <a:pt x="37" y="44"/>
                  </a:cubicBezTo>
                  <a:cubicBezTo>
                    <a:pt x="37" y="44"/>
                    <a:pt x="37" y="44"/>
                    <a:pt x="37" y="44"/>
                  </a:cubicBezTo>
                  <a:cubicBezTo>
                    <a:pt x="41" y="45"/>
                    <a:pt x="35" y="50"/>
                    <a:pt x="27" y="57"/>
                  </a:cubicBezTo>
                  <a:cubicBezTo>
                    <a:pt x="18" y="65"/>
                    <a:pt x="0" y="73"/>
                    <a:pt x="3" y="73"/>
                  </a:cubicBezTo>
                  <a:cubicBezTo>
                    <a:pt x="3" y="73"/>
                    <a:pt x="4" y="73"/>
                    <a:pt x="5" y="72"/>
                  </a:cubicBezTo>
                  <a:cubicBezTo>
                    <a:pt x="5" y="72"/>
                    <a:pt x="5" y="72"/>
                    <a:pt x="5" y="72"/>
                  </a:cubicBezTo>
                  <a:cubicBezTo>
                    <a:pt x="14" y="69"/>
                    <a:pt x="23" y="64"/>
                    <a:pt x="31" y="57"/>
                  </a:cubicBezTo>
                  <a:cubicBezTo>
                    <a:pt x="41" y="50"/>
                    <a:pt x="47" y="43"/>
                    <a:pt x="51" y="37"/>
                  </a:cubicBezTo>
                  <a:cubicBezTo>
                    <a:pt x="53" y="34"/>
                    <a:pt x="56" y="33"/>
                    <a:pt x="59" y="33"/>
                  </a:cubicBezTo>
                  <a:cubicBezTo>
                    <a:pt x="59" y="33"/>
                    <a:pt x="60" y="33"/>
                    <a:pt x="60" y="33"/>
                  </a:cubicBezTo>
                  <a:cubicBezTo>
                    <a:pt x="62" y="33"/>
                    <a:pt x="64" y="34"/>
                    <a:pt x="67" y="34"/>
                  </a:cubicBezTo>
                  <a:cubicBezTo>
                    <a:pt x="74" y="34"/>
                    <a:pt x="83" y="31"/>
                    <a:pt x="94" y="25"/>
                  </a:cubicBezTo>
                  <a:cubicBezTo>
                    <a:pt x="99" y="22"/>
                    <a:pt x="104" y="19"/>
                    <a:pt x="108" y="15"/>
                  </a:cubicBezTo>
                  <a:cubicBezTo>
                    <a:pt x="109" y="15"/>
                    <a:pt x="109" y="15"/>
                    <a:pt x="109" y="15"/>
                  </a:cubicBezTo>
                  <a:cubicBezTo>
                    <a:pt x="109" y="14"/>
                    <a:pt x="110" y="14"/>
                    <a:pt x="110" y="14"/>
                  </a:cubicBezTo>
                  <a:cubicBezTo>
                    <a:pt x="111" y="13"/>
                    <a:pt x="111" y="13"/>
                    <a:pt x="111" y="13"/>
                  </a:cubicBezTo>
                  <a:cubicBezTo>
                    <a:pt x="111" y="13"/>
                    <a:pt x="111" y="13"/>
                    <a:pt x="111" y="13"/>
                  </a:cubicBezTo>
                  <a:cubicBezTo>
                    <a:pt x="113" y="11"/>
                    <a:pt x="115" y="7"/>
                    <a:pt x="115" y="7"/>
                  </a:cubicBezTo>
                  <a:cubicBezTo>
                    <a:pt x="115" y="7"/>
                    <a:pt x="114" y="7"/>
                    <a:pt x="114" y="7"/>
                  </a:cubicBezTo>
                  <a:cubicBezTo>
                    <a:pt x="106" y="14"/>
                    <a:pt x="90" y="29"/>
                    <a:pt x="78" y="29"/>
                  </a:cubicBezTo>
                  <a:cubicBezTo>
                    <a:pt x="77" y="29"/>
                    <a:pt x="77" y="29"/>
                    <a:pt x="76" y="29"/>
                  </a:cubicBezTo>
                  <a:cubicBezTo>
                    <a:pt x="64" y="27"/>
                    <a:pt x="81" y="29"/>
                    <a:pt x="91" y="4"/>
                  </a:cubicBezTo>
                  <a:cubicBezTo>
                    <a:pt x="93" y="1"/>
                    <a:pt x="93" y="0"/>
                    <a:pt x="93"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53" name="Freeform 210"/>
            <p:cNvSpPr/>
            <p:nvPr/>
          </p:nvSpPr>
          <p:spPr bwMode="auto">
            <a:xfrm flipH="1">
              <a:off x="564972" y="5238747"/>
              <a:ext cx="148120" cy="40201"/>
            </a:xfrm>
            <a:custGeom>
              <a:avLst/>
              <a:gdLst>
                <a:gd name="T0" fmla="*/ 20 w 52"/>
                <a:gd name="T1" fmla="*/ 0 h 14"/>
                <a:gd name="T2" fmla="*/ 4 w 52"/>
                <a:gd name="T3" fmla="*/ 8 h 14"/>
                <a:gd name="T4" fmla="*/ 3 w 52"/>
                <a:gd name="T5" fmla="*/ 9 h 14"/>
                <a:gd name="T6" fmla="*/ 2 w 52"/>
                <a:gd name="T7" fmla="*/ 10 h 14"/>
                <a:gd name="T8" fmla="*/ 0 w 52"/>
                <a:gd name="T9" fmla="*/ 12 h 14"/>
                <a:gd name="T10" fmla="*/ 0 w 52"/>
                <a:gd name="T11" fmla="*/ 12 h 14"/>
                <a:gd name="T12" fmla="*/ 0 w 52"/>
                <a:gd name="T13" fmla="*/ 12 h 14"/>
                <a:gd name="T14" fmla="*/ 0 w 52"/>
                <a:gd name="T15" fmla="*/ 12 h 14"/>
                <a:gd name="T16" fmla="*/ 0 w 52"/>
                <a:gd name="T17" fmla="*/ 12 h 14"/>
                <a:gd name="T18" fmla="*/ 3 w 52"/>
                <a:gd name="T19" fmla="*/ 9 h 14"/>
                <a:gd name="T20" fmla="*/ 4 w 52"/>
                <a:gd name="T21" fmla="*/ 8 h 14"/>
                <a:gd name="T22" fmla="*/ 20 w 52"/>
                <a:gd name="T23" fmla="*/ 0 h 14"/>
                <a:gd name="T24" fmla="*/ 24 w 52"/>
                <a:gd name="T25" fmla="*/ 2 h 14"/>
                <a:gd name="T26" fmla="*/ 26 w 52"/>
                <a:gd name="T27" fmla="*/ 5 h 14"/>
                <a:gd name="T28" fmla="*/ 30 w 52"/>
                <a:gd name="T29" fmla="*/ 7 h 14"/>
                <a:gd name="T30" fmla="*/ 34 w 52"/>
                <a:gd name="T31" fmla="*/ 6 h 14"/>
                <a:gd name="T32" fmla="*/ 39 w 52"/>
                <a:gd name="T33" fmla="*/ 5 h 14"/>
                <a:gd name="T34" fmla="*/ 45 w 52"/>
                <a:gd name="T35" fmla="*/ 7 h 14"/>
                <a:gd name="T36" fmla="*/ 45 w 52"/>
                <a:gd name="T37" fmla="*/ 7 h 14"/>
                <a:gd name="T38" fmla="*/ 52 w 52"/>
                <a:gd name="T39" fmla="*/ 14 h 14"/>
                <a:gd name="T40" fmla="*/ 52 w 52"/>
                <a:gd name="T41" fmla="*/ 14 h 14"/>
                <a:gd name="T42" fmla="*/ 52 w 52"/>
                <a:gd name="T43" fmla="*/ 14 h 14"/>
                <a:gd name="T44" fmla="*/ 45 w 52"/>
                <a:gd name="T45" fmla="*/ 7 h 14"/>
                <a:gd name="T46" fmla="*/ 45 w 52"/>
                <a:gd name="T47" fmla="*/ 7 h 14"/>
                <a:gd name="T48" fmla="*/ 39 w 52"/>
                <a:gd name="T49" fmla="*/ 5 h 14"/>
                <a:gd name="T50" fmla="*/ 34 w 52"/>
                <a:gd name="T51" fmla="*/ 6 h 14"/>
                <a:gd name="T52" fmla="*/ 30 w 52"/>
                <a:gd name="T53" fmla="*/ 7 h 14"/>
                <a:gd name="T54" fmla="*/ 26 w 52"/>
                <a:gd name="T55" fmla="*/ 5 h 14"/>
                <a:gd name="T56" fmla="*/ 24 w 52"/>
                <a:gd name="T57" fmla="*/ 2 h 14"/>
                <a:gd name="T58" fmla="*/ 20 w 52"/>
                <a:gd name="T5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14">
                  <a:moveTo>
                    <a:pt x="20" y="0"/>
                  </a:moveTo>
                  <a:cubicBezTo>
                    <a:pt x="16" y="0"/>
                    <a:pt x="11" y="3"/>
                    <a:pt x="4" y="8"/>
                  </a:cubicBezTo>
                  <a:cubicBezTo>
                    <a:pt x="3" y="9"/>
                    <a:pt x="3" y="9"/>
                    <a:pt x="3" y="9"/>
                  </a:cubicBezTo>
                  <a:cubicBezTo>
                    <a:pt x="2" y="10"/>
                    <a:pt x="2" y="10"/>
                    <a:pt x="2" y="10"/>
                  </a:cubicBezTo>
                  <a:cubicBezTo>
                    <a:pt x="1" y="11"/>
                    <a:pt x="1" y="12"/>
                    <a:pt x="0" y="12"/>
                  </a:cubicBezTo>
                  <a:cubicBezTo>
                    <a:pt x="0" y="12"/>
                    <a:pt x="0" y="12"/>
                    <a:pt x="0" y="12"/>
                  </a:cubicBezTo>
                  <a:cubicBezTo>
                    <a:pt x="0" y="12"/>
                    <a:pt x="0" y="12"/>
                    <a:pt x="0" y="12"/>
                  </a:cubicBezTo>
                  <a:cubicBezTo>
                    <a:pt x="0" y="12"/>
                    <a:pt x="0" y="12"/>
                    <a:pt x="0" y="12"/>
                  </a:cubicBezTo>
                  <a:cubicBezTo>
                    <a:pt x="0" y="12"/>
                    <a:pt x="0" y="12"/>
                    <a:pt x="0" y="12"/>
                  </a:cubicBezTo>
                  <a:cubicBezTo>
                    <a:pt x="1" y="11"/>
                    <a:pt x="2" y="10"/>
                    <a:pt x="3" y="9"/>
                  </a:cubicBezTo>
                  <a:cubicBezTo>
                    <a:pt x="4" y="8"/>
                    <a:pt x="4" y="8"/>
                    <a:pt x="4" y="8"/>
                  </a:cubicBezTo>
                  <a:cubicBezTo>
                    <a:pt x="11" y="3"/>
                    <a:pt x="16" y="0"/>
                    <a:pt x="20" y="0"/>
                  </a:cubicBezTo>
                  <a:cubicBezTo>
                    <a:pt x="22" y="0"/>
                    <a:pt x="23" y="1"/>
                    <a:pt x="24" y="2"/>
                  </a:cubicBezTo>
                  <a:cubicBezTo>
                    <a:pt x="24" y="3"/>
                    <a:pt x="26" y="5"/>
                    <a:pt x="26" y="5"/>
                  </a:cubicBezTo>
                  <a:cubicBezTo>
                    <a:pt x="27" y="6"/>
                    <a:pt x="29" y="7"/>
                    <a:pt x="30" y="7"/>
                  </a:cubicBezTo>
                  <a:cubicBezTo>
                    <a:pt x="32" y="7"/>
                    <a:pt x="33" y="6"/>
                    <a:pt x="34" y="6"/>
                  </a:cubicBezTo>
                  <a:cubicBezTo>
                    <a:pt x="36" y="6"/>
                    <a:pt x="37" y="5"/>
                    <a:pt x="39" y="5"/>
                  </a:cubicBezTo>
                  <a:cubicBezTo>
                    <a:pt x="41" y="5"/>
                    <a:pt x="43" y="6"/>
                    <a:pt x="45" y="7"/>
                  </a:cubicBezTo>
                  <a:cubicBezTo>
                    <a:pt x="45" y="7"/>
                    <a:pt x="45" y="7"/>
                    <a:pt x="45" y="7"/>
                  </a:cubicBezTo>
                  <a:cubicBezTo>
                    <a:pt x="47" y="9"/>
                    <a:pt x="50" y="12"/>
                    <a:pt x="52" y="14"/>
                  </a:cubicBezTo>
                  <a:cubicBezTo>
                    <a:pt x="52" y="14"/>
                    <a:pt x="52" y="14"/>
                    <a:pt x="52" y="14"/>
                  </a:cubicBezTo>
                  <a:cubicBezTo>
                    <a:pt x="52" y="14"/>
                    <a:pt x="52" y="14"/>
                    <a:pt x="52" y="14"/>
                  </a:cubicBezTo>
                  <a:cubicBezTo>
                    <a:pt x="50" y="12"/>
                    <a:pt x="47" y="9"/>
                    <a:pt x="45" y="7"/>
                  </a:cubicBezTo>
                  <a:cubicBezTo>
                    <a:pt x="45" y="7"/>
                    <a:pt x="45" y="7"/>
                    <a:pt x="45" y="7"/>
                  </a:cubicBezTo>
                  <a:cubicBezTo>
                    <a:pt x="43" y="6"/>
                    <a:pt x="41" y="5"/>
                    <a:pt x="39" y="5"/>
                  </a:cubicBezTo>
                  <a:cubicBezTo>
                    <a:pt x="37" y="5"/>
                    <a:pt x="36" y="6"/>
                    <a:pt x="34" y="6"/>
                  </a:cubicBezTo>
                  <a:cubicBezTo>
                    <a:pt x="33" y="6"/>
                    <a:pt x="32" y="7"/>
                    <a:pt x="30" y="7"/>
                  </a:cubicBezTo>
                  <a:cubicBezTo>
                    <a:pt x="29" y="7"/>
                    <a:pt x="27" y="6"/>
                    <a:pt x="26" y="5"/>
                  </a:cubicBezTo>
                  <a:cubicBezTo>
                    <a:pt x="26" y="5"/>
                    <a:pt x="24" y="3"/>
                    <a:pt x="24" y="2"/>
                  </a:cubicBezTo>
                  <a:cubicBezTo>
                    <a:pt x="23" y="1"/>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54" name="Freeform 211"/>
            <p:cNvSpPr>
              <a:spLocks noEditPoints="1"/>
            </p:cNvSpPr>
            <p:nvPr/>
          </p:nvSpPr>
          <p:spPr bwMode="auto">
            <a:xfrm flipH="1">
              <a:off x="531116" y="5238747"/>
              <a:ext cx="205251" cy="137530"/>
            </a:xfrm>
            <a:custGeom>
              <a:avLst/>
              <a:gdLst>
                <a:gd name="T0" fmla="*/ 39 w 72"/>
                <a:gd name="T1" fmla="*/ 43 h 48"/>
                <a:gd name="T2" fmla="*/ 35 w 72"/>
                <a:gd name="T3" fmla="*/ 48 h 48"/>
                <a:gd name="T4" fmla="*/ 35 w 72"/>
                <a:gd name="T5" fmla="*/ 48 h 48"/>
                <a:gd name="T6" fmla="*/ 39 w 72"/>
                <a:gd name="T7" fmla="*/ 43 h 48"/>
                <a:gd name="T8" fmla="*/ 50 w 72"/>
                <a:gd name="T9" fmla="*/ 15 h 48"/>
                <a:gd name="T10" fmla="*/ 48 w 72"/>
                <a:gd name="T11" fmla="*/ 17 h 48"/>
                <a:gd name="T12" fmla="*/ 50 w 72"/>
                <a:gd name="T13" fmla="*/ 15 h 48"/>
                <a:gd name="T14" fmla="*/ 50 w 72"/>
                <a:gd name="T15" fmla="*/ 15 h 48"/>
                <a:gd name="T16" fmla="*/ 28 w 72"/>
                <a:gd name="T17" fmla="*/ 0 h 48"/>
                <a:gd name="T18" fmla="*/ 12 w 72"/>
                <a:gd name="T19" fmla="*/ 8 h 48"/>
                <a:gd name="T20" fmla="*/ 11 w 72"/>
                <a:gd name="T21" fmla="*/ 9 h 48"/>
                <a:gd name="T22" fmla="*/ 8 w 72"/>
                <a:gd name="T23" fmla="*/ 12 h 48"/>
                <a:gd name="T24" fmla="*/ 8 w 72"/>
                <a:gd name="T25" fmla="*/ 12 h 48"/>
                <a:gd name="T26" fmla="*/ 8 w 72"/>
                <a:gd name="T27" fmla="*/ 12 h 48"/>
                <a:gd name="T28" fmla="*/ 1 w 72"/>
                <a:gd name="T29" fmla="*/ 32 h 48"/>
                <a:gd name="T30" fmla="*/ 14 w 72"/>
                <a:gd name="T31" fmla="*/ 14 h 48"/>
                <a:gd name="T32" fmla="*/ 14 w 72"/>
                <a:gd name="T33" fmla="*/ 14 h 48"/>
                <a:gd name="T34" fmla="*/ 14 w 72"/>
                <a:gd name="T35" fmla="*/ 17 h 48"/>
                <a:gd name="T36" fmla="*/ 14 w 72"/>
                <a:gd name="T37" fmla="*/ 14 h 48"/>
                <a:gd name="T38" fmla="*/ 20 w 72"/>
                <a:gd name="T39" fmla="*/ 12 h 48"/>
                <a:gd name="T40" fmla="*/ 7 w 72"/>
                <a:gd name="T41" fmla="*/ 38 h 48"/>
                <a:gd name="T42" fmla="*/ 8 w 72"/>
                <a:gd name="T43" fmla="*/ 28 h 48"/>
                <a:gd name="T44" fmla="*/ 7 w 72"/>
                <a:gd name="T45" fmla="*/ 38 h 48"/>
                <a:gd name="T46" fmla="*/ 20 w 72"/>
                <a:gd name="T47" fmla="*/ 12 h 48"/>
                <a:gd name="T48" fmla="*/ 28 w 72"/>
                <a:gd name="T49" fmla="*/ 6 h 48"/>
                <a:gd name="T50" fmla="*/ 34 w 72"/>
                <a:gd name="T51" fmla="*/ 10 h 48"/>
                <a:gd name="T52" fmla="*/ 30 w 72"/>
                <a:gd name="T53" fmla="*/ 30 h 48"/>
                <a:gd name="T54" fmla="*/ 42 w 72"/>
                <a:gd name="T55" fmla="*/ 13 h 48"/>
                <a:gd name="T56" fmla="*/ 43 w 72"/>
                <a:gd name="T57" fmla="*/ 14 h 48"/>
                <a:gd name="T58" fmla="*/ 44 w 72"/>
                <a:gd name="T59" fmla="*/ 17 h 48"/>
                <a:gd name="T60" fmla="*/ 43 w 72"/>
                <a:gd name="T61" fmla="*/ 14 h 48"/>
                <a:gd name="T62" fmla="*/ 50 w 72"/>
                <a:gd name="T63" fmla="*/ 15 h 48"/>
                <a:gd name="T64" fmla="*/ 50 w 72"/>
                <a:gd name="T65" fmla="*/ 15 h 48"/>
                <a:gd name="T66" fmla="*/ 50 w 72"/>
                <a:gd name="T67" fmla="*/ 15 h 48"/>
                <a:gd name="T68" fmla="*/ 50 w 72"/>
                <a:gd name="T69" fmla="*/ 15 h 48"/>
                <a:gd name="T70" fmla="*/ 50 w 72"/>
                <a:gd name="T71" fmla="*/ 15 h 48"/>
                <a:gd name="T72" fmla="*/ 53 w 72"/>
                <a:gd name="T73" fmla="*/ 28 h 48"/>
                <a:gd name="T74" fmla="*/ 50 w 72"/>
                <a:gd name="T75" fmla="*/ 15 h 48"/>
                <a:gd name="T76" fmla="*/ 56 w 72"/>
                <a:gd name="T77" fmla="*/ 16 h 48"/>
                <a:gd name="T78" fmla="*/ 56 w 72"/>
                <a:gd name="T79" fmla="*/ 16 h 48"/>
                <a:gd name="T80" fmla="*/ 56 w 72"/>
                <a:gd name="T81" fmla="*/ 16 h 48"/>
                <a:gd name="T82" fmla="*/ 58 w 72"/>
                <a:gd name="T83" fmla="*/ 17 h 48"/>
                <a:gd name="T84" fmla="*/ 58 w 72"/>
                <a:gd name="T85" fmla="*/ 17 h 48"/>
                <a:gd name="T86" fmla="*/ 58 w 72"/>
                <a:gd name="T87" fmla="*/ 17 h 48"/>
                <a:gd name="T88" fmla="*/ 70 w 72"/>
                <a:gd name="T89" fmla="*/ 40 h 48"/>
                <a:gd name="T90" fmla="*/ 60 w 72"/>
                <a:gd name="T91" fmla="*/ 14 h 48"/>
                <a:gd name="T92" fmla="*/ 60 w 72"/>
                <a:gd name="T93" fmla="*/ 14 h 48"/>
                <a:gd name="T94" fmla="*/ 53 w 72"/>
                <a:gd name="T95" fmla="*/ 7 h 48"/>
                <a:gd name="T96" fmla="*/ 53 w 72"/>
                <a:gd name="T97" fmla="*/ 7 h 48"/>
                <a:gd name="T98" fmla="*/ 47 w 72"/>
                <a:gd name="T99" fmla="*/ 5 h 48"/>
                <a:gd name="T100" fmla="*/ 42 w 72"/>
                <a:gd name="T101" fmla="*/ 6 h 48"/>
                <a:gd name="T102" fmla="*/ 38 w 72"/>
                <a:gd name="T103" fmla="*/ 7 h 48"/>
                <a:gd name="T104" fmla="*/ 34 w 72"/>
                <a:gd name="T105" fmla="*/ 5 h 48"/>
                <a:gd name="T106" fmla="*/ 32 w 72"/>
                <a:gd name="T107" fmla="*/ 2 h 48"/>
                <a:gd name="T108" fmla="*/ 28 w 72"/>
                <a:gd name="T10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48">
                  <a:moveTo>
                    <a:pt x="39" y="43"/>
                  </a:moveTo>
                  <a:cubicBezTo>
                    <a:pt x="38" y="45"/>
                    <a:pt x="36" y="47"/>
                    <a:pt x="35" y="48"/>
                  </a:cubicBezTo>
                  <a:cubicBezTo>
                    <a:pt x="35" y="48"/>
                    <a:pt x="35" y="48"/>
                    <a:pt x="35" y="48"/>
                  </a:cubicBezTo>
                  <a:cubicBezTo>
                    <a:pt x="36" y="47"/>
                    <a:pt x="38" y="46"/>
                    <a:pt x="39" y="43"/>
                  </a:cubicBezTo>
                  <a:moveTo>
                    <a:pt x="50" y="15"/>
                  </a:moveTo>
                  <a:cubicBezTo>
                    <a:pt x="49" y="15"/>
                    <a:pt x="49" y="16"/>
                    <a:pt x="48" y="17"/>
                  </a:cubicBezTo>
                  <a:cubicBezTo>
                    <a:pt x="49" y="16"/>
                    <a:pt x="49" y="15"/>
                    <a:pt x="50" y="15"/>
                  </a:cubicBezTo>
                  <a:cubicBezTo>
                    <a:pt x="50" y="15"/>
                    <a:pt x="50" y="15"/>
                    <a:pt x="50" y="15"/>
                  </a:cubicBezTo>
                  <a:moveTo>
                    <a:pt x="28" y="0"/>
                  </a:moveTo>
                  <a:cubicBezTo>
                    <a:pt x="24" y="0"/>
                    <a:pt x="19" y="3"/>
                    <a:pt x="12" y="8"/>
                  </a:cubicBezTo>
                  <a:cubicBezTo>
                    <a:pt x="11" y="9"/>
                    <a:pt x="11" y="9"/>
                    <a:pt x="11" y="9"/>
                  </a:cubicBezTo>
                  <a:cubicBezTo>
                    <a:pt x="10" y="10"/>
                    <a:pt x="9" y="11"/>
                    <a:pt x="8" y="12"/>
                  </a:cubicBezTo>
                  <a:cubicBezTo>
                    <a:pt x="8" y="12"/>
                    <a:pt x="8" y="12"/>
                    <a:pt x="8" y="12"/>
                  </a:cubicBezTo>
                  <a:cubicBezTo>
                    <a:pt x="8" y="12"/>
                    <a:pt x="8" y="12"/>
                    <a:pt x="8" y="12"/>
                  </a:cubicBezTo>
                  <a:cubicBezTo>
                    <a:pt x="2" y="19"/>
                    <a:pt x="0" y="28"/>
                    <a:pt x="1" y="32"/>
                  </a:cubicBezTo>
                  <a:cubicBezTo>
                    <a:pt x="1" y="26"/>
                    <a:pt x="11" y="14"/>
                    <a:pt x="14" y="14"/>
                  </a:cubicBezTo>
                  <a:cubicBezTo>
                    <a:pt x="14" y="14"/>
                    <a:pt x="14" y="14"/>
                    <a:pt x="14" y="14"/>
                  </a:cubicBezTo>
                  <a:cubicBezTo>
                    <a:pt x="15" y="14"/>
                    <a:pt x="14" y="15"/>
                    <a:pt x="14" y="17"/>
                  </a:cubicBezTo>
                  <a:cubicBezTo>
                    <a:pt x="14" y="15"/>
                    <a:pt x="15" y="14"/>
                    <a:pt x="14" y="14"/>
                  </a:cubicBezTo>
                  <a:cubicBezTo>
                    <a:pt x="20" y="12"/>
                    <a:pt x="20" y="12"/>
                    <a:pt x="20" y="12"/>
                  </a:cubicBezTo>
                  <a:cubicBezTo>
                    <a:pt x="12" y="23"/>
                    <a:pt x="9" y="32"/>
                    <a:pt x="7" y="38"/>
                  </a:cubicBezTo>
                  <a:cubicBezTo>
                    <a:pt x="6" y="36"/>
                    <a:pt x="7" y="32"/>
                    <a:pt x="8" y="28"/>
                  </a:cubicBezTo>
                  <a:cubicBezTo>
                    <a:pt x="6" y="33"/>
                    <a:pt x="5" y="38"/>
                    <a:pt x="7" y="38"/>
                  </a:cubicBezTo>
                  <a:cubicBezTo>
                    <a:pt x="9" y="32"/>
                    <a:pt x="12" y="23"/>
                    <a:pt x="20" y="12"/>
                  </a:cubicBezTo>
                  <a:cubicBezTo>
                    <a:pt x="23" y="7"/>
                    <a:pt x="26" y="6"/>
                    <a:pt x="28" y="6"/>
                  </a:cubicBezTo>
                  <a:cubicBezTo>
                    <a:pt x="30" y="6"/>
                    <a:pt x="32" y="8"/>
                    <a:pt x="34" y="10"/>
                  </a:cubicBezTo>
                  <a:cubicBezTo>
                    <a:pt x="38" y="15"/>
                    <a:pt x="33" y="24"/>
                    <a:pt x="30" y="30"/>
                  </a:cubicBezTo>
                  <a:cubicBezTo>
                    <a:pt x="35" y="28"/>
                    <a:pt x="39" y="13"/>
                    <a:pt x="42" y="13"/>
                  </a:cubicBezTo>
                  <a:cubicBezTo>
                    <a:pt x="42" y="13"/>
                    <a:pt x="43" y="13"/>
                    <a:pt x="43" y="14"/>
                  </a:cubicBezTo>
                  <a:cubicBezTo>
                    <a:pt x="43" y="14"/>
                    <a:pt x="44" y="15"/>
                    <a:pt x="44" y="17"/>
                  </a:cubicBezTo>
                  <a:cubicBezTo>
                    <a:pt x="44" y="15"/>
                    <a:pt x="43" y="14"/>
                    <a:pt x="43" y="14"/>
                  </a:cubicBezTo>
                  <a:cubicBezTo>
                    <a:pt x="50" y="15"/>
                    <a:pt x="50" y="15"/>
                    <a:pt x="50" y="15"/>
                  </a:cubicBezTo>
                  <a:cubicBezTo>
                    <a:pt x="50" y="15"/>
                    <a:pt x="50" y="15"/>
                    <a:pt x="50" y="15"/>
                  </a:cubicBezTo>
                  <a:cubicBezTo>
                    <a:pt x="50" y="15"/>
                    <a:pt x="50" y="15"/>
                    <a:pt x="50" y="15"/>
                  </a:cubicBezTo>
                  <a:cubicBezTo>
                    <a:pt x="50" y="15"/>
                    <a:pt x="50" y="15"/>
                    <a:pt x="50" y="15"/>
                  </a:cubicBezTo>
                  <a:cubicBezTo>
                    <a:pt x="50" y="15"/>
                    <a:pt x="50" y="15"/>
                    <a:pt x="50" y="15"/>
                  </a:cubicBezTo>
                  <a:cubicBezTo>
                    <a:pt x="53" y="17"/>
                    <a:pt x="53" y="22"/>
                    <a:pt x="53" y="28"/>
                  </a:cubicBezTo>
                  <a:cubicBezTo>
                    <a:pt x="53" y="22"/>
                    <a:pt x="53" y="17"/>
                    <a:pt x="50" y="15"/>
                  </a:cubicBezTo>
                  <a:cubicBezTo>
                    <a:pt x="56" y="16"/>
                    <a:pt x="56" y="16"/>
                    <a:pt x="56" y="16"/>
                  </a:cubicBezTo>
                  <a:cubicBezTo>
                    <a:pt x="56" y="16"/>
                    <a:pt x="56" y="16"/>
                    <a:pt x="56" y="16"/>
                  </a:cubicBezTo>
                  <a:cubicBezTo>
                    <a:pt x="56" y="16"/>
                    <a:pt x="56" y="16"/>
                    <a:pt x="56" y="16"/>
                  </a:cubicBezTo>
                  <a:cubicBezTo>
                    <a:pt x="57" y="16"/>
                    <a:pt x="57" y="16"/>
                    <a:pt x="58" y="17"/>
                  </a:cubicBezTo>
                  <a:cubicBezTo>
                    <a:pt x="58" y="17"/>
                    <a:pt x="58" y="17"/>
                    <a:pt x="58" y="17"/>
                  </a:cubicBezTo>
                  <a:cubicBezTo>
                    <a:pt x="58" y="17"/>
                    <a:pt x="58" y="17"/>
                    <a:pt x="58" y="17"/>
                  </a:cubicBezTo>
                  <a:cubicBezTo>
                    <a:pt x="64" y="22"/>
                    <a:pt x="68" y="33"/>
                    <a:pt x="70" y="40"/>
                  </a:cubicBezTo>
                  <a:cubicBezTo>
                    <a:pt x="72" y="28"/>
                    <a:pt x="60" y="14"/>
                    <a:pt x="60" y="14"/>
                  </a:cubicBezTo>
                  <a:cubicBezTo>
                    <a:pt x="60" y="14"/>
                    <a:pt x="60" y="14"/>
                    <a:pt x="60" y="14"/>
                  </a:cubicBezTo>
                  <a:cubicBezTo>
                    <a:pt x="58" y="12"/>
                    <a:pt x="55" y="9"/>
                    <a:pt x="53" y="7"/>
                  </a:cubicBezTo>
                  <a:cubicBezTo>
                    <a:pt x="53" y="7"/>
                    <a:pt x="53" y="7"/>
                    <a:pt x="53" y="7"/>
                  </a:cubicBezTo>
                  <a:cubicBezTo>
                    <a:pt x="51" y="6"/>
                    <a:pt x="49" y="5"/>
                    <a:pt x="47" y="5"/>
                  </a:cubicBezTo>
                  <a:cubicBezTo>
                    <a:pt x="45" y="5"/>
                    <a:pt x="44" y="6"/>
                    <a:pt x="42" y="6"/>
                  </a:cubicBezTo>
                  <a:cubicBezTo>
                    <a:pt x="41" y="6"/>
                    <a:pt x="40" y="7"/>
                    <a:pt x="38" y="7"/>
                  </a:cubicBezTo>
                  <a:cubicBezTo>
                    <a:pt x="37" y="7"/>
                    <a:pt x="35" y="6"/>
                    <a:pt x="34" y="5"/>
                  </a:cubicBezTo>
                  <a:cubicBezTo>
                    <a:pt x="34" y="5"/>
                    <a:pt x="32" y="3"/>
                    <a:pt x="32" y="2"/>
                  </a:cubicBezTo>
                  <a:cubicBezTo>
                    <a:pt x="31" y="1"/>
                    <a:pt x="30" y="0"/>
                    <a:pt x="28"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55" name="Freeform 212"/>
            <p:cNvSpPr/>
            <p:nvPr/>
          </p:nvSpPr>
          <p:spPr bwMode="auto">
            <a:xfrm flipH="1">
              <a:off x="905647" y="5378392"/>
              <a:ext cx="234876" cy="181962"/>
            </a:xfrm>
            <a:custGeom>
              <a:avLst/>
              <a:gdLst>
                <a:gd name="T0" fmla="*/ 36 w 83"/>
                <a:gd name="T1" fmla="*/ 0 h 64"/>
                <a:gd name="T2" fmla="*/ 29 w 83"/>
                <a:gd name="T3" fmla="*/ 0 h 64"/>
                <a:gd name="T4" fmla="*/ 23 w 83"/>
                <a:gd name="T5" fmla="*/ 6 h 64"/>
                <a:gd name="T6" fmla="*/ 20 w 83"/>
                <a:gd name="T7" fmla="*/ 12 h 64"/>
                <a:gd name="T8" fmla="*/ 16 w 83"/>
                <a:gd name="T9" fmla="*/ 13 h 64"/>
                <a:gd name="T10" fmla="*/ 13 w 83"/>
                <a:gd name="T11" fmla="*/ 13 h 64"/>
                <a:gd name="T12" fmla="*/ 11 w 83"/>
                <a:gd name="T13" fmla="*/ 12 h 64"/>
                <a:gd name="T14" fmla="*/ 5 w 83"/>
                <a:gd name="T15" fmla="*/ 17 h 64"/>
                <a:gd name="T16" fmla="*/ 1 w 83"/>
                <a:gd name="T17" fmla="*/ 38 h 64"/>
                <a:gd name="T18" fmla="*/ 1 w 83"/>
                <a:gd name="T19" fmla="*/ 38 h 64"/>
                <a:gd name="T20" fmla="*/ 15 w 83"/>
                <a:gd name="T21" fmla="*/ 64 h 64"/>
                <a:gd name="T22" fmla="*/ 14 w 83"/>
                <a:gd name="T23" fmla="*/ 23 h 64"/>
                <a:gd name="T24" fmla="*/ 35 w 83"/>
                <a:gd name="T25" fmla="*/ 62 h 64"/>
                <a:gd name="T26" fmla="*/ 19 w 83"/>
                <a:gd name="T27" fmla="*/ 21 h 64"/>
                <a:gd name="T28" fmla="*/ 19 w 83"/>
                <a:gd name="T29" fmla="*/ 21 h 64"/>
                <a:gd name="T30" fmla="*/ 40 w 83"/>
                <a:gd name="T31" fmla="*/ 40 h 64"/>
                <a:gd name="T32" fmla="*/ 25 w 83"/>
                <a:gd name="T33" fmla="*/ 19 h 64"/>
                <a:gd name="T34" fmla="*/ 25 w 83"/>
                <a:gd name="T35" fmla="*/ 19 h 64"/>
                <a:gd name="T36" fmla="*/ 45 w 83"/>
                <a:gd name="T37" fmla="*/ 37 h 64"/>
                <a:gd name="T38" fmla="*/ 32 w 83"/>
                <a:gd name="T39" fmla="*/ 14 h 64"/>
                <a:gd name="T40" fmla="*/ 32 w 83"/>
                <a:gd name="T41" fmla="*/ 14 h 64"/>
                <a:gd name="T42" fmla="*/ 58 w 83"/>
                <a:gd name="T43" fmla="*/ 40 h 64"/>
                <a:gd name="T44" fmla="*/ 36 w 83"/>
                <a:gd name="T45" fmla="*/ 9 h 64"/>
                <a:gd name="T46" fmla="*/ 37 w 83"/>
                <a:gd name="T47" fmla="*/ 9 h 64"/>
                <a:gd name="T48" fmla="*/ 71 w 83"/>
                <a:gd name="T49" fmla="*/ 32 h 64"/>
                <a:gd name="T50" fmla="*/ 39 w 83"/>
                <a:gd name="T51" fmla="*/ 3 h 64"/>
                <a:gd name="T52" fmla="*/ 43 w 83"/>
                <a:gd name="T53" fmla="*/ 3 h 64"/>
                <a:gd name="T54" fmla="*/ 83 w 83"/>
                <a:gd name="T55" fmla="*/ 19 h 64"/>
                <a:gd name="T56" fmla="*/ 58 w 83"/>
                <a:gd name="T57" fmla="*/ 3 h 64"/>
                <a:gd name="T58" fmla="*/ 58 w 83"/>
                <a:gd name="T59" fmla="*/ 3 h 64"/>
                <a:gd name="T60" fmla="*/ 58 w 83"/>
                <a:gd name="T61" fmla="*/ 3 h 64"/>
                <a:gd name="T62" fmla="*/ 36 w 83"/>
                <a:gd name="T6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64">
                  <a:moveTo>
                    <a:pt x="36" y="0"/>
                  </a:moveTo>
                  <a:cubicBezTo>
                    <a:pt x="33" y="0"/>
                    <a:pt x="31" y="0"/>
                    <a:pt x="29" y="0"/>
                  </a:cubicBezTo>
                  <a:cubicBezTo>
                    <a:pt x="26" y="0"/>
                    <a:pt x="23" y="3"/>
                    <a:pt x="23" y="6"/>
                  </a:cubicBezTo>
                  <a:cubicBezTo>
                    <a:pt x="23" y="9"/>
                    <a:pt x="22" y="11"/>
                    <a:pt x="20" y="12"/>
                  </a:cubicBezTo>
                  <a:cubicBezTo>
                    <a:pt x="19" y="13"/>
                    <a:pt x="18" y="13"/>
                    <a:pt x="16" y="13"/>
                  </a:cubicBezTo>
                  <a:cubicBezTo>
                    <a:pt x="15" y="13"/>
                    <a:pt x="14" y="13"/>
                    <a:pt x="13" y="13"/>
                  </a:cubicBezTo>
                  <a:cubicBezTo>
                    <a:pt x="12" y="12"/>
                    <a:pt x="12" y="12"/>
                    <a:pt x="11" y="12"/>
                  </a:cubicBezTo>
                  <a:cubicBezTo>
                    <a:pt x="8" y="12"/>
                    <a:pt x="6" y="14"/>
                    <a:pt x="5" y="17"/>
                  </a:cubicBezTo>
                  <a:cubicBezTo>
                    <a:pt x="3" y="22"/>
                    <a:pt x="1" y="29"/>
                    <a:pt x="1" y="38"/>
                  </a:cubicBezTo>
                  <a:cubicBezTo>
                    <a:pt x="1" y="38"/>
                    <a:pt x="1" y="38"/>
                    <a:pt x="1" y="38"/>
                  </a:cubicBezTo>
                  <a:cubicBezTo>
                    <a:pt x="5" y="57"/>
                    <a:pt x="9" y="59"/>
                    <a:pt x="15" y="64"/>
                  </a:cubicBezTo>
                  <a:cubicBezTo>
                    <a:pt x="0" y="42"/>
                    <a:pt x="9" y="24"/>
                    <a:pt x="14" y="23"/>
                  </a:cubicBezTo>
                  <a:cubicBezTo>
                    <a:pt x="12" y="32"/>
                    <a:pt x="17" y="55"/>
                    <a:pt x="35" y="62"/>
                  </a:cubicBezTo>
                  <a:cubicBezTo>
                    <a:pt x="24" y="56"/>
                    <a:pt x="13" y="22"/>
                    <a:pt x="19" y="21"/>
                  </a:cubicBezTo>
                  <a:cubicBezTo>
                    <a:pt x="19" y="21"/>
                    <a:pt x="19" y="21"/>
                    <a:pt x="19" y="21"/>
                  </a:cubicBezTo>
                  <a:cubicBezTo>
                    <a:pt x="25" y="21"/>
                    <a:pt x="31" y="33"/>
                    <a:pt x="40" y="40"/>
                  </a:cubicBezTo>
                  <a:cubicBezTo>
                    <a:pt x="37" y="33"/>
                    <a:pt x="26" y="23"/>
                    <a:pt x="25" y="19"/>
                  </a:cubicBezTo>
                  <a:cubicBezTo>
                    <a:pt x="25" y="19"/>
                    <a:pt x="25" y="19"/>
                    <a:pt x="25" y="19"/>
                  </a:cubicBezTo>
                  <a:cubicBezTo>
                    <a:pt x="31" y="19"/>
                    <a:pt x="41" y="33"/>
                    <a:pt x="45" y="37"/>
                  </a:cubicBezTo>
                  <a:cubicBezTo>
                    <a:pt x="42" y="24"/>
                    <a:pt x="27" y="15"/>
                    <a:pt x="32" y="14"/>
                  </a:cubicBezTo>
                  <a:cubicBezTo>
                    <a:pt x="32" y="14"/>
                    <a:pt x="32" y="14"/>
                    <a:pt x="32" y="14"/>
                  </a:cubicBezTo>
                  <a:cubicBezTo>
                    <a:pt x="37" y="14"/>
                    <a:pt x="55" y="32"/>
                    <a:pt x="58" y="40"/>
                  </a:cubicBezTo>
                  <a:cubicBezTo>
                    <a:pt x="61" y="28"/>
                    <a:pt x="30" y="10"/>
                    <a:pt x="36" y="9"/>
                  </a:cubicBezTo>
                  <a:cubicBezTo>
                    <a:pt x="36" y="9"/>
                    <a:pt x="36" y="9"/>
                    <a:pt x="37" y="9"/>
                  </a:cubicBezTo>
                  <a:cubicBezTo>
                    <a:pt x="43" y="9"/>
                    <a:pt x="65" y="19"/>
                    <a:pt x="71" y="32"/>
                  </a:cubicBezTo>
                  <a:cubicBezTo>
                    <a:pt x="68" y="9"/>
                    <a:pt x="30" y="3"/>
                    <a:pt x="39" y="3"/>
                  </a:cubicBezTo>
                  <a:cubicBezTo>
                    <a:pt x="40" y="3"/>
                    <a:pt x="41" y="3"/>
                    <a:pt x="43" y="3"/>
                  </a:cubicBezTo>
                  <a:cubicBezTo>
                    <a:pt x="63" y="4"/>
                    <a:pt x="70" y="12"/>
                    <a:pt x="83" y="19"/>
                  </a:cubicBezTo>
                  <a:cubicBezTo>
                    <a:pt x="77" y="10"/>
                    <a:pt x="61" y="4"/>
                    <a:pt x="58" y="3"/>
                  </a:cubicBezTo>
                  <a:cubicBezTo>
                    <a:pt x="58" y="3"/>
                    <a:pt x="58" y="3"/>
                    <a:pt x="58" y="3"/>
                  </a:cubicBezTo>
                  <a:cubicBezTo>
                    <a:pt x="58" y="3"/>
                    <a:pt x="58" y="3"/>
                    <a:pt x="58" y="3"/>
                  </a:cubicBezTo>
                  <a:cubicBezTo>
                    <a:pt x="49" y="0"/>
                    <a:pt x="41" y="0"/>
                    <a:pt x="36"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56" name="Freeform 213"/>
            <p:cNvSpPr/>
            <p:nvPr/>
          </p:nvSpPr>
          <p:spPr bwMode="auto">
            <a:xfrm flipH="1">
              <a:off x="1119363" y="5604787"/>
              <a:ext cx="126960" cy="165035"/>
            </a:xfrm>
            <a:custGeom>
              <a:avLst/>
              <a:gdLst>
                <a:gd name="T0" fmla="*/ 8 w 45"/>
                <a:gd name="T1" fmla="*/ 0 h 59"/>
                <a:gd name="T2" fmla="*/ 5 w 45"/>
                <a:gd name="T3" fmla="*/ 2 h 59"/>
                <a:gd name="T4" fmla="*/ 1 w 45"/>
                <a:gd name="T5" fmla="*/ 10 h 59"/>
                <a:gd name="T6" fmla="*/ 0 w 45"/>
                <a:gd name="T7" fmla="*/ 13 h 59"/>
                <a:gd name="T8" fmla="*/ 22 w 45"/>
                <a:gd name="T9" fmla="*/ 55 h 59"/>
                <a:gd name="T10" fmla="*/ 26 w 45"/>
                <a:gd name="T11" fmla="*/ 59 h 59"/>
                <a:gd name="T12" fmla="*/ 6 w 45"/>
                <a:gd name="T13" fmla="*/ 23 h 59"/>
                <a:gd name="T14" fmla="*/ 10 w 45"/>
                <a:gd name="T15" fmla="*/ 28 h 59"/>
                <a:gd name="T16" fmla="*/ 35 w 45"/>
                <a:gd name="T17" fmla="*/ 50 h 59"/>
                <a:gd name="T18" fmla="*/ 33 w 45"/>
                <a:gd name="T19" fmla="*/ 47 h 59"/>
                <a:gd name="T20" fmla="*/ 6 w 45"/>
                <a:gd name="T21" fmla="*/ 12 h 59"/>
                <a:gd name="T22" fmla="*/ 6 w 45"/>
                <a:gd name="T23" fmla="*/ 12 h 59"/>
                <a:gd name="T24" fmla="*/ 16 w 45"/>
                <a:gd name="T25" fmla="*/ 22 h 59"/>
                <a:gd name="T26" fmla="*/ 27 w 45"/>
                <a:gd name="T27" fmla="*/ 31 h 59"/>
                <a:gd name="T28" fmla="*/ 27 w 45"/>
                <a:gd name="T29" fmla="*/ 30 h 59"/>
                <a:gd name="T30" fmla="*/ 8 w 45"/>
                <a:gd name="T31" fmla="*/ 8 h 59"/>
                <a:gd name="T32" fmla="*/ 9 w 45"/>
                <a:gd name="T33" fmla="*/ 8 h 59"/>
                <a:gd name="T34" fmla="*/ 43 w 45"/>
                <a:gd name="T35" fmla="*/ 34 h 59"/>
                <a:gd name="T36" fmla="*/ 44 w 45"/>
                <a:gd name="T37" fmla="*/ 33 h 59"/>
                <a:gd name="T38" fmla="*/ 13 w 45"/>
                <a:gd name="T39" fmla="*/ 5 h 59"/>
                <a:gd name="T40" fmla="*/ 13 w 45"/>
                <a:gd name="T41" fmla="*/ 5 h 59"/>
                <a:gd name="T42" fmla="*/ 43 w 45"/>
                <a:gd name="T43" fmla="*/ 21 h 59"/>
                <a:gd name="T44" fmla="*/ 44 w 45"/>
                <a:gd name="T45" fmla="*/ 21 h 59"/>
                <a:gd name="T46" fmla="*/ 33 w 45"/>
                <a:gd name="T47" fmla="*/ 12 h 59"/>
                <a:gd name="T48" fmla="*/ 33 w 45"/>
                <a:gd name="T49" fmla="*/ 12 h 59"/>
                <a:gd name="T50" fmla="*/ 31 w 45"/>
                <a:gd name="T51" fmla="*/ 11 h 59"/>
                <a:gd name="T52" fmla="*/ 31 w 45"/>
                <a:gd name="T53" fmla="*/ 11 h 59"/>
                <a:gd name="T54" fmla="*/ 31 w 45"/>
                <a:gd name="T55" fmla="*/ 11 h 59"/>
                <a:gd name="T56" fmla="*/ 29 w 45"/>
                <a:gd name="T57" fmla="*/ 10 h 59"/>
                <a:gd name="T58" fmla="*/ 8 w 45"/>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59">
                  <a:moveTo>
                    <a:pt x="8" y="0"/>
                  </a:moveTo>
                  <a:cubicBezTo>
                    <a:pt x="6" y="0"/>
                    <a:pt x="5" y="1"/>
                    <a:pt x="5" y="2"/>
                  </a:cubicBezTo>
                  <a:cubicBezTo>
                    <a:pt x="4" y="6"/>
                    <a:pt x="1" y="3"/>
                    <a:pt x="1" y="10"/>
                  </a:cubicBezTo>
                  <a:cubicBezTo>
                    <a:pt x="0" y="11"/>
                    <a:pt x="0" y="12"/>
                    <a:pt x="0" y="13"/>
                  </a:cubicBezTo>
                  <a:cubicBezTo>
                    <a:pt x="0" y="21"/>
                    <a:pt x="7" y="42"/>
                    <a:pt x="22" y="55"/>
                  </a:cubicBezTo>
                  <a:cubicBezTo>
                    <a:pt x="23" y="56"/>
                    <a:pt x="24" y="58"/>
                    <a:pt x="26" y="59"/>
                  </a:cubicBezTo>
                  <a:cubicBezTo>
                    <a:pt x="17" y="50"/>
                    <a:pt x="3" y="23"/>
                    <a:pt x="6" y="23"/>
                  </a:cubicBezTo>
                  <a:cubicBezTo>
                    <a:pt x="6" y="23"/>
                    <a:pt x="8" y="25"/>
                    <a:pt x="10" y="28"/>
                  </a:cubicBezTo>
                  <a:cubicBezTo>
                    <a:pt x="21" y="42"/>
                    <a:pt x="33" y="50"/>
                    <a:pt x="35" y="50"/>
                  </a:cubicBezTo>
                  <a:cubicBezTo>
                    <a:pt x="36" y="50"/>
                    <a:pt x="35" y="49"/>
                    <a:pt x="33" y="47"/>
                  </a:cubicBezTo>
                  <a:cubicBezTo>
                    <a:pt x="24" y="40"/>
                    <a:pt x="4" y="13"/>
                    <a:pt x="6" y="12"/>
                  </a:cubicBezTo>
                  <a:cubicBezTo>
                    <a:pt x="6" y="12"/>
                    <a:pt x="6" y="12"/>
                    <a:pt x="6" y="12"/>
                  </a:cubicBezTo>
                  <a:cubicBezTo>
                    <a:pt x="7" y="12"/>
                    <a:pt x="11" y="17"/>
                    <a:pt x="16" y="22"/>
                  </a:cubicBezTo>
                  <a:cubicBezTo>
                    <a:pt x="20" y="26"/>
                    <a:pt x="25" y="31"/>
                    <a:pt x="27" y="31"/>
                  </a:cubicBezTo>
                  <a:cubicBezTo>
                    <a:pt x="27" y="31"/>
                    <a:pt x="27" y="31"/>
                    <a:pt x="27" y="30"/>
                  </a:cubicBezTo>
                  <a:cubicBezTo>
                    <a:pt x="26" y="24"/>
                    <a:pt x="5" y="8"/>
                    <a:pt x="8" y="8"/>
                  </a:cubicBezTo>
                  <a:cubicBezTo>
                    <a:pt x="9" y="8"/>
                    <a:pt x="9" y="8"/>
                    <a:pt x="9" y="8"/>
                  </a:cubicBezTo>
                  <a:cubicBezTo>
                    <a:pt x="15" y="10"/>
                    <a:pt x="41" y="34"/>
                    <a:pt x="43" y="34"/>
                  </a:cubicBezTo>
                  <a:cubicBezTo>
                    <a:pt x="44" y="34"/>
                    <a:pt x="44" y="33"/>
                    <a:pt x="44" y="33"/>
                  </a:cubicBezTo>
                  <a:cubicBezTo>
                    <a:pt x="42" y="28"/>
                    <a:pt x="7" y="5"/>
                    <a:pt x="13" y="5"/>
                  </a:cubicBezTo>
                  <a:cubicBezTo>
                    <a:pt x="13" y="5"/>
                    <a:pt x="13" y="5"/>
                    <a:pt x="13" y="5"/>
                  </a:cubicBezTo>
                  <a:cubicBezTo>
                    <a:pt x="19" y="5"/>
                    <a:pt x="39" y="21"/>
                    <a:pt x="43" y="21"/>
                  </a:cubicBezTo>
                  <a:cubicBezTo>
                    <a:pt x="43" y="21"/>
                    <a:pt x="43" y="21"/>
                    <a:pt x="44" y="21"/>
                  </a:cubicBezTo>
                  <a:cubicBezTo>
                    <a:pt x="45" y="19"/>
                    <a:pt x="37" y="14"/>
                    <a:pt x="33" y="12"/>
                  </a:cubicBezTo>
                  <a:cubicBezTo>
                    <a:pt x="33" y="12"/>
                    <a:pt x="33" y="12"/>
                    <a:pt x="33" y="12"/>
                  </a:cubicBezTo>
                  <a:cubicBezTo>
                    <a:pt x="32" y="12"/>
                    <a:pt x="32" y="11"/>
                    <a:pt x="31" y="11"/>
                  </a:cubicBezTo>
                  <a:cubicBezTo>
                    <a:pt x="31" y="11"/>
                    <a:pt x="31" y="11"/>
                    <a:pt x="31" y="11"/>
                  </a:cubicBezTo>
                  <a:cubicBezTo>
                    <a:pt x="31" y="11"/>
                    <a:pt x="31" y="11"/>
                    <a:pt x="31" y="11"/>
                  </a:cubicBezTo>
                  <a:cubicBezTo>
                    <a:pt x="30" y="10"/>
                    <a:pt x="30" y="10"/>
                    <a:pt x="29" y="10"/>
                  </a:cubicBezTo>
                  <a:cubicBezTo>
                    <a:pt x="17" y="2"/>
                    <a:pt x="11" y="0"/>
                    <a:pt x="8"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90" name="Freeform 214"/>
            <p:cNvSpPr/>
            <p:nvPr/>
          </p:nvSpPr>
          <p:spPr bwMode="auto">
            <a:xfrm flipH="1">
              <a:off x="873908" y="5833297"/>
              <a:ext cx="173512" cy="80402"/>
            </a:xfrm>
            <a:custGeom>
              <a:avLst/>
              <a:gdLst>
                <a:gd name="T0" fmla="*/ 53 w 62"/>
                <a:gd name="T1" fmla="*/ 0 h 28"/>
                <a:gd name="T2" fmla="*/ 45 w 62"/>
                <a:gd name="T3" fmla="*/ 1 h 28"/>
                <a:gd name="T4" fmla="*/ 45 w 62"/>
                <a:gd name="T5" fmla="*/ 1 h 28"/>
                <a:gd name="T6" fmla="*/ 45 w 62"/>
                <a:gd name="T7" fmla="*/ 1 h 28"/>
                <a:gd name="T8" fmla="*/ 45 w 62"/>
                <a:gd name="T9" fmla="*/ 1 h 28"/>
                <a:gd name="T10" fmla="*/ 36 w 62"/>
                <a:gd name="T11" fmla="*/ 4 h 28"/>
                <a:gd name="T12" fmla="*/ 25 w 62"/>
                <a:gd name="T13" fmla="*/ 8 h 28"/>
                <a:gd name="T14" fmla="*/ 19 w 62"/>
                <a:gd name="T15" fmla="*/ 11 h 28"/>
                <a:gd name="T16" fmla="*/ 0 w 62"/>
                <a:gd name="T17" fmla="*/ 20 h 28"/>
                <a:gd name="T18" fmla="*/ 20 w 62"/>
                <a:gd name="T19" fmla="*/ 27 h 28"/>
                <a:gd name="T20" fmla="*/ 30 w 62"/>
                <a:gd name="T21" fmla="*/ 28 h 28"/>
                <a:gd name="T22" fmla="*/ 41 w 62"/>
                <a:gd name="T23" fmla="*/ 27 h 28"/>
                <a:gd name="T24" fmla="*/ 61 w 62"/>
                <a:gd name="T25" fmla="*/ 14 h 28"/>
                <a:gd name="T26" fmla="*/ 61 w 62"/>
                <a:gd name="T27" fmla="*/ 12 h 28"/>
                <a:gd name="T28" fmla="*/ 56 w 62"/>
                <a:gd name="T29" fmla="*/ 16 h 28"/>
                <a:gd name="T30" fmla="*/ 28 w 62"/>
                <a:gd name="T31" fmla="*/ 25 h 28"/>
                <a:gd name="T32" fmla="*/ 21 w 62"/>
                <a:gd name="T33" fmla="*/ 24 h 28"/>
                <a:gd name="T34" fmla="*/ 45 w 62"/>
                <a:gd name="T35" fmla="*/ 15 h 28"/>
                <a:gd name="T36" fmla="*/ 48 w 62"/>
                <a:gd name="T37" fmla="*/ 12 h 28"/>
                <a:gd name="T38" fmla="*/ 38 w 62"/>
                <a:gd name="T39" fmla="*/ 14 h 28"/>
                <a:gd name="T40" fmla="*/ 17 w 62"/>
                <a:gd name="T41" fmla="*/ 18 h 28"/>
                <a:gd name="T42" fmla="*/ 15 w 62"/>
                <a:gd name="T43" fmla="*/ 18 h 28"/>
                <a:gd name="T44" fmla="*/ 49 w 62"/>
                <a:gd name="T45" fmla="*/ 4 h 28"/>
                <a:gd name="T46" fmla="*/ 53 w 62"/>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28">
                  <a:moveTo>
                    <a:pt x="53" y="0"/>
                  </a:moveTo>
                  <a:cubicBezTo>
                    <a:pt x="51" y="0"/>
                    <a:pt x="49" y="0"/>
                    <a:pt x="45" y="1"/>
                  </a:cubicBezTo>
                  <a:cubicBezTo>
                    <a:pt x="45" y="1"/>
                    <a:pt x="45" y="1"/>
                    <a:pt x="45" y="1"/>
                  </a:cubicBezTo>
                  <a:cubicBezTo>
                    <a:pt x="45" y="1"/>
                    <a:pt x="45" y="1"/>
                    <a:pt x="45" y="1"/>
                  </a:cubicBezTo>
                  <a:cubicBezTo>
                    <a:pt x="45" y="1"/>
                    <a:pt x="45" y="1"/>
                    <a:pt x="45" y="1"/>
                  </a:cubicBezTo>
                  <a:cubicBezTo>
                    <a:pt x="42" y="2"/>
                    <a:pt x="39" y="3"/>
                    <a:pt x="36" y="4"/>
                  </a:cubicBezTo>
                  <a:cubicBezTo>
                    <a:pt x="33" y="6"/>
                    <a:pt x="29" y="7"/>
                    <a:pt x="25" y="8"/>
                  </a:cubicBezTo>
                  <a:cubicBezTo>
                    <a:pt x="23" y="9"/>
                    <a:pt x="21" y="10"/>
                    <a:pt x="19" y="11"/>
                  </a:cubicBezTo>
                  <a:cubicBezTo>
                    <a:pt x="8" y="14"/>
                    <a:pt x="0" y="17"/>
                    <a:pt x="0" y="20"/>
                  </a:cubicBezTo>
                  <a:cubicBezTo>
                    <a:pt x="0" y="22"/>
                    <a:pt x="6" y="24"/>
                    <a:pt x="20" y="27"/>
                  </a:cubicBezTo>
                  <a:cubicBezTo>
                    <a:pt x="23" y="27"/>
                    <a:pt x="26" y="28"/>
                    <a:pt x="30" y="28"/>
                  </a:cubicBezTo>
                  <a:cubicBezTo>
                    <a:pt x="34" y="28"/>
                    <a:pt x="37" y="27"/>
                    <a:pt x="41" y="27"/>
                  </a:cubicBezTo>
                  <a:cubicBezTo>
                    <a:pt x="41" y="27"/>
                    <a:pt x="56" y="22"/>
                    <a:pt x="61" y="14"/>
                  </a:cubicBezTo>
                  <a:cubicBezTo>
                    <a:pt x="61" y="14"/>
                    <a:pt x="62" y="12"/>
                    <a:pt x="61" y="12"/>
                  </a:cubicBezTo>
                  <a:cubicBezTo>
                    <a:pt x="60" y="12"/>
                    <a:pt x="59" y="13"/>
                    <a:pt x="56" y="16"/>
                  </a:cubicBezTo>
                  <a:cubicBezTo>
                    <a:pt x="50" y="20"/>
                    <a:pt x="40" y="25"/>
                    <a:pt x="28" y="25"/>
                  </a:cubicBezTo>
                  <a:cubicBezTo>
                    <a:pt x="26" y="25"/>
                    <a:pt x="24" y="25"/>
                    <a:pt x="21" y="24"/>
                  </a:cubicBezTo>
                  <a:cubicBezTo>
                    <a:pt x="7" y="21"/>
                    <a:pt x="33" y="20"/>
                    <a:pt x="45" y="15"/>
                  </a:cubicBezTo>
                  <a:cubicBezTo>
                    <a:pt x="51" y="13"/>
                    <a:pt x="51" y="12"/>
                    <a:pt x="48" y="12"/>
                  </a:cubicBezTo>
                  <a:cubicBezTo>
                    <a:pt x="46" y="12"/>
                    <a:pt x="42" y="13"/>
                    <a:pt x="38" y="14"/>
                  </a:cubicBezTo>
                  <a:cubicBezTo>
                    <a:pt x="31" y="16"/>
                    <a:pt x="21" y="18"/>
                    <a:pt x="17" y="18"/>
                  </a:cubicBezTo>
                  <a:cubicBezTo>
                    <a:pt x="16" y="18"/>
                    <a:pt x="16" y="18"/>
                    <a:pt x="15" y="18"/>
                  </a:cubicBezTo>
                  <a:cubicBezTo>
                    <a:pt x="11" y="17"/>
                    <a:pt x="40" y="10"/>
                    <a:pt x="49" y="4"/>
                  </a:cubicBezTo>
                  <a:cubicBezTo>
                    <a:pt x="54" y="1"/>
                    <a:pt x="55" y="0"/>
                    <a:pt x="53"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91" name="Freeform 215"/>
            <p:cNvSpPr/>
            <p:nvPr/>
          </p:nvSpPr>
          <p:spPr bwMode="auto">
            <a:xfrm flipH="1">
              <a:off x="431664" y="5496878"/>
              <a:ext cx="88872" cy="148108"/>
            </a:xfrm>
            <a:custGeom>
              <a:avLst/>
              <a:gdLst>
                <a:gd name="T0" fmla="*/ 29 w 31"/>
                <a:gd name="T1" fmla="*/ 0 h 52"/>
                <a:gd name="T2" fmla="*/ 2 w 31"/>
                <a:gd name="T3" fmla="*/ 28 h 52"/>
                <a:gd name="T4" fmla="*/ 0 w 31"/>
                <a:gd name="T5" fmla="*/ 30 h 52"/>
                <a:gd name="T6" fmla="*/ 21 w 31"/>
                <a:gd name="T7" fmla="*/ 12 h 52"/>
                <a:gd name="T8" fmla="*/ 21 w 31"/>
                <a:gd name="T9" fmla="*/ 12 h 52"/>
                <a:gd name="T10" fmla="*/ 7 w 31"/>
                <a:gd name="T11" fmla="*/ 37 h 52"/>
                <a:gd name="T12" fmla="*/ 7 w 31"/>
                <a:gd name="T13" fmla="*/ 36 h 52"/>
                <a:gd name="T14" fmla="*/ 24 w 31"/>
                <a:gd name="T15" fmla="*/ 15 h 52"/>
                <a:gd name="T16" fmla="*/ 22 w 31"/>
                <a:gd name="T17" fmla="*/ 19 h 52"/>
                <a:gd name="T18" fmla="*/ 6 w 31"/>
                <a:gd name="T19" fmla="*/ 52 h 52"/>
                <a:gd name="T20" fmla="*/ 6 w 31"/>
                <a:gd name="T21" fmla="*/ 52 h 52"/>
                <a:gd name="T22" fmla="*/ 10 w 31"/>
                <a:gd name="T23" fmla="*/ 50 h 52"/>
                <a:gd name="T24" fmla="*/ 28 w 31"/>
                <a:gd name="T25" fmla="*/ 13 h 52"/>
                <a:gd name="T26" fmla="*/ 31 w 31"/>
                <a:gd name="T27" fmla="*/ 3 h 52"/>
                <a:gd name="T28" fmla="*/ 29 w 31"/>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52">
                  <a:moveTo>
                    <a:pt x="29" y="0"/>
                  </a:moveTo>
                  <a:cubicBezTo>
                    <a:pt x="26" y="0"/>
                    <a:pt x="18" y="7"/>
                    <a:pt x="2" y="28"/>
                  </a:cubicBezTo>
                  <a:cubicBezTo>
                    <a:pt x="2" y="28"/>
                    <a:pt x="1" y="29"/>
                    <a:pt x="0" y="30"/>
                  </a:cubicBezTo>
                  <a:cubicBezTo>
                    <a:pt x="7" y="26"/>
                    <a:pt x="18" y="12"/>
                    <a:pt x="21" y="12"/>
                  </a:cubicBezTo>
                  <a:cubicBezTo>
                    <a:pt x="21" y="12"/>
                    <a:pt x="21" y="12"/>
                    <a:pt x="21" y="12"/>
                  </a:cubicBezTo>
                  <a:cubicBezTo>
                    <a:pt x="21" y="17"/>
                    <a:pt x="4" y="37"/>
                    <a:pt x="7" y="37"/>
                  </a:cubicBezTo>
                  <a:cubicBezTo>
                    <a:pt x="7" y="37"/>
                    <a:pt x="7" y="37"/>
                    <a:pt x="7" y="36"/>
                  </a:cubicBezTo>
                  <a:cubicBezTo>
                    <a:pt x="12" y="34"/>
                    <a:pt x="23" y="15"/>
                    <a:pt x="24" y="15"/>
                  </a:cubicBezTo>
                  <a:cubicBezTo>
                    <a:pt x="24" y="15"/>
                    <a:pt x="24" y="16"/>
                    <a:pt x="22" y="19"/>
                  </a:cubicBezTo>
                  <a:cubicBezTo>
                    <a:pt x="16" y="32"/>
                    <a:pt x="2" y="52"/>
                    <a:pt x="6" y="52"/>
                  </a:cubicBezTo>
                  <a:cubicBezTo>
                    <a:pt x="6" y="52"/>
                    <a:pt x="6" y="52"/>
                    <a:pt x="6" y="52"/>
                  </a:cubicBezTo>
                  <a:cubicBezTo>
                    <a:pt x="8" y="52"/>
                    <a:pt x="9" y="51"/>
                    <a:pt x="10" y="50"/>
                  </a:cubicBezTo>
                  <a:cubicBezTo>
                    <a:pt x="17" y="36"/>
                    <a:pt x="22" y="23"/>
                    <a:pt x="28" y="13"/>
                  </a:cubicBezTo>
                  <a:cubicBezTo>
                    <a:pt x="30" y="11"/>
                    <a:pt x="31" y="6"/>
                    <a:pt x="31" y="3"/>
                  </a:cubicBezTo>
                  <a:cubicBezTo>
                    <a:pt x="31" y="2"/>
                    <a:pt x="30" y="0"/>
                    <a:pt x="29"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92" name="Freeform 216"/>
            <p:cNvSpPr/>
            <p:nvPr/>
          </p:nvSpPr>
          <p:spPr bwMode="auto">
            <a:xfrm flipH="1">
              <a:off x="600943" y="5287412"/>
              <a:ext cx="25392" cy="74053"/>
            </a:xfrm>
            <a:custGeom>
              <a:avLst/>
              <a:gdLst>
                <a:gd name="T0" fmla="*/ 9 w 9"/>
                <a:gd name="T1" fmla="*/ 0 h 26"/>
                <a:gd name="T2" fmla="*/ 0 w 9"/>
                <a:gd name="T3" fmla="*/ 26 h 26"/>
                <a:gd name="T4" fmla="*/ 9 w 9"/>
                <a:gd name="T5" fmla="*/ 0 h 26"/>
              </a:gdLst>
              <a:ahLst/>
              <a:cxnLst>
                <a:cxn ang="0">
                  <a:pos x="T0" y="T1"/>
                </a:cxn>
                <a:cxn ang="0">
                  <a:pos x="T2" y="T3"/>
                </a:cxn>
                <a:cxn ang="0">
                  <a:pos x="T4" y="T5"/>
                </a:cxn>
              </a:cxnLst>
              <a:rect l="0" t="0" r="r" b="b"/>
              <a:pathLst>
                <a:path w="9" h="26">
                  <a:moveTo>
                    <a:pt x="9" y="0"/>
                  </a:moveTo>
                  <a:cubicBezTo>
                    <a:pt x="7" y="4"/>
                    <a:pt x="4" y="18"/>
                    <a:pt x="0" y="26"/>
                  </a:cubicBezTo>
                  <a:cubicBezTo>
                    <a:pt x="6" y="17"/>
                    <a:pt x="7" y="4"/>
                    <a:pt x="9"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93" name="Freeform 217"/>
            <p:cNvSpPr/>
            <p:nvPr/>
          </p:nvSpPr>
          <p:spPr bwMode="auto">
            <a:xfrm flipH="1">
              <a:off x="594596" y="5278948"/>
              <a:ext cx="42320" cy="97328"/>
            </a:xfrm>
            <a:custGeom>
              <a:avLst/>
              <a:gdLst>
                <a:gd name="T0" fmla="*/ 8 w 15"/>
                <a:gd name="T1" fmla="*/ 0 h 34"/>
                <a:gd name="T2" fmla="*/ 9 w 15"/>
                <a:gd name="T3" fmla="*/ 3 h 34"/>
                <a:gd name="T4" fmla="*/ 0 w 15"/>
                <a:gd name="T5" fmla="*/ 34 h 34"/>
                <a:gd name="T6" fmla="*/ 4 w 15"/>
                <a:gd name="T7" fmla="*/ 29 h 34"/>
                <a:gd name="T8" fmla="*/ 13 w 15"/>
                <a:gd name="T9" fmla="*/ 3 h 34"/>
                <a:gd name="T10" fmla="*/ 15 w 15"/>
                <a:gd name="T11" fmla="*/ 1 h 34"/>
                <a:gd name="T12" fmla="*/ 8 w 1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5" h="34">
                  <a:moveTo>
                    <a:pt x="8" y="0"/>
                  </a:moveTo>
                  <a:cubicBezTo>
                    <a:pt x="8" y="0"/>
                    <a:pt x="9" y="1"/>
                    <a:pt x="9" y="3"/>
                  </a:cubicBezTo>
                  <a:cubicBezTo>
                    <a:pt x="9" y="9"/>
                    <a:pt x="3" y="25"/>
                    <a:pt x="0" y="34"/>
                  </a:cubicBezTo>
                  <a:cubicBezTo>
                    <a:pt x="1" y="33"/>
                    <a:pt x="3" y="31"/>
                    <a:pt x="4" y="29"/>
                  </a:cubicBezTo>
                  <a:cubicBezTo>
                    <a:pt x="8" y="21"/>
                    <a:pt x="11" y="7"/>
                    <a:pt x="13" y="3"/>
                  </a:cubicBezTo>
                  <a:cubicBezTo>
                    <a:pt x="14" y="2"/>
                    <a:pt x="14" y="1"/>
                    <a:pt x="15" y="1"/>
                  </a:cubicBezTo>
                  <a:cubicBezTo>
                    <a:pt x="8" y="0"/>
                    <a:pt x="8" y="0"/>
                    <a:pt x="8"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94" name="Freeform 218"/>
            <p:cNvSpPr/>
            <p:nvPr/>
          </p:nvSpPr>
          <p:spPr bwMode="auto">
            <a:xfrm flipH="1">
              <a:off x="594596" y="52810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95" name="Freeform 219"/>
            <p:cNvSpPr/>
            <p:nvPr/>
          </p:nvSpPr>
          <p:spPr bwMode="auto">
            <a:xfrm flipH="1">
              <a:off x="594596" y="528106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96" name="Freeform 220"/>
            <p:cNvSpPr/>
            <p:nvPr/>
          </p:nvSpPr>
          <p:spPr bwMode="auto">
            <a:xfrm flipH="1">
              <a:off x="571319" y="5285295"/>
              <a:ext cx="10581" cy="67707"/>
            </a:xfrm>
            <a:custGeom>
              <a:avLst/>
              <a:gdLst>
                <a:gd name="T0" fmla="*/ 2 w 4"/>
                <a:gd name="T1" fmla="*/ 0 h 24"/>
                <a:gd name="T2" fmla="*/ 0 w 4"/>
                <a:gd name="T3" fmla="*/ 24 h 24"/>
                <a:gd name="T4" fmla="*/ 2 w 4"/>
                <a:gd name="T5" fmla="*/ 0 h 24"/>
                <a:gd name="T6" fmla="*/ 2 w 4"/>
                <a:gd name="T7" fmla="*/ 0 h 24"/>
              </a:gdLst>
              <a:ahLst/>
              <a:cxnLst>
                <a:cxn ang="0">
                  <a:pos x="T0" y="T1"/>
                </a:cxn>
                <a:cxn ang="0">
                  <a:pos x="T2" y="T3"/>
                </a:cxn>
                <a:cxn ang="0">
                  <a:pos x="T4" y="T5"/>
                </a:cxn>
                <a:cxn ang="0">
                  <a:pos x="T6" y="T7"/>
                </a:cxn>
              </a:cxnLst>
              <a:rect l="0" t="0" r="r" b="b"/>
              <a:pathLst>
                <a:path w="4" h="24">
                  <a:moveTo>
                    <a:pt x="2" y="0"/>
                  </a:moveTo>
                  <a:cubicBezTo>
                    <a:pt x="0" y="3"/>
                    <a:pt x="3" y="18"/>
                    <a:pt x="0" y="24"/>
                  </a:cubicBezTo>
                  <a:cubicBezTo>
                    <a:pt x="4" y="17"/>
                    <a:pt x="0" y="3"/>
                    <a:pt x="2" y="0"/>
                  </a:cubicBezTo>
                  <a:cubicBezTo>
                    <a:pt x="2" y="0"/>
                    <a:pt x="2" y="0"/>
                    <a:pt x="2"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97" name="Freeform 221"/>
            <p:cNvSpPr/>
            <p:nvPr/>
          </p:nvSpPr>
          <p:spPr bwMode="auto">
            <a:xfrm flipH="1">
              <a:off x="575551" y="5281063"/>
              <a:ext cx="19045" cy="71938"/>
            </a:xfrm>
            <a:custGeom>
              <a:avLst/>
              <a:gdLst>
                <a:gd name="T0" fmla="*/ 0 w 7"/>
                <a:gd name="T1" fmla="*/ 0 h 25"/>
                <a:gd name="T2" fmla="*/ 3 w 7"/>
                <a:gd name="T3" fmla="*/ 13 h 25"/>
                <a:gd name="T4" fmla="*/ 3 w 7"/>
                <a:gd name="T5" fmla="*/ 20 h 25"/>
                <a:gd name="T6" fmla="*/ 4 w 7"/>
                <a:gd name="T7" fmla="*/ 25 h 25"/>
                <a:gd name="T8" fmla="*/ 4 w 7"/>
                <a:gd name="T9" fmla="*/ 25 h 25"/>
                <a:gd name="T10" fmla="*/ 6 w 7"/>
                <a:gd name="T11" fmla="*/ 1 h 25"/>
                <a:gd name="T12" fmla="*/ 0 w 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 h="25">
                  <a:moveTo>
                    <a:pt x="0" y="0"/>
                  </a:moveTo>
                  <a:cubicBezTo>
                    <a:pt x="3" y="2"/>
                    <a:pt x="3" y="7"/>
                    <a:pt x="3" y="13"/>
                  </a:cubicBezTo>
                  <a:cubicBezTo>
                    <a:pt x="3" y="15"/>
                    <a:pt x="3" y="18"/>
                    <a:pt x="3" y="20"/>
                  </a:cubicBezTo>
                  <a:cubicBezTo>
                    <a:pt x="3" y="22"/>
                    <a:pt x="3" y="24"/>
                    <a:pt x="4" y="25"/>
                  </a:cubicBezTo>
                  <a:cubicBezTo>
                    <a:pt x="4" y="25"/>
                    <a:pt x="4" y="25"/>
                    <a:pt x="4" y="25"/>
                  </a:cubicBezTo>
                  <a:cubicBezTo>
                    <a:pt x="7" y="19"/>
                    <a:pt x="4" y="4"/>
                    <a:pt x="6" y="1"/>
                  </a:cubicBezTo>
                  <a:cubicBezTo>
                    <a:pt x="0" y="0"/>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98" name="Freeform 222"/>
            <p:cNvSpPr/>
            <p:nvPr/>
          </p:nvSpPr>
          <p:spPr bwMode="auto">
            <a:xfrm flipH="1">
              <a:off x="571319" y="5285295"/>
              <a:ext cx="6349" cy="2116"/>
            </a:xfrm>
            <a:custGeom>
              <a:avLst/>
              <a:gdLst>
                <a:gd name="T0" fmla="*/ 0 w 2"/>
                <a:gd name="T1" fmla="*/ 0 h 1"/>
                <a:gd name="T2" fmla="*/ 0 w 2"/>
                <a:gd name="T3" fmla="*/ 0 h 1"/>
                <a:gd name="T4" fmla="*/ 0 w 2"/>
                <a:gd name="T5" fmla="*/ 0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0" y="0"/>
                    <a:pt x="0" y="0"/>
                    <a:pt x="0" y="0"/>
                  </a:cubicBezTo>
                  <a:cubicBezTo>
                    <a:pt x="2" y="1"/>
                    <a:pt x="2" y="1"/>
                    <a:pt x="2" y="1"/>
                  </a:cubicBezTo>
                  <a:cubicBezTo>
                    <a:pt x="1" y="0"/>
                    <a:pt x="1" y="0"/>
                    <a:pt x="0"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199" name="Freeform 223"/>
            <p:cNvSpPr/>
            <p:nvPr/>
          </p:nvSpPr>
          <p:spPr bwMode="auto">
            <a:xfrm flipH="1">
              <a:off x="571319" y="5285295"/>
              <a:ext cx="6349" cy="2116"/>
            </a:xfrm>
            <a:custGeom>
              <a:avLst/>
              <a:gdLst>
                <a:gd name="T0" fmla="*/ 0 w 2"/>
                <a:gd name="T1" fmla="*/ 0 h 1"/>
                <a:gd name="T2" fmla="*/ 0 w 2"/>
                <a:gd name="T3" fmla="*/ 0 h 1"/>
                <a:gd name="T4" fmla="*/ 0 w 2"/>
                <a:gd name="T5" fmla="*/ 0 h 1"/>
                <a:gd name="T6" fmla="*/ 2 w 2"/>
                <a:gd name="T7" fmla="*/ 1 h 1"/>
                <a:gd name="T8" fmla="*/ 2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0"/>
                  </a:cubicBezTo>
                  <a:cubicBezTo>
                    <a:pt x="0" y="0"/>
                    <a:pt x="0" y="0"/>
                    <a:pt x="0" y="0"/>
                  </a:cubicBezTo>
                  <a:cubicBezTo>
                    <a:pt x="1" y="0"/>
                    <a:pt x="1" y="0"/>
                    <a:pt x="2" y="1"/>
                  </a:cubicBezTo>
                  <a:cubicBezTo>
                    <a:pt x="2" y="1"/>
                    <a:pt x="2" y="1"/>
                    <a:pt x="2" y="1"/>
                  </a:cubicBezTo>
                  <a:cubicBezTo>
                    <a:pt x="1" y="0"/>
                    <a:pt x="1" y="0"/>
                    <a:pt x="0"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00" name="Freeform 224"/>
            <p:cNvSpPr/>
            <p:nvPr/>
          </p:nvSpPr>
          <p:spPr bwMode="auto">
            <a:xfrm flipH="1">
              <a:off x="696164" y="5287412"/>
              <a:ext cx="16928" cy="31737"/>
            </a:xfrm>
            <a:custGeom>
              <a:avLst/>
              <a:gdLst>
                <a:gd name="T0" fmla="*/ 6 w 6"/>
                <a:gd name="T1" fmla="*/ 0 h 11"/>
                <a:gd name="T2" fmla="*/ 0 w 6"/>
                <a:gd name="T3" fmla="*/ 11 h 11"/>
                <a:gd name="T4" fmla="*/ 6 w 6"/>
                <a:gd name="T5" fmla="*/ 0 h 11"/>
              </a:gdLst>
              <a:ahLst/>
              <a:cxnLst>
                <a:cxn ang="0">
                  <a:pos x="T0" y="T1"/>
                </a:cxn>
                <a:cxn ang="0">
                  <a:pos x="T2" y="T3"/>
                </a:cxn>
                <a:cxn ang="0">
                  <a:pos x="T4" y="T5"/>
                </a:cxn>
              </a:cxnLst>
              <a:rect l="0" t="0" r="r" b="b"/>
              <a:pathLst>
                <a:path w="6" h="11">
                  <a:moveTo>
                    <a:pt x="6" y="0"/>
                  </a:moveTo>
                  <a:cubicBezTo>
                    <a:pt x="4" y="3"/>
                    <a:pt x="2" y="7"/>
                    <a:pt x="0" y="11"/>
                  </a:cubicBezTo>
                  <a:cubicBezTo>
                    <a:pt x="2" y="7"/>
                    <a:pt x="4" y="3"/>
                    <a:pt x="6"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01" name="Freeform 225"/>
            <p:cNvSpPr/>
            <p:nvPr/>
          </p:nvSpPr>
          <p:spPr bwMode="auto">
            <a:xfrm flipH="1">
              <a:off x="679236" y="5274717"/>
              <a:ext cx="40203" cy="71938"/>
            </a:xfrm>
            <a:custGeom>
              <a:avLst/>
              <a:gdLst>
                <a:gd name="T0" fmla="*/ 14 w 14"/>
                <a:gd name="T1" fmla="*/ 0 h 26"/>
                <a:gd name="T2" fmla="*/ 8 w 14"/>
                <a:gd name="T3" fmla="*/ 2 h 26"/>
                <a:gd name="T4" fmla="*/ 8 w 14"/>
                <a:gd name="T5" fmla="*/ 5 h 26"/>
                <a:gd name="T6" fmla="*/ 2 w 14"/>
                <a:gd name="T7" fmla="*/ 16 h 26"/>
                <a:gd name="T8" fmla="*/ 1 w 14"/>
                <a:gd name="T9" fmla="*/ 26 h 26"/>
                <a:gd name="T10" fmla="*/ 14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4" y="0"/>
                  </a:moveTo>
                  <a:cubicBezTo>
                    <a:pt x="8" y="2"/>
                    <a:pt x="8" y="2"/>
                    <a:pt x="8" y="2"/>
                  </a:cubicBezTo>
                  <a:cubicBezTo>
                    <a:pt x="9" y="2"/>
                    <a:pt x="8" y="3"/>
                    <a:pt x="8" y="5"/>
                  </a:cubicBezTo>
                  <a:cubicBezTo>
                    <a:pt x="6" y="8"/>
                    <a:pt x="4" y="12"/>
                    <a:pt x="2" y="16"/>
                  </a:cubicBezTo>
                  <a:cubicBezTo>
                    <a:pt x="1" y="20"/>
                    <a:pt x="0" y="24"/>
                    <a:pt x="1" y="26"/>
                  </a:cubicBezTo>
                  <a:cubicBezTo>
                    <a:pt x="3" y="20"/>
                    <a:pt x="6" y="11"/>
                    <a:pt x="14"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02" name="Freeform 226"/>
            <p:cNvSpPr/>
            <p:nvPr/>
          </p:nvSpPr>
          <p:spPr bwMode="auto">
            <a:xfrm flipH="1">
              <a:off x="1146871" y="5598438"/>
              <a:ext cx="655959" cy="647445"/>
            </a:xfrm>
            <a:custGeom>
              <a:avLst/>
              <a:gdLst>
                <a:gd name="T0" fmla="*/ 202 w 231"/>
                <a:gd name="T1" fmla="*/ 160 h 228"/>
                <a:gd name="T2" fmla="*/ 186 w 231"/>
                <a:gd name="T3" fmla="*/ 160 h 228"/>
                <a:gd name="T4" fmla="*/ 121 w 231"/>
                <a:gd name="T5" fmla="*/ 118 h 228"/>
                <a:gd name="T6" fmla="*/ 167 w 231"/>
                <a:gd name="T7" fmla="*/ 166 h 228"/>
                <a:gd name="T8" fmla="*/ 166 w 231"/>
                <a:gd name="T9" fmla="*/ 196 h 228"/>
                <a:gd name="T10" fmla="*/ 147 w 231"/>
                <a:gd name="T11" fmla="*/ 222 h 228"/>
                <a:gd name="T12" fmla="*/ 113 w 231"/>
                <a:gd name="T13" fmla="*/ 212 h 228"/>
                <a:gd name="T14" fmla="*/ 112 w 231"/>
                <a:gd name="T15" fmla="*/ 211 h 228"/>
                <a:gd name="T16" fmla="*/ 112 w 231"/>
                <a:gd name="T17" fmla="*/ 211 h 228"/>
                <a:gd name="T18" fmla="*/ 100 w 231"/>
                <a:gd name="T19" fmla="*/ 146 h 228"/>
                <a:gd name="T20" fmla="*/ 92 w 231"/>
                <a:gd name="T21" fmla="*/ 142 h 228"/>
                <a:gd name="T22" fmla="*/ 63 w 231"/>
                <a:gd name="T23" fmla="*/ 171 h 228"/>
                <a:gd name="T24" fmla="*/ 43 w 231"/>
                <a:gd name="T25" fmla="*/ 176 h 228"/>
                <a:gd name="T26" fmla="*/ 6 w 231"/>
                <a:gd name="T27" fmla="*/ 153 h 228"/>
                <a:gd name="T28" fmla="*/ 19 w 231"/>
                <a:gd name="T29" fmla="*/ 115 h 228"/>
                <a:gd name="T30" fmla="*/ 25 w 231"/>
                <a:gd name="T31" fmla="*/ 109 h 228"/>
                <a:gd name="T32" fmla="*/ 100 w 231"/>
                <a:gd name="T33" fmla="*/ 106 h 228"/>
                <a:gd name="T34" fmla="*/ 67 w 231"/>
                <a:gd name="T35" fmla="*/ 93 h 228"/>
                <a:gd name="T36" fmla="*/ 40 w 231"/>
                <a:gd name="T37" fmla="*/ 80 h 228"/>
                <a:gd name="T38" fmla="*/ 37 w 231"/>
                <a:gd name="T39" fmla="*/ 78 h 228"/>
                <a:gd name="T40" fmla="*/ 26 w 231"/>
                <a:gd name="T41" fmla="*/ 63 h 228"/>
                <a:gd name="T42" fmla="*/ 25 w 231"/>
                <a:gd name="T43" fmla="*/ 32 h 228"/>
                <a:gd name="T44" fmla="*/ 55 w 231"/>
                <a:gd name="T45" fmla="*/ 19 h 228"/>
                <a:gd name="T46" fmla="*/ 64 w 231"/>
                <a:gd name="T47" fmla="*/ 21 h 228"/>
                <a:gd name="T48" fmla="*/ 102 w 231"/>
                <a:gd name="T49" fmla="*/ 49 h 228"/>
                <a:gd name="T50" fmla="*/ 112 w 231"/>
                <a:gd name="T51" fmla="*/ 90 h 228"/>
                <a:gd name="T52" fmla="*/ 123 w 231"/>
                <a:gd name="T53" fmla="*/ 32 h 228"/>
                <a:gd name="T54" fmla="*/ 140 w 231"/>
                <a:gd name="T55" fmla="*/ 10 h 228"/>
                <a:gd name="T56" fmla="*/ 169 w 231"/>
                <a:gd name="T57" fmla="*/ 3 h 228"/>
                <a:gd name="T58" fmla="*/ 188 w 231"/>
                <a:gd name="T59" fmla="*/ 30 h 228"/>
                <a:gd name="T60" fmla="*/ 188 w 231"/>
                <a:gd name="T61" fmla="*/ 40 h 228"/>
                <a:gd name="T62" fmla="*/ 184 w 231"/>
                <a:gd name="T63" fmla="*/ 62 h 228"/>
                <a:gd name="T64" fmla="*/ 182 w 231"/>
                <a:gd name="T65" fmla="*/ 67 h 228"/>
                <a:gd name="T66" fmla="*/ 166 w 231"/>
                <a:gd name="T67" fmla="*/ 83 h 228"/>
                <a:gd name="T68" fmla="*/ 127 w 231"/>
                <a:gd name="T69" fmla="*/ 102 h 228"/>
                <a:gd name="T70" fmla="*/ 126 w 231"/>
                <a:gd name="T71" fmla="*/ 102 h 228"/>
                <a:gd name="T72" fmla="*/ 178 w 231"/>
                <a:gd name="T73" fmla="*/ 88 h 228"/>
                <a:gd name="T74" fmla="*/ 185 w 231"/>
                <a:gd name="T75" fmla="*/ 89 h 228"/>
                <a:gd name="T76" fmla="*/ 187 w 231"/>
                <a:gd name="T77" fmla="*/ 89 h 228"/>
                <a:gd name="T78" fmla="*/ 203 w 231"/>
                <a:gd name="T79" fmla="*/ 96 h 228"/>
                <a:gd name="T80" fmla="*/ 207 w 231"/>
                <a:gd name="T81" fmla="*/ 99 h 228"/>
                <a:gd name="T82" fmla="*/ 221 w 231"/>
                <a:gd name="T83" fmla="*/ 114 h 228"/>
                <a:gd name="T84" fmla="*/ 225 w 231"/>
                <a:gd name="T85" fmla="*/ 14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28">
                  <a:moveTo>
                    <a:pt x="225" y="146"/>
                  </a:moveTo>
                  <a:cubicBezTo>
                    <a:pt x="225" y="150"/>
                    <a:pt x="215" y="157"/>
                    <a:pt x="202" y="160"/>
                  </a:cubicBezTo>
                  <a:cubicBezTo>
                    <a:pt x="201" y="160"/>
                    <a:pt x="200" y="160"/>
                    <a:pt x="198" y="160"/>
                  </a:cubicBezTo>
                  <a:cubicBezTo>
                    <a:pt x="195" y="161"/>
                    <a:pt x="191" y="161"/>
                    <a:pt x="186" y="160"/>
                  </a:cubicBezTo>
                  <a:cubicBezTo>
                    <a:pt x="165" y="158"/>
                    <a:pt x="152" y="141"/>
                    <a:pt x="142" y="132"/>
                  </a:cubicBezTo>
                  <a:cubicBezTo>
                    <a:pt x="135" y="125"/>
                    <a:pt x="125" y="120"/>
                    <a:pt x="121" y="118"/>
                  </a:cubicBezTo>
                  <a:cubicBezTo>
                    <a:pt x="126" y="125"/>
                    <a:pt x="140" y="131"/>
                    <a:pt x="156" y="148"/>
                  </a:cubicBezTo>
                  <a:cubicBezTo>
                    <a:pt x="162" y="154"/>
                    <a:pt x="165" y="160"/>
                    <a:pt x="167" y="166"/>
                  </a:cubicBezTo>
                  <a:cubicBezTo>
                    <a:pt x="170" y="176"/>
                    <a:pt x="169" y="186"/>
                    <a:pt x="167" y="194"/>
                  </a:cubicBezTo>
                  <a:cubicBezTo>
                    <a:pt x="167" y="195"/>
                    <a:pt x="167" y="195"/>
                    <a:pt x="166" y="196"/>
                  </a:cubicBezTo>
                  <a:cubicBezTo>
                    <a:pt x="166" y="199"/>
                    <a:pt x="165" y="202"/>
                    <a:pt x="164" y="204"/>
                  </a:cubicBezTo>
                  <a:cubicBezTo>
                    <a:pt x="159" y="220"/>
                    <a:pt x="151" y="223"/>
                    <a:pt x="147" y="222"/>
                  </a:cubicBezTo>
                  <a:cubicBezTo>
                    <a:pt x="143" y="221"/>
                    <a:pt x="143" y="224"/>
                    <a:pt x="139" y="226"/>
                  </a:cubicBezTo>
                  <a:cubicBezTo>
                    <a:pt x="136" y="228"/>
                    <a:pt x="123" y="223"/>
                    <a:pt x="113" y="212"/>
                  </a:cubicBezTo>
                  <a:cubicBezTo>
                    <a:pt x="113" y="212"/>
                    <a:pt x="113" y="212"/>
                    <a:pt x="113" y="212"/>
                  </a:cubicBezTo>
                  <a:cubicBezTo>
                    <a:pt x="113" y="212"/>
                    <a:pt x="112" y="211"/>
                    <a:pt x="112" y="211"/>
                  </a:cubicBezTo>
                  <a:cubicBezTo>
                    <a:pt x="112" y="211"/>
                    <a:pt x="112" y="211"/>
                    <a:pt x="112" y="211"/>
                  </a:cubicBezTo>
                  <a:cubicBezTo>
                    <a:pt x="112" y="211"/>
                    <a:pt x="112" y="211"/>
                    <a:pt x="112" y="211"/>
                  </a:cubicBezTo>
                  <a:cubicBezTo>
                    <a:pt x="110" y="208"/>
                    <a:pt x="108" y="205"/>
                    <a:pt x="106" y="202"/>
                  </a:cubicBezTo>
                  <a:cubicBezTo>
                    <a:pt x="97" y="183"/>
                    <a:pt x="93" y="158"/>
                    <a:pt x="100" y="146"/>
                  </a:cubicBezTo>
                  <a:cubicBezTo>
                    <a:pt x="104" y="137"/>
                    <a:pt x="102" y="133"/>
                    <a:pt x="105" y="127"/>
                  </a:cubicBezTo>
                  <a:cubicBezTo>
                    <a:pt x="102" y="131"/>
                    <a:pt x="97" y="137"/>
                    <a:pt x="92" y="142"/>
                  </a:cubicBezTo>
                  <a:cubicBezTo>
                    <a:pt x="85" y="150"/>
                    <a:pt x="77" y="163"/>
                    <a:pt x="63" y="171"/>
                  </a:cubicBezTo>
                  <a:cubicBezTo>
                    <a:pt x="63" y="171"/>
                    <a:pt x="63" y="171"/>
                    <a:pt x="63" y="171"/>
                  </a:cubicBezTo>
                  <a:cubicBezTo>
                    <a:pt x="60" y="172"/>
                    <a:pt x="57" y="174"/>
                    <a:pt x="53" y="175"/>
                  </a:cubicBezTo>
                  <a:cubicBezTo>
                    <a:pt x="50" y="176"/>
                    <a:pt x="46" y="176"/>
                    <a:pt x="43" y="176"/>
                  </a:cubicBezTo>
                  <a:cubicBezTo>
                    <a:pt x="26" y="176"/>
                    <a:pt x="9" y="166"/>
                    <a:pt x="8" y="162"/>
                  </a:cubicBezTo>
                  <a:cubicBezTo>
                    <a:pt x="7" y="158"/>
                    <a:pt x="9" y="155"/>
                    <a:pt x="6" y="153"/>
                  </a:cubicBezTo>
                  <a:cubicBezTo>
                    <a:pt x="3" y="151"/>
                    <a:pt x="0" y="144"/>
                    <a:pt x="8" y="129"/>
                  </a:cubicBezTo>
                  <a:cubicBezTo>
                    <a:pt x="11" y="125"/>
                    <a:pt x="15" y="119"/>
                    <a:pt x="19" y="115"/>
                  </a:cubicBezTo>
                  <a:cubicBezTo>
                    <a:pt x="19" y="114"/>
                    <a:pt x="19" y="114"/>
                    <a:pt x="19" y="114"/>
                  </a:cubicBezTo>
                  <a:cubicBezTo>
                    <a:pt x="21" y="112"/>
                    <a:pt x="23" y="111"/>
                    <a:pt x="25" y="109"/>
                  </a:cubicBezTo>
                  <a:cubicBezTo>
                    <a:pt x="33" y="102"/>
                    <a:pt x="43" y="98"/>
                    <a:pt x="57" y="99"/>
                  </a:cubicBezTo>
                  <a:cubicBezTo>
                    <a:pt x="79" y="100"/>
                    <a:pt x="91" y="106"/>
                    <a:pt x="100" y="106"/>
                  </a:cubicBezTo>
                  <a:cubicBezTo>
                    <a:pt x="96" y="103"/>
                    <a:pt x="88" y="98"/>
                    <a:pt x="80" y="96"/>
                  </a:cubicBezTo>
                  <a:cubicBezTo>
                    <a:pt x="76" y="95"/>
                    <a:pt x="72" y="94"/>
                    <a:pt x="67" y="93"/>
                  </a:cubicBezTo>
                  <a:cubicBezTo>
                    <a:pt x="67" y="93"/>
                    <a:pt x="67" y="93"/>
                    <a:pt x="67" y="93"/>
                  </a:cubicBezTo>
                  <a:cubicBezTo>
                    <a:pt x="58" y="90"/>
                    <a:pt x="48" y="87"/>
                    <a:pt x="40" y="80"/>
                  </a:cubicBezTo>
                  <a:cubicBezTo>
                    <a:pt x="40" y="80"/>
                    <a:pt x="40" y="80"/>
                    <a:pt x="40" y="80"/>
                  </a:cubicBezTo>
                  <a:cubicBezTo>
                    <a:pt x="39" y="79"/>
                    <a:pt x="38" y="78"/>
                    <a:pt x="37" y="78"/>
                  </a:cubicBezTo>
                  <a:cubicBezTo>
                    <a:pt x="35" y="76"/>
                    <a:pt x="34" y="74"/>
                    <a:pt x="32" y="72"/>
                  </a:cubicBezTo>
                  <a:cubicBezTo>
                    <a:pt x="30" y="69"/>
                    <a:pt x="28" y="66"/>
                    <a:pt x="26" y="63"/>
                  </a:cubicBezTo>
                  <a:cubicBezTo>
                    <a:pt x="26" y="62"/>
                    <a:pt x="26" y="62"/>
                    <a:pt x="26" y="62"/>
                  </a:cubicBezTo>
                  <a:cubicBezTo>
                    <a:pt x="20" y="48"/>
                    <a:pt x="21" y="34"/>
                    <a:pt x="25" y="32"/>
                  </a:cubicBezTo>
                  <a:cubicBezTo>
                    <a:pt x="28" y="29"/>
                    <a:pt x="31" y="30"/>
                    <a:pt x="32" y="26"/>
                  </a:cubicBezTo>
                  <a:cubicBezTo>
                    <a:pt x="33" y="22"/>
                    <a:pt x="38" y="17"/>
                    <a:pt x="55" y="19"/>
                  </a:cubicBezTo>
                  <a:cubicBezTo>
                    <a:pt x="58" y="19"/>
                    <a:pt x="60" y="20"/>
                    <a:pt x="63" y="20"/>
                  </a:cubicBezTo>
                  <a:cubicBezTo>
                    <a:pt x="64" y="21"/>
                    <a:pt x="64" y="21"/>
                    <a:pt x="64" y="21"/>
                  </a:cubicBezTo>
                  <a:cubicBezTo>
                    <a:pt x="78" y="23"/>
                    <a:pt x="94" y="30"/>
                    <a:pt x="102" y="49"/>
                  </a:cubicBezTo>
                  <a:cubicBezTo>
                    <a:pt x="102" y="49"/>
                    <a:pt x="102" y="49"/>
                    <a:pt x="102" y="49"/>
                  </a:cubicBezTo>
                  <a:cubicBezTo>
                    <a:pt x="102" y="51"/>
                    <a:pt x="102" y="51"/>
                    <a:pt x="102" y="51"/>
                  </a:cubicBezTo>
                  <a:cubicBezTo>
                    <a:pt x="109" y="69"/>
                    <a:pt x="110" y="82"/>
                    <a:pt x="112" y="90"/>
                  </a:cubicBezTo>
                  <a:cubicBezTo>
                    <a:pt x="114" y="85"/>
                    <a:pt x="117" y="77"/>
                    <a:pt x="117" y="69"/>
                  </a:cubicBezTo>
                  <a:cubicBezTo>
                    <a:pt x="118" y="60"/>
                    <a:pt x="118" y="45"/>
                    <a:pt x="123" y="32"/>
                  </a:cubicBezTo>
                  <a:cubicBezTo>
                    <a:pt x="125" y="27"/>
                    <a:pt x="127" y="22"/>
                    <a:pt x="131" y="18"/>
                  </a:cubicBezTo>
                  <a:cubicBezTo>
                    <a:pt x="134" y="15"/>
                    <a:pt x="137" y="12"/>
                    <a:pt x="140" y="10"/>
                  </a:cubicBezTo>
                  <a:cubicBezTo>
                    <a:pt x="140" y="10"/>
                    <a:pt x="140" y="10"/>
                    <a:pt x="140" y="10"/>
                  </a:cubicBezTo>
                  <a:cubicBezTo>
                    <a:pt x="152" y="1"/>
                    <a:pt x="166" y="0"/>
                    <a:pt x="169" y="3"/>
                  </a:cubicBezTo>
                  <a:cubicBezTo>
                    <a:pt x="172" y="6"/>
                    <a:pt x="172" y="9"/>
                    <a:pt x="176" y="9"/>
                  </a:cubicBezTo>
                  <a:cubicBezTo>
                    <a:pt x="180" y="9"/>
                    <a:pt x="186" y="13"/>
                    <a:pt x="188" y="30"/>
                  </a:cubicBezTo>
                  <a:cubicBezTo>
                    <a:pt x="188" y="33"/>
                    <a:pt x="188" y="36"/>
                    <a:pt x="188" y="40"/>
                  </a:cubicBezTo>
                  <a:cubicBezTo>
                    <a:pt x="188" y="40"/>
                    <a:pt x="188" y="40"/>
                    <a:pt x="188" y="40"/>
                  </a:cubicBezTo>
                  <a:cubicBezTo>
                    <a:pt x="188" y="47"/>
                    <a:pt x="187" y="55"/>
                    <a:pt x="184" y="62"/>
                  </a:cubicBezTo>
                  <a:cubicBezTo>
                    <a:pt x="184" y="62"/>
                    <a:pt x="184" y="62"/>
                    <a:pt x="184" y="62"/>
                  </a:cubicBezTo>
                  <a:cubicBezTo>
                    <a:pt x="184" y="62"/>
                    <a:pt x="184" y="62"/>
                    <a:pt x="184" y="62"/>
                  </a:cubicBezTo>
                  <a:cubicBezTo>
                    <a:pt x="183" y="64"/>
                    <a:pt x="183" y="65"/>
                    <a:pt x="182" y="67"/>
                  </a:cubicBezTo>
                  <a:cubicBezTo>
                    <a:pt x="182" y="67"/>
                    <a:pt x="182" y="67"/>
                    <a:pt x="182" y="67"/>
                  </a:cubicBezTo>
                  <a:cubicBezTo>
                    <a:pt x="178" y="73"/>
                    <a:pt x="173" y="78"/>
                    <a:pt x="166" y="83"/>
                  </a:cubicBezTo>
                  <a:cubicBezTo>
                    <a:pt x="149" y="93"/>
                    <a:pt x="136" y="96"/>
                    <a:pt x="128" y="101"/>
                  </a:cubicBezTo>
                  <a:cubicBezTo>
                    <a:pt x="128" y="101"/>
                    <a:pt x="127" y="101"/>
                    <a:pt x="127" y="102"/>
                  </a:cubicBezTo>
                  <a:cubicBezTo>
                    <a:pt x="126" y="102"/>
                    <a:pt x="126" y="102"/>
                    <a:pt x="126" y="102"/>
                  </a:cubicBezTo>
                  <a:cubicBezTo>
                    <a:pt x="126" y="102"/>
                    <a:pt x="126" y="102"/>
                    <a:pt x="126" y="102"/>
                  </a:cubicBezTo>
                  <a:cubicBezTo>
                    <a:pt x="135" y="101"/>
                    <a:pt x="147" y="93"/>
                    <a:pt x="169" y="89"/>
                  </a:cubicBezTo>
                  <a:cubicBezTo>
                    <a:pt x="172" y="88"/>
                    <a:pt x="175" y="88"/>
                    <a:pt x="178" y="88"/>
                  </a:cubicBezTo>
                  <a:cubicBezTo>
                    <a:pt x="178" y="88"/>
                    <a:pt x="179" y="88"/>
                    <a:pt x="179" y="88"/>
                  </a:cubicBezTo>
                  <a:cubicBezTo>
                    <a:pt x="181" y="88"/>
                    <a:pt x="183" y="88"/>
                    <a:pt x="185" y="89"/>
                  </a:cubicBezTo>
                  <a:cubicBezTo>
                    <a:pt x="186" y="89"/>
                    <a:pt x="186" y="89"/>
                    <a:pt x="187" y="89"/>
                  </a:cubicBezTo>
                  <a:cubicBezTo>
                    <a:pt x="187" y="89"/>
                    <a:pt x="187" y="89"/>
                    <a:pt x="187" y="89"/>
                  </a:cubicBezTo>
                  <a:cubicBezTo>
                    <a:pt x="188" y="89"/>
                    <a:pt x="189" y="90"/>
                    <a:pt x="189" y="90"/>
                  </a:cubicBezTo>
                  <a:cubicBezTo>
                    <a:pt x="194" y="91"/>
                    <a:pt x="199" y="93"/>
                    <a:pt x="203" y="96"/>
                  </a:cubicBezTo>
                  <a:cubicBezTo>
                    <a:pt x="203" y="96"/>
                    <a:pt x="203" y="96"/>
                    <a:pt x="203" y="96"/>
                  </a:cubicBezTo>
                  <a:cubicBezTo>
                    <a:pt x="204" y="97"/>
                    <a:pt x="206" y="98"/>
                    <a:pt x="207" y="99"/>
                  </a:cubicBezTo>
                  <a:cubicBezTo>
                    <a:pt x="207" y="99"/>
                    <a:pt x="207" y="99"/>
                    <a:pt x="207" y="99"/>
                  </a:cubicBezTo>
                  <a:cubicBezTo>
                    <a:pt x="213" y="104"/>
                    <a:pt x="217" y="109"/>
                    <a:pt x="221" y="114"/>
                  </a:cubicBezTo>
                  <a:cubicBezTo>
                    <a:pt x="231" y="127"/>
                    <a:pt x="229" y="134"/>
                    <a:pt x="226" y="137"/>
                  </a:cubicBezTo>
                  <a:cubicBezTo>
                    <a:pt x="223" y="140"/>
                    <a:pt x="225" y="142"/>
                    <a:pt x="225" y="146"/>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03" name="Rectangle 227"/>
            <p:cNvSpPr>
              <a:spLocks noChangeArrowheads="1"/>
            </p:cNvSpPr>
            <p:nvPr/>
          </p:nvSpPr>
          <p:spPr bwMode="auto">
            <a:xfrm flipH="1">
              <a:off x="1280179" y="5774053"/>
              <a:ext cx="0" cy="2115"/>
            </a:xfrm>
            <a:prstGeom prst="rect">
              <a:avLst/>
            </a:prstGeom>
            <a:solidFill>
              <a:srgbClr val="FDEF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04" name="Rectangle 228"/>
            <p:cNvSpPr>
              <a:spLocks noChangeArrowheads="1"/>
            </p:cNvSpPr>
            <p:nvPr/>
          </p:nvSpPr>
          <p:spPr bwMode="auto">
            <a:xfrm flipH="1">
              <a:off x="1280179" y="5774053"/>
              <a:ext cx="0" cy="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05" name="Freeform 229"/>
            <p:cNvSpPr>
              <a:spLocks noEditPoints="1"/>
            </p:cNvSpPr>
            <p:nvPr/>
          </p:nvSpPr>
          <p:spPr bwMode="auto">
            <a:xfrm flipH="1">
              <a:off x="1227279" y="5820602"/>
              <a:ext cx="471868" cy="50780"/>
            </a:xfrm>
            <a:custGeom>
              <a:avLst/>
              <a:gdLst>
                <a:gd name="T0" fmla="*/ 148 w 166"/>
                <a:gd name="T1" fmla="*/ 11 h 18"/>
                <a:gd name="T2" fmla="*/ 148 w 166"/>
                <a:gd name="T3" fmla="*/ 11 h 18"/>
                <a:gd name="T4" fmla="*/ 150 w 166"/>
                <a:gd name="T5" fmla="*/ 11 h 18"/>
                <a:gd name="T6" fmla="*/ 150 w 166"/>
                <a:gd name="T7" fmla="*/ 11 h 18"/>
                <a:gd name="T8" fmla="*/ 152 w 166"/>
                <a:gd name="T9" fmla="*/ 12 h 18"/>
                <a:gd name="T10" fmla="*/ 166 w 166"/>
                <a:gd name="T11" fmla="*/ 18 h 18"/>
                <a:gd name="T12" fmla="*/ 166 w 166"/>
                <a:gd name="T13" fmla="*/ 18 h 18"/>
                <a:gd name="T14" fmla="*/ 166 w 166"/>
                <a:gd name="T15" fmla="*/ 18 h 18"/>
                <a:gd name="T16" fmla="*/ 166 w 166"/>
                <a:gd name="T17" fmla="*/ 18 h 18"/>
                <a:gd name="T18" fmla="*/ 152 w 166"/>
                <a:gd name="T19" fmla="*/ 12 h 18"/>
                <a:gd name="T20" fmla="*/ 150 w 166"/>
                <a:gd name="T21" fmla="*/ 11 h 18"/>
                <a:gd name="T22" fmla="*/ 150 w 166"/>
                <a:gd name="T23" fmla="*/ 11 h 18"/>
                <a:gd name="T24" fmla="*/ 148 w 166"/>
                <a:gd name="T25" fmla="*/ 11 h 18"/>
                <a:gd name="T26" fmla="*/ 148 w 166"/>
                <a:gd name="T27" fmla="*/ 11 h 18"/>
                <a:gd name="T28" fmla="*/ 0 w 166"/>
                <a:gd name="T29" fmla="*/ 0 h 18"/>
                <a:gd name="T30" fmla="*/ 3 w 166"/>
                <a:gd name="T31" fmla="*/ 2 h 18"/>
                <a:gd name="T32" fmla="*/ 0 w 166"/>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8">
                  <a:moveTo>
                    <a:pt x="148" y="11"/>
                  </a:moveTo>
                  <a:cubicBezTo>
                    <a:pt x="148" y="11"/>
                    <a:pt x="148" y="11"/>
                    <a:pt x="148" y="11"/>
                  </a:cubicBezTo>
                  <a:cubicBezTo>
                    <a:pt x="149" y="11"/>
                    <a:pt x="149" y="11"/>
                    <a:pt x="150" y="11"/>
                  </a:cubicBezTo>
                  <a:cubicBezTo>
                    <a:pt x="150" y="11"/>
                    <a:pt x="150" y="11"/>
                    <a:pt x="150" y="11"/>
                  </a:cubicBezTo>
                  <a:cubicBezTo>
                    <a:pt x="151" y="11"/>
                    <a:pt x="152" y="12"/>
                    <a:pt x="152" y="12"/>
                  </a:cubicBezTo>
                  <a:cubicBezTo>
                    <a:pt x="157" y="13"/>
                    <a:pt x="162" y="15"/>
                    <a:pt x="166" y="18"/>
                  </a:cubicBezTo>
                  <a:cubicBezTo>
                    <a:pt x="166" y="18"/>
                    <a:pt x="166" y="18"/>
                    <a:pt x="166" y="18"/>
                  </a:cubicBezTo>
                  <a:cubicBezTo>
                    <a:pt x="166" y="18"/>
                    <a:pt x="166" y="18"/>
                    <a:pt x="166" y="18"/>
                  </a:cubicBezTo>
                  <a:cubicBezTo>
                    <a:pt x="166" y="18"/>
                    <a:pt x="166" y="18"/>
                    <a:pt x="166" y="18"/>
                  </a:cubicBezTo>
                  <a:cubicBezTo>
                    <a:pt x="162" y="15"/>
                    <a:pt x="157" y="13"/>
                    <a:pt x="152" y="12"/>
                  </a:cubicBezTo>
                  <a:cubicBezTo>
                    <a:pt x="152" y="12"/>
                    <a:pt x="151" y="11"/>
                    <a:pt x="150" y="11"/>
                  </a:cubicBezTo>
                  <a:cubicBezTo>
                    <a:pt x="150" y="11"/>
                    <a:pt x="150" y="11"/>
                    <a:pt x="150" y="11"/>
                  </a:cubicBezTo>
                  <a:cubicBezTo>
                    <a:pt x="149" y="11"/>
                    <a:pt x="149" y="11"/>
                    <a:pt x="148" y="11"/>
                  </a:cubicBezTo>
                  <a:cubicBezTo>
                    <a:pt x="148" y="11"/>
                    <a:pt x="148" y="11"/>
                    <a:pt x="148" y="11"/>
                  </a:cubicBezTo>
                  <a:moveTo>
                    <a:pt x="0" y="0"/>
                  </a:moveTo>
                  <a:cubicBezTo>
                    <a:pt x="1" y="0"/>
                    <a:pt x="2" y="1"/>
                    <a:pt x="3" y="2"/>
                  </a:cubicBezTo>
                  <a:cubicBezTo>
                    <a:pt x="2" y="1"/>
                    <a:pt x="1" y="0"/>
                    <a:pt x="0" y="0"/>
                  </a:cubicBezTo>
                </a:path>
              </a:pathLst>
            </a:custGeom>
            <a:solidFill>
              <a:srgbClr val="B78B9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06" name="Freeform 230"/>
            <p:cNvSpPr/>
            <p:nvPr/>
          </p:nvSpPr>
          <p:spPr bwMode="auto">
            <a:xfrm flipH="1">
              <a:off x="1227279" y="5651335"/>
              <a:ext cx="505724" cy="545885"/>
            </a:xfrm>
            <a:custGeom>
              <a:avLst/>
              <a:gdLst>
                <a:gd name="T0" fmla="*/ 98 w 178"/>
                <a:gd name="T1" fmla="*/ 13 h 192"/>
                <a:gd name="T2" fmla="*/ 87 w 178"/>
                <a:gd name="T3" fmla="*/ 71 h 192"/>
                <a:gd name="T4" fmla="*/ 77 w 178"/>
                <a:gd name="T5" fmla="*/ 32 h 192"/>
                <a:gd name="T6" fmla="*/ 77 w 178"/>
                <a:gd name="T7" fmla="*/ 30 h 192"/>
                <a:gd name="T8" fmla="*/ 67 w 178"/>
                <a:gd name="T9" fmla="*/ 22 h 192"/>
                <a:gd name="T10" fmla="*/ 61 w 178"/>
                <a:gd name="T11" fmla="*/ 29 h 192"/>
                <a:gd name="T12" fmla="*/ 75 w 178"/>
                <a:gd name="T13" fmla="*/ 66 h 192"/>
                <a:gd name="T14" fmla="*/ 71 w 178"/>
                <a:gd name="T15" fmla="*/ 68 h 192"/>
                <a:gd name="T16" fmla="*/ 65 w 178"/>
                <a:gd name="T17" fmla="*/ 69 h 192"/>
                <a:gd name="T18" fmla="*/ 20 w 178"/>
                <a:gd name="T19" fmla="*/ 43 h 192"/>
                <a:gd name="T20" fmla="*/ 18 w 178"/>
                <a:gd name="T21" fmla="*/ 61 h 192"/>
                <a:gd name="T22" fmla="*/ 12 w 178"/>
                <a:gd name="T23" fmla="*/ 59 h 192"/>
                <a:gd name="T24" fmla="*/ 15 w 178"/>
                <a:gd name="T25" fmla="*/ 61 h 192"/>
                <a:gd name="T26" fmla="*/ 55 w 178"/>
                <a:gd name="T27" fmla="*/ 77 h 192"/>
                <a:gd name="T28" fmla="*/ 75 w 178"/>
                <a:gd name="T29" fmla="*/ 87 h 192"/>
                <a:gd name="T30" fmla="*/ 32 w 178"/>
                <a:gd name="T31" fmla="*/ 80 h 192"/>
                <a:gd name="T32" fmla="*/ 34 w 178"/>
                <a:gd name="T33" fmla="*/ 85 h 192"/>
                <a:gd name="T34" fmla="*/ 14 w 178"/>
                <a:gd name="T35" fmla="*/ 107 h 192"/>
                <a:gd name="T36" fmla="*/ 42 w 178"/>
                <a:gd name="T37" fmla="*/ 111 h 192"/>
                <a:gd name="T38" fmla="*/ 43 w 178"/>
                <a:gd name="T39" fmla="*/ 122 h 192"/>
                <a:gd name="T40" fmla="*/ 72 w 178"/>
                <a:gd name="T41" fmla="*/ 110 h 192"/>
                <a:gd name="T42" fmla="*/ 80 w 178"/>
                <a:gd name="T43" fmla="*/ 108 h 192"/>
                <a:gd name="T44" fmla="*/ 75 w 178"/>
                <a:gd name="T45" fmla="*/ 127 h 192"/>
                <a:gd name="T46" fmla="*/ 87 w 178"/>
                <a:gd name="T47" fmla="*/ 192 h 192"/>
                <a:gd name="T48" fmla="*/ 85 w 178"/>
                <a:gd name="T49" fmla="*/ 124 h 192"/>
                <a:gd name="T50" fmla="*/ 94 w 178"/>
                <a:gd name="T51" fmla="*/ 125 h 192"/>
                <a:gd name="T52" fmla="*/ 100 w 178"/>
                <a:gd name="T53" fmla="*/ 114 h 192"/>
                <a:gd name="T54" fmla="*/ 117 w 178"/>
                <a:gd name="T55" fmla="*/ 122 h 192"/>
                <a:gd name="T56" fmla="*/ 96 w 178"/>
                <a:gd name="T57" fmla="*/ 99 h 192"/>
                <a:gd name="T58" fmla="*/ 117 w 178"/>
                <a:gd name="T59" fmla="*/ 113 h 192"/>
                <a:gd name="T60" fmla="*/ 173 w 178"/>
                <a:gd name="T61" fmla="*/ 141 h 192"/>
                <a:gd name="T62" fmla="*/ 137 w 178"/>
                <a:gd name="T63" fmla="*/ 117 h 192"/>
                <a:gd name="T64" fmla="*/ 119 w 178"/>
                <a:gd name="T65" fmla="*/ 105 h 192"/>
                <a:gd name="T66" fmla="*/ 143 w 178"/>
                <a:gd name="T67" fmla="*/ 105 h 192"/>
                <a:gd name="T68" fmla="*/ 163 w 178"/>
                <a:gd name="T69" fmla="*/ 92 h 192"/>
                <a:gd name="T70" fmla="*/ 117 w 178"/>
                <a:gd name="T71" fmla="*/ 88 h 192"/>
                <a:gd name="T72" fmla="*/ 178 w 178"/>
                <a:gd name="T73" fmla="*/ 77 h 192"/>
                <a:gd name="T74" fmla="*/ 162 w 178"/>
                <a:gd name="T75" fmla="*/ 70 h 192"/>
                <a:gd name="T76" fmla="*/ 154 w 178"/>
                <a:gd name="T77" fmla="*/ 69 h 192"/>
                <a:gd name="T78" fmla="*/ 153 w 178"/>
                <a:gd name="T79" fmla="*/ 69 h 192"/>
                <a:gd name="T80" fmla="*/ 101 w 178"/>
                <a:gd name="T81" fmla="*/ 83 h 192"/>
                <a:gd name="T82" fmla="*/ 101 w 178"/>
                <a:gd name="T83" fmla="*/ 83 h 192"/>
                <a:gd name="T84" fmla="*/ 157 w 178"/>
                <a:gd name="T85" fmla="*/ 48 h 192"/>
                <a:gd name="T86" fmla="*/ 159 w 178"/>
                <a:gd name="T87" fmla="*/ 43 h 192"/>
                <a:gd name="T88" fmla="*/ 122 w 178"/>
                <a:gd name="T89" fmla="*/ 69 h 192"/>
                <a:gd name="T90" fmla="*/ 145 w 178"/>
                <a:gd name="T91" fmla="*/ 34 h 192"/>
                <a:gd name="T92" fmla="*/ 112 w 178"/>
                <a:gd name="T93" fmla="*/ 59 h 192"/>
                <a:gd name="T94" fmla="*/ 100 w 178"/>
                <a:gd name="T95" fmla="*/ 50 h 192"/>
                <a:gd name="T96" fmla="*/ 97 w 178"/>
                <a:gd name="T97" fmla="*/ 40 h 192"/>
                <a:gd name="T98" fmla="*/ 114 w 178"/>
                <a:gd name="T9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192">
                  <a:moveTo>
                    <a:pt x="114" y="0"/>
                  </a:moveTo>
                  <a:cubicBezTo>
                    <a:pt x="111" y="0"/>
                    <a:pt x="104" y="4"/>
                    <a:pt x="98" y="13"/>
                  </a:cubicBezTo>
                  <a:cubicBezTo>
                    <a:pt x="98" y="13"/>
                    <a:pt x="98" y="13"/>
                    <a:pt x="98" y="13"/>
                  </a:cubicBezTo>
                  <a:cubicBezTo>
                    <a:pt x="93" y="26"/>
                    <a:pt x="93" y="41"/>
                    <a:pt x="92" y="50"/>
                  </a:cubicBezTo>
                  <a:cubicBezTo>
                    <a:pt x="92" y="58"/>
                    <a:pt x="90" y="65"/>
                    <a:pt x="88" y="70"/>
                  </a:cubicBezTo>
                  <a:cubicBezTo>
                    <a:pt x="87" y="70"/>
                    <a:pt x="87" y="71"/>
                    <a:pt x="87" y="71"/>
                  </a:cubicBezTo>
                  <a:cubicBezTo>
                    <a:pt x="87" y="71"/>
                    <a:pt x="87" y="70"/>
                    <a:pt x="87" y="69"/>
                  </a:cubicBezTo>
                  <a:cubicBezTo>
                    <a:pt x="86" y="68"/>
                    <a:pt x="86" y="66"/>
                    <a:pt x="86" y="65"/>
                  </a:cubicBezTo>
                  <a:cubicBezTo>
                    <a:pt x="84" y="57"/>
                    <a:pt x="83" y="46"/>
                    <a:pt x="77" y="32"/>
                  </a:cubicBezTo>
                  <a:cubicBezTo>
                    <a:pt x="77" y="30"/>
                    <a:pt x="77" y="30"/>
                    <a:pt x="77" y="30"/>
                  </a:cubicBezTo>
                  <a:cubicBezTo>
                    <a:pt x="77" y="30"/>
                    <a:pt x="77" y="30"/>
                    <a:pt x="77" y="30"/>
                  </a:cubicBezTo>
                  <a:cubicBezTo>
                    <a:pt x="77" y="30"/>
                    <a:pt x="77" y="30"/>
                    <a:pt x="77" y="30"/>
                  </a:cubicBezTo>
                  <a:cubicBezTo>
                    <a:pt x="76" y="29"/>
                    <a:pt x="71" y="20"/>
                    <a:pt x="64" y="17"/>
                  </a:cubicBezTo>
                  <a:cubicBezTo>
                    <a:pt x="62" y="16"/>
                    <a:pt x="61" y="16"/>
                    <a:pt x="60" y="16"/>
                  </a:cubicBezTo>
                  <a:cubicBezTo>
                    <a:pt x="60" y="16"/>
                    <a:pt x="64" y="19"/>
                    <a:pt x="67" y="22"/>
                  </a:cubicBezTo>
                  <a:cubicBezTo>
                    <a:pt x="71" y="26"/>
                    <a:pt x="80" y="45"/>
                    <a:pt x="80" y="56"/>
                  </a:cubicBezTo>
                  <a:cubicBezTo>
                    <a:pt x="80" y="57"/>
                    <a:pt x="80" y="58"/>
                    <a:pt x="80" y="58"/>
                  </a:cubicBezTo>
                  <a:cubicBezTo>
                    <a:pt x="78" y="58"/>
                    <a:pt x="70" y="32"/>
                    <a:pt x="61" y="29"/>
                  </a:cubicBezTo>
                  <a:cubicBezTo>
                    <a:pt x="66" y="36"/>
                    <a:pt x="68" y="37"/>
                    <a:pt x="71" y="49"/>
                  </a:cubicBezTo>
                  <a:cubicBezTo>
                    <a:pt x="75" y="60"/>
                    <a:pt x="76" y="64"/>
                    <a:pt x="75" y="66"/>
                  </a:cubicBezTo>
                  <a:cubicBezTo>
                    <a:pt x="75" y="66"/>
                    <a:pt x="75" y="66"/>
                    <a:pt x="75" y="66"/>
                  </a:cubicBezTo>
                  <a:cubicBezTo>
                    <a:pt x="74" y="66"/>
                    <a:pt x="66" y="36"/>
                    <a:pt x="50" y="33"/>
                  </a:cubicBezTo>
                  <a:cubicBezTo>
                    <a:pt x="63" y="44"/>
                    <a:pt x="69" y="57"/>
                    <a:pt x="72" y="66"/>
                  </a:cubicBezTo>
                  <a:cubicBezTo>
                    <a:pt x="72" y="68"/>
                    <a:pt x="72" y="68"/>
                    <a:pt x="71" y="68"/>
                  </a:cubicBezTo>
                  <a:cubicBezTo>
                    <a:pt x="67" y="68"/>
                    <a:pt x="52" y="56"/>
                    <a:pt x="46" y="49"/>
                  </a:cubicBezTo>
                  <a:cubicBezTo>
                    <a:pt x="45" y="47"/>
                    <a:pt x="45" y="47"/>
                    <a:pt x="44" y="47"/>
                  </a:cubicBezTo>
                  <a:cubicBezTo>
                    <a:pt x="43" y="47"/>
                    <a:pt x="51" y="62"/>
                    <a:pt x="65" y="69"/>
                  </a:cubicBezTo>
                  <a:cubicBezTo>
                    <a:pt x="71" y="72"/>
                    <a:pt x="71" y="74"/>
                    <a:pt x="68" y="74"/>
                  </a:cubicBezTo>
                  <a:cubicBezTo>
                    <a:pt x="62" y="74"/>
                    <a:pt x="49" y="70"/>
                    <a:pt x="42" y="65"/>
                  </a:cubicBezTo>
                  <a:cubicBezTo>
                    <a:pt x="32" y="56"/>
                    <a:pt x="27" y="53"/>
                    <a:pt x="20" y="43"/>
                  </a:cubicBezTo>
                  <a:cubicBezTo>
                    <a:pt x="20" y="48"/>
                    <a:pt x="32" y="63"/>
                    <a:pt x="45" y="69"/>
                  </a:cubicBezTo>
                  <a:cubicBezTo>
                    <a:pt x="47" y="71"/>
                    <a:pt x="48" y="71"/>
                    <a:pt x="47" y="71"/>
                  </a:cubicBezTo>
                  <a:cubicBezTo>
                    <a:pt x="43" y="71"/>
                    <a:pt x="23" y="65"/>
                    <a:pt x="18" y="61"/>
                  </a:cubicBezTo>
                  <a:cubicBezTo>
                    <a:pt x="12" y="55"/>
                    <a:pt x="11" y="55"/>
                    <a:pt x="6" y="46"/>
                  </a:cubicBezTo>
                  <a:cubicBezTo>
                    <a:pt x="6" y="47"/>
                    <a:pt x="10" y="56"/>
                    <a:pt x="12" y="59"/>
                  </a:cubicBezTo>
                  <a:cubicBezTo>
                    <a:pt x="12" y="59"/>
                    <a:pt x="12" y="59"/>
                    <a:pt x="12" y="59"/>
                  </a:cubicBezTo>
                  <a:cubicBezTo>
                    <a:pt x="13" y="59"/>
                    <a:pt x="14" y="60"/>
                    <a:pt x="15" y="61"/>
                  </a:cubicBezTo>
                  <a:cubicBezTo>
                    <a:pt x="15" y="61"/>
                    <a:pt x="15" y="61"/>
                    <a:pt x="15" y="61"/>
                  </a:cubicBezTo>
                  <a:cubicBezTo>
                    <a:pt x="15" y="61"/>
                    <a:pt x="15" y="61"/>
                    <a:pt x="15" y="61"/>
                  </a:cubicBezTo>
                  <a:cubicBezTo>
                    <a:pt x="23" y="68"/>
                    <a:pt x="33" y="71"/>
                    <a:pt x="42" y="74"/>
                  </a:cubicBezTo>
                  <a:cubicBezTo>
                    <a:pt x="42" y="74"/>
                    <a:pt x="42" y="74"/>
                    <a:pt x="42" y="74"/>
                  </a:cubicBezTo>
                  <a:cubicBezTo>
                    <a:pt x="47" y="75"/>
                    <a:pt x="51" y="76"/>
                    <a:pt x="55" y="77"/>
                  </a:cubicBezTo>
                  <a:cubicBezTo>
                    <a:pt x="63" y="79"/>
                    <a:pt x="71" y="84"/>
                    <a:pt x="75" y="87"/>
                  </a:cubicBezTo>
                  <a:cubicBezTo>
                    <a:pt x="75" y="87"/>
                    <a:pt x="75" y="87"/>
                    <a:pt x="75" y="87"/>
                  </a:cubicBezTo>
                  <a:cubicBezTo>
                    <a:pt x="75" y="87"/>
                    <a:pt x="75" y="87"/>
                    <a:pt x="75" y="87"/>
                  </a:cubicBezTo>
                  <a:cubicBezTo>
                    <a:pt x="73" y="87"/>
                    <a:pt x="71" y="87"/>
                    <a:pt x="69" y="86"/>
                  </a:cubicBezTo>
                  <a:cubicBezTo>
                    <a:pt x="61" y="85"/>
                    <a:pt x="51" y="81"/>
                    <a:pt x="35" y="80"/>
                  </a:cubicBezTo>
                  <a:cubicBezTo>
                    <a:pt x="34" y="80"/>
                    <a:pt x="33" y="80"/>
                    <a:pt x="32" y="80"/>
                  </a:cubicBezTo>
                  <a:cubicBezTo>
                    <a:pt x="31" y="80"/>
                    <a:pt x="30" y="80"/>
                    <a:pt x="29" y="80"/>
                  </a:cubicBezTo>
                  <a:cubicBezTo>
                    <a:pt x="16" y="80"/>
                    <a:pt x="7" y="84"/>
                    <a:pt x="0" y="90"/>
                  </a:cubicBezTo>
                  <a:cubicBezTo>
                    <a:pt x="0" y="90"/>
                    <a:pt x="17" y="85"/>
                    <a:pt x="34" y="85"/>
                  </a:cubicBezTo>
                  <a:cubicBezTo>
                    <a:pt x="40" y="85"/>
                    <a:pt x="47" y="85"/>
                    <a:pt x="52" y="87"/>
                  </a:cubicBezTo>
                  <a:cubicBezTo>
                    <a:pt x="52" y="87"/>
                    <a:pt x="56" y="89"/>
                    <a:pt x="54" y="93"/>
                  </a:cubicBezTo>
                  <a:cubicBezTo>
                    <a:pt x="52" y="96"/>
                    <a:pt x="32" y="93"/>
                    <a:pt x="14" y="107"/>
                  </a:cubicBezTo>
                  <a:cubicBezTo>
                    <a:pt x="14" y="107"/>
                    <a:pt x="44" y="98"/>
                    <a:pt x="56" y="98"/>
                  </a:cubicBezTo>
                  <a:cubicBezTo>
                    <a:pt x="57" y="98"/>
                    <a:pt x="59" y="98"/>
                    <a:pt x="59" y="99"/>
                  </a:cubicBezTo>
                  <a:cubicBezTo>
                    <a:pt x="67" y="101"/>
                    <a:pt x="45" y="110"/>
                    <a:pt x="42" y="111"/>
                  </a:cubicBezTo>
                  <a:cubicBezTo>
                    <a:pt x="44" y="111"/>
                    <a:pt x="59" y="108"/>
                    <a:pt x="64" y="105"/>
                  </a:cubicBezTo>
                  <a:cubicBezTo>
                    <a:pt x="65" y="105"/>
                    <a:pt x="65" y="105"/>
                    <a:pt x="66" y="105"/>
                  </a:cubicBezTo>
                  <a:cubicBezTo>
                    <a:pt x="69" y="105"/>
                    <a:pt x="66" y="114"/>
                    <a:pt x="43" y="122"/>
                  </a:cubicBezTo>
                  <a:cubicBezTo>
                    <a:pt x="44" y="122"/>
                    <a:pt x="62" y="120"/>
                    <a:pt x="70" y="109"/>
                  </a:cubicBezTo>
                  <a:cubicBezTo>
                    <a:pt x="70" y="109"/>
                    <a:pt x="71" y="108"/>
                    <a:pt x="71" y="108"/>
                  </a:cubicBezTo>
                  <a:cubicBezTo>
                    <a:pt x="72" y="108"/>
                    <a:pt x="72" y="109"/>
                    <a:pt x="72" y="110"/>
                  </a:cubicBezTo>
                  <a:cubicBezTo>
                    <a:pt x="72" y="114"/>
                    <a:pt x="49" y="143"/>
                    <a:pt x="38" y="152"/>
                  </a:cubicBezTo>
                  <a:cubicBezTo>
                    <a:pt x="52" y="144"/>
                    <a:pt x="60" y="131"/>
                    <a:pt x="67" y="123"/>
                  </a:cubicBezTo>
                  <a:cubicBezTo>
                    <a:pt x="72" y="118"/>
                    <a:pt x="77" y="112"/>
                    <a:pt x="80" y="108"/>
                  </a:cubicBezTo>
                  <a:cubicBezTo>
                    <a:pt x="80" y="108"/>
                    <a:pt x="80" y="108"/>
                    <a:pt x="80" y="108"/>
                  </a:cubicBezTo>
                  <a:cubicBezTo>
                    <a:pt x="80" y="108"/>
                    <a:pt x="80" y="108"/>
                    <a:pt x="80" y="108"/>
                  </a:cubicBezTo>
                  <a:cubicBezTo>
                    <a:pt x="77" y="114"/>
                    <a:pt x="79" y="118"/>
                    <a:pt x="75" y="127"/>
                  </a:cubicBezTo>
                  <a:cubicBezTo>
                    <a:pt x="72" y="131"/>
                    <a:pt x="71" y="137"/>
                    <a:pt x="71" y="143"/>
                  </a:cubicBezTo>
                  <a:cubicBezTo>
                    <a:pt x="71" y="155"/>
                    <a:pt x="75" y="170"/>
                    <a:pt x="81" y="183"/>
                  </a:cubicBezTo>
                  <a:cubicBezTo>
                    <a:pt x="83" y="186"/>
                    <a:pt x="85" y="189"/>
                    <a:pt x="87" y="192"/>
                  </a:cubicBezTo>
                  <a:cubicBezTo>
                    <a:pt x="85" y="189"/>
                    <a:pt x="67" y="155"/>
                    <a:pt x="79" y="127"/>
                  </a:cubicBezTo>
                  <a:cubicBezTo>
                    <a:pt x="79" y="127"/>
                    <a:pt x="81" y="124"/>
                    <a:pt x="83" y="124"/>
                  </a:cubicBezTo>
                  <a:cubicBezTo>
                    <a:pt x="84" y="124"/>
                    <a:pt x="84" y="124"/>
                    <a:pt x="85" y="124"/>
                  </a:cubicBezTo>
                  <a:cubicBezTo>
                    <a:pt x="89" y="127"/>
                    <a:pt x="81" y="147"/>
                    <a:pt x="90" y="161"/>
                  </a:cubicBezTo>
                  <a:cubicBezTo>
                    <a:pt x="90" y="159"/>
                    <a:pt x="87" y="127"/>
                    <a:pt x="93" y="125"/>
                  </a:cubicBezTo>
                  <a:cubicBezTo>
                    <a:pt x="94" y="125"/>
                    <a:pt x="94" y="125"/>
                    <a:pt x="94" y="125"/>
                  </a:cubicBezTo>
                  <a:cubicBezTo>
                    <a:pt x="101" y="125"/>
                    <a:pt x="106" y="150"/>
                    <a:pt x="106" y="150"/>
                  </a:cubicBezTo>
                  <a:cubicBezTo>
                    <a:pt x="106" y="150"/>
                    <a:pt x="108" y="132"/>
                    <a:pt x="101" y="119"/>
                  </a:cubicBezTo>
                  <a:cubicBezTo>
                    <a:pt x="99" y="115"/>
                    <a:pt x="99" y="114"/>
                    <a:pt x="100" y="114"/>
                  </a:cubicBezTo>
                  <a:cubicBezTo>
                    <a:pt x="103" y="114"/>
                    <a:pt x="113" y="123"/>
                    <a:pt x="116" y="130"/>
                  </a:cubicBezTo>
                  <a:cubicBezTo>
                    <a:pt x="123" y="146"/>
                    <a:pt x="123" y="153"/>
                    <a:pt x="123" y="166"/>
                  </a:cubicBezTo>
                  <a:cubicBezTo>
                    <a:pt x="123" y="166"/>
                    <a:pt x="132" y="143"/>
                    <a:pt x="117" y="122"/>
                  </a:cubicBezTo>
                  <a:cubicBezTo>
                    <a:pt x="117" y="122"/>
                    <a:pt x="132" y="128"/>
                    <a:pt x="142" y="147"/>
                  </a:cubicBezTo>
                  <a:cubicBezTo>
                    <a:pt x="140" y="141"/>
                    <a:pt x="137" y="135"/>
                    <a:pt x="131" y="129"/>
                  </a:cubicBezTo>
                  <a:cubicBezTo>
                    <a:pt x="115" y="112"/>
                    <a:pt x="101" y="106"/>
                    <a:pt x="96" y="99"/>
                  </a:cubicBezTo>
                  <a:cubicBezTo>
                    <a:pt x="96" y="99"/>
                    <a:pt x="96" y="99"/>
                    <a:pt x="96" y="99"/>
                  </a:cubicBezTo>
                  <a:cubicBezTo>
                    <a:pt x="96" y="99"/>
                    <a:pt x="96" y="99"/>
                    <a:pt x="96" y="99"/>
                  </a:cubicBezTo>
                  <a:cubicBezTo>
                    <a:pt x="100" y="101"/>
                    <a:pt x="110" y="106"/>
                    <a:pt x="117" y="113"/>
                  </a:cubicBezTo>
                  <a:cubicBezTo>
                    <a:pt x="127" y="122"/>
                    <a:pt x="140" y="139"/>
                    <a:pt x="161" y="141"/>
                  </a:cubicBezTo>
                  <a:cubicBezTo>
                    <a:pt x="163" y="142"/>
                    <a:pt x="165" y="142"/>
                    <a:pt x="167" y="142"/>
                  </a:cubicBezTo>
                  <a:cubicBezTo>
                    <a:pt x="170" y="142"/>
                    <a:pt x="172" y="142"/>
                    <a:pt x="173" y="141"/>
                  </a:cubicBezTo>
                  <a:cubicBezTo>
                    <a:pt x="163" y="141"/>
                    <a:pt x="152" y="136"/>
                    <a:pt x="152" y="136"/>
                  </a:cubicBezTo>
                  <a:cubicBezTo>
                    <a:pt x="122" y="119"/>
                    <a:pt x="127" y="115"/>
                    <a:pt x="127" y="115"/>
                  </a:cubicBezTo>
                  <a:cubicBezTo>
                    <a:pt x="130" y="116"/>
                    <a:pt x="133" y="117"/>
                    <a:pt x="137" y="117"/>
                  </a:cubicBezTo>
                  <a:cubicBezTo>
                    <a:pt x="146" y="117"/>
                    <a:pt x="155" y="114"/>
                    <a:pt x="155" y="114"/>
                  </a:cubicBezTo>
                  <a:cubicBezTo>
                    <a:pt x="126" y="113"/>
                    <a:pt x="110" y="104"/>
                    <a:pt x="114" y="104"/>
                  </a:cubicBezTo>
                  <a:cubicBezTo>
                    <a:pt x="115" y="104"/>
                    <a:pt x="117" y="104"/>
                    <a:pt x="119" y="105"/>
                  </a:cubicBezTo>
                  <a:cubicBezTo>
                    <a:pt x="125" y="106"/>
                    <a:pt x="129" y="107"/>
                    <a:pt x="133" y="107"/>
                  </a:cubicBezTo>
                  <a:cubicBezTo>
                    <a:pt x="142" y="107"/>
                    <a:pt x="147" y="105"/>
                    <a:pt x="147" y="105"/>
                  </a:cubicBezTo>
                  <a:cubicBezTo>
                    <a:pt x="146" y="105"/>
                    <a:pt x="145" y="105"/>
                    <a:pt x="143" y="105"/>
                  </a:cubicBezTo>
                  <a:cubicBezTo>
                    <a:pt x="131" y="105"/>
                    <a:pt x="111" y="99"/>
                    <a:pt x="117" y="94"/>
                  </a:cubicBezTo>
                  <a:cubicBezTo>
                    <a:pt x="121" y="92"/>
                    <a:pt x="133" y="91"/>
                    <a:pt x="143" y="91"/>
                  </a:cubicBezTo>
                  <a:cubicBezTo>
                    <a:pt x="154" y="91"/>
                    <a:pt x="163" y="92"/>
                    <a:pt x="163" y="92"/>
                  </a:cubicBezTo>
                  <a:cubicBezTo>
                    <a:pt x="156" y="88"/>
                    <a:pt x="148" y="87"/>
                    <a:pt x="140" y="87"/>
                  </a:cubicBezTo>
                  <a:cubicBezTo>
                    <a:pt x="135" y="87"/>
                    <a:pt x="130" y="87"/>
                    <a:pt x="126" y="88"/>
                  </a:cubicBezTo>
                  <a:cubicBezTo>
                    <a:pt x="122" y="88"/>
                    <a:pt x="119" y="88"/>
                    <a:pt x="117" y="88"/>
                  </a:cubicBezTo>
                  <a:cubicBezTo>
                    <a:pt x="113" y="88"/>
                    <a:pt x="114" y="87"/>
                    <a:pt x="123" y="82"/>
                  </a:cubicBezTo>
                  <a:cubicBezTo>
                    <a:pt x="133" y="75"/>
                    <a:pt x="145" y="73"/>
                    <a:pt x="154" y="73"/>
                  </a:cubicBezTo>
                  <a:cubicBezTo>
                    <a:pt x="167" y="73"/>
                    <a:pt x="177" y="77"/>
                    <a:pt x="178" y="77"/>
                  </a:cubicBezTo>
                  <a:cubicBezTo>
                    <a:pt x="174" y="74"/>
                    <a:pt x="169" y="72"/>
                    <a:pt x="164" y="71"/>
                  </a:cubicBezTo>
                  <a:cubicBezTo>
                    <a:pt x="164" y="71"/>
                    <a:pt x="163" y="70"/>
                    <a:pt x="162" y="70"/>
                  </a:cubicBezTo>
                  <a:cubicBezTo>
                    <a:pt x="162" y="70"/>
                    <a:pt x="162" y="70"/>
                    <a:pt x="162" y="70"/>
                  </a:cubicBezTo>
                  <a:cubicBezTo>
                    <a:pt x="161" y="70"/>
                    <a:pt x="161" y="70"/>
                    <a:pt x="160" y="70"/>
                  </a:cubicBezTo>
                  <a:cubicBezTo>
                    <a:pt x="160" y="70"/>
                    <a:pt x="160" y="70"/>
                    <a:pt x="160" y="70"/>
                  </a:cubicBezTo>
                  <a:cubicBezTo>
                    <a:pt x="158" y="70"/>
                    <a:pt x="156" y="69"/>
                    <a:pt x="154" y="69"/>
                  </a:cubicBezTo>
                  <a:cubicBezTo>
                    <a:pt x="154" y="69"/>
                    <a:pt x="154" y="69"/>
                    <a:pt x="154" y="69"/>
                  </a:cubicBezTo>
                  <a:cubicBezTo>
                    <a:pt x="154" y="69"/>
                    <a:pt x="154" y="69"/>
                    <a:pt x="153" y="69"/>
                  </a:cubicBezTo>
                  <a:cubicBezTo>
                    <a:pt x="153" y="69"/>
                    <a:pt x="153" y="69"/>
                    <a:pt x="153" y="69"/>
                  </a:cubicBezTo>
                  <a:cubicBezTo>
                    <a:pt x="153" y="69"/>
                    <a:pt x="153" y="69"/>
                    <a:pt x="153" y="69"/>
                  </a:cubicBezTo>
                  <a:cubicBezTo>
                    <a:pt x="150" y="69"/>
                    <a:pt x="147" y="69"/>
                    <a:pt x="144" y="70"/>
                  </a:cubicBezTo>
                  <a:cubicBezTo>
                    <a:pt x="122" y="74"/>
                    <a:pt x="110" y="82"/>
                    <a:pt x="101" y="83"/>
                  </a:cubicBezTo>
                  <a:cubicBezTo>
                    <a:pt x="101" y="83"/>
                    <a:pt x="101" y="83"/>
                    <a:pt x="101" y="83"/>
                  </a:cubicBezTo>
                  <a:cubicBezTo>
                    <a:pt x="101" y="83"/>
                    <a:pt x="101" y="83"/>
                    <a:pt x="101" y="83"/>
                  </a:cubicBezTo>
                  <a:cubicBezTo>
                    <a:pt x="101" y="83"/>
                    <a:pt x="101" y="83"/>
                    <a:pt x="101" y="83"/>
                  </a:cubicBezTo>
                  <a:cubicBezTo>
                    <a:pt x="102" y="82"/>
                    <a:pt x="102" y="82"/>
                    <a:pt x="103" y="82"/>
                  </a:cubicBezTo>
                  <a:cubicBezTo>
                    <a:pt x="111" y="77"/>
                    <a:pt x="124" y="74"/>
                    <a:pt x="141" y="64"/>
                  </a:cubicBezTo>
                  <a:cubicBezTo>
                    <a:pt x="148" y="59"/>
                    <a:pt x="153" y="54"/>
                    <a:pt x="157" y="48"/>
                  </a:cubicBezTo>
                  <a:cubicBezTo>
                    <a:pt x="157" y="48"/>
                    <a:pt x="157" y="48"/>
                    <a:pt x="157" y="48"/>
                  </a:cubicBezTo>
                  <a:cubicBezTo>
                    <a:pt x="159" y="43"/>
                    <a:pt x="159" y="43"/>
                    <a:pt x="159" y="43"/>
                  </a:cubicBezTo>
                  <a:cubicBezTo>
                    <a:pt x="159" y="43"/>
                    <a:pt x="159" y="43"/>
                    <a:pt x="159" y="43"/>
                  </a:cubicBezTo>
                  <a:cubicBezTo>
                    <a:pt x="159" y="43"/>
                    <a:pt x="159" y="43"/>
                    <a:pt x="159" y="43"/>
                  </a:cubicBezTo>
                  <a:cubicBezTo>
                    <a:pt x="159" y="43"/>
                    <a:pt x="159" y="43"/>
                    <a:pt x="159" y="43"/>
                  </a:cubicBezTo>
                  <a:cubicBezTo>
                    <a:pt x="153" y="54"/>
                    <a:pt x="127" y="69"/>
                    <a:pt x="122" y="69"/>
                  </a:cubicBezTo>
                  <a:cubicBezTo>
                    <a:pt x="121" y="69"/>
                    <a:pt x="121" y="69"/>
                    <a:pt x="121" y="69"/>
                  </a:cubicBezTo>
                  <a:cubicBezTo>
                    <a:pt x="118" y="69"/>
                    <a:pt x="119" y="68"/>
                    <a:pt x="119" y="68"/>
                  </a:cubicBezTo>
                  <a:cubicBezTo>
                    <a:pt x="137" y="60"/>
                    <a:pt x="143" y="40"/>
                    <a:pt x="145" y="34"/>
                  </a:cubicBezTo>
                  <a:cubicBezTo>
                    <a:pt x="140" y="49"/>
                    <a:pt x="115" y="66"/>
                    <a:pt x="110" y="66"/>
                  </a:cubicBezTo>
                  <a:cubicBezTo>
                    <a:pt x="109" y="66"/>
                    <a:pt x="109" y="66"/>
                    <a:pt x="109" y="66"/>
                  </a:cubicBezTo>
                  <a:cubicBezTo>
                    <a:pt x="108" y="63"/>
                    <a:pt x="112" y="59"/>
                    <a:pt x="112" y="59"/>
                  </a:cubicBezTo>
                  <a:cubicBezTo>
                    <a:pt x="123" y="45"/>
                    <a:pt x="126" y="32"/>
                    <a:pt x="126" y="31"/>
                  </a:cubicBezTo>
                  <a:cubicBezTo>
                    <a:pt x="123" y="38"/>
                    <a:pt x="108" y="57"/>
                    <a:pt x="103" y="57"/>
                  </a:cubicBezTo>
                  <a:cubicBezTo>
                    <a:pt x="101" y="57"/>
                    <a:pt x="100" y="55"/>
                    <a:pt x="100" y="50"/>
                  </a:cubicBezTo>
                  <a:cubicBezTo>
                    <a:pt x="103" y="28"/>
                    <a:pt x="122" y="10"/>
                    <a:pt x="122" y="10"/>
                  </a:cubicBezTo>
                  <a:cubicBezTo>
                    <a:pt x="115" y="11"/>
                    <a:pt x="110" y="18"/>
                    <a:pt x="105" y="25"/>
                  </a:cubicBezTo>
                  <a:cubicBezTo>
                    <a:pt x="103" y="29"/>
                    <a:pt x="98" y="40"/>
                    <a:pt x="97" y="40"/>
                  </a:cubicBezTo>
                  <a:cubicBezTo>
                    <a:pt x="96" y="40"/>
                    <a:pt x="96" y="38"/>
                    <a:pt x="96" y="30"/>
                  </a:cubicBezTo>
                  <a:cubicBezTo>
                    <a:pt x="99" y="8"/>
                    <a:pt x="114" y="0"/>
                    <a:pt x="114" y="0"/>
                  </a:cubicBezTo>
                  <a:cubicBezTo>
                    <a:pt x="114" y="0"/>
                    <a:pt x="114" y="0"/>
                    <a:pt x="114"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07" name="Freeform 231"/>
            <p:cNvSpPr/>
            <p:nvPr/>
          </p:nvSpPr>
          <p:spPr bwMode="auto">
            <a:xfrm flipH="1">
              <a:off x="1345775" y="5742315"/>
              <a:ext cx="292008" cy="315260"/>
            </a:xfrm>
            <a:custGeom>
              <a:avLst/>
              <a:gdLst>
                <a:gd name="T0" fmla="*/ 61 w 103"/>
                <a:gd name="T1" fmla="*/ 53 h 111"/>
                <a:gd name="T2" fmla="*/ 94 w 103"/>
                <a:gd name="T3" fmla="*/ 52 h 111"/>
                <a:gd name="T4" fmla="*/ 94 w 103"/>
                <a:gd name="T5" fmla="*/ 51 h 111"/>
                <a:gd name="T6" fmla="*/ 58 w 103"/>
                <a:gd name="T7" fmla="*/ 53 h 111"/>
                <a:gd name="T8" fmla="*/ 91 w 103"/>
                <a:gd name="T9" fmla="*/ 25 h 111"/>
                <a:gd name="T10" fmla="*/ 58 w 103"/>
                <a:gd name="T11" fmla="*/ 50 h 111"/>
                <a:gd name="T12" fmla="*/ 57 w 103"/>
                <a:gd name="T13" fmla="*/ 3 h 111"/>
                <a:gd name="T14" fmla="*/ 55 w 103"/>
                <a:gd name="T15" fmla="*/ 3 h 111"/>
                <a:gd name="T16" fmla="*/ 56 w 103"/>
                <a:gd name="T17" fmla="*/ 5 h 111"/>
                <a:gd name="T18" fmla="*/ 54 w 103"/>
                <a:gd name="T19" fmla="*/ 30 h 111"/>
                <a:gd name="T20" fmla="*/ 52 w 103"/>
                <a:gd name="T21" fmla="*/ 30 h 111"/>
                <a:gd name="T22" fmla="*/ 54 w 103"/>
                <a:gd name="T23" fmla="*/ 32 h 111"/>
                <a:gd name="T24" fmla="*/ 55 w 103"/>
                <a:gd name="T25" fmla="*/ 51 h 111"/>
                <a:gd name="T26" fmla="*/ 34 w 103"/>
                <a:gd name="T27" fmla="*/ 16 h 111"/>
                <a:gd name="T28" fmla="*/ 32 w 103"/>
                <a:gd name="T29" fmla="*/ 16 h 111"/>
                <a:gd name="T30" fmla="*/ 34 w 103"/>
                <a:gd name="T31" fmla="*/ 17 h 111"/>
                <a:gd name="T32" fmla="*/ 54 w 103"/>
                <a:gd name="T33" fmla="*/ 51 h 111"/>
                <a:gd name="T34" fmla="*/ 36 w 103"/>
                <a:gd name="T35" fmla="*/ 28 h 111"/>
                <a:gd name="T36" fmla="*/ 33 w 103"/>
                <a:gd name="T37" fmla="*/ 27 h 111"/>
                <a:gd name="T38" fmla="*/ 36 w 103"/>
                <a:gd name="T39" fmla="*/ 29 h 111"/>
                <a:gd name="T40" fmla="*/ 53 w 103"/>
                <a:gd name="T41" fmla="*/ 52 h 111"/>
                <a:gd name="T42" fmla="*/ 7 w 103"/>
                <a:gd name="T43" fmla="*/ 36 h 111"/>
                <a:gd name="T44" fmla="*/ 7 w 103"/>
                <a:gd name="T45" fmla="*/ 37 h 111"/>
                <a:gd name="T46" fmla="*/ 22 w 103"/>
                <a:gd name="T47" fmla="*/ 48 h 111"/>
                <a:gd name="T48" fmla="*/ 19 w 103"/>
                <a:gd name="T49" fmla="*/ 49 h 111"/>
                <a:gd name="T50" fmla="*/ 51 w 103"/>
                <a:gd name="T51" fmla="*/ 54 h 111"/>
                <a:gd name="T52" fmla="*/ 9 w 103"/>
                <a:gd name="T53" fmla="*/ 72 h 111"/>
                <a:gd name="T54" fmla="*/ 10 w 103"/>
                <a:gd name="T55" fmla="*/ 73 h 111"/>
                <a:gd name="T56" fmla="*/ 20 w 103"/>
                <a:gd name="T57" fmla="*/ 79 h 111"/>
                <a:gd name="T58" fmla="*/ 19 w 103"/>
                <a:gd name="T59" fmla="*/ 84 h 111"/>
                <a:gd name="T60" fmla="*/ 53 w 103"/>
                <a:gd name="T61" fmla="*/ 57 h 111"/>
                <a:gd name="T62" fmla="*/ 32 w 103"/>
                <a:gd name="T63" fmla="*/ 78 h 111"/>
                <a:gd name="T64" fmla="*/ 35 w 103"/>
                <a:gd name="T65" fmla="*/ 76 h 111"/>
                <a:gd name="T66" fmla="*/ 33 w 103"/>
                <a:gd name="T67" fmla="*/ 85 h 111"/>
                <a:gd name="T68" fmla="*/ 33 w 103"/>
                <a:gd name="T69" fmla="*/ 87 h 111"/>
                <a:gd name="T70" fmla="*/ 55 w 103"/>
                <a:gd name="T71" fmla="*/ 61 h 111"/>
                <a:gd name="T72" fmla="*/ 45 w 103"/>
                <a:gd name="T73" fmla="*/ 92 h 111"/>
                <a:gd name="T74" fmla="*/ 43 w 103"/>
                <a:gd name="T75" fmla="*/ 97 h 111"/>
                <a:gd name="T76" fmla="*/ 46 w 103"/>
                <a:gd name="T77" fmla="*/ 93 h 111"/>
                <a:gd name="T78" fmla="*/ 56 w 103"/>
                <a:gd name="T79" fmla="*/ 62 h 111"/>
                <a:gd name="T80" fmla="*/ 50 w 103"/>
                <a:gd name="T81" fmla="*/ 104 h 111"/>
                <a:gd name="T82" fmla="*/ 51 w 103"/>
                <a:gd name="T83" fmla="*/ 105 h 111"/>
                <a:gd name="T84" fmla="*/ 58 w 103"/>
                <a:gd name="T85" fmla="*/ 64 h 111"/>
                <a:gd name="T86" fmla="*/ 63 w 103"/>
                <a:gd name="T87" fmla="*/ 97 h 111"/>
                <a:gd name="T88" fmla="*/ 63 w 103"/>
                <a:gd name="T89" fmla="*/ 103 h 111"/>
                <a:gd name="T90" fmla="*/ 65 w 103"/>
                <a:gd name="T91" fmla="*/ 98 h 111"/>
                <a:gd name="T92" fmla="*/ 86 w 103"/>
                <a:gd name="T93" fmla="*/ 84 h 111"/>
                <a:gd name="T94" fmla="*/ 91 w 103"/>
                <a:gd name="T95" fmla="*/ 85 h 111"/>
                <a:gd name="T96" fmla="*/ 67 w 103"/>
                <a:gd name="T97" fmla="*/ 70 h 111"/>
                <a:gd name="T98" fmla="*/ 85 w 103"/>
                <a:gd name="T99" fmla="*/ 76 h 111"/>
                <a:gd name="T100" fmla="*/ 88 w 103"/>
                <a:gd name="T101" fmla="*/ 77 h 111"/>
                <a:gd name="T102" fmla="*/ 89 w 103"/>
                <a:gd name="T103" fmla="*/ 76 h 111"/>
                <a:gd name="T104" fmla="*/ 61 w 103"/>
                <a:gd name="T105" fmla="*/ 59 h 111"/>
                <a:gd name="T106" fmla="*/ 90 w 103"/>
                <a:gd name="T107" fmla="*/ 70 h 111"/>
                <a:gd name="T108" fmla="*/ 94 w 103"/>
                <a:gd name="T109" fmla="*/ 69 h 111"/>
                <a:gd name="T110" fmla="*/ 60 w 103"/>
                <a:gd name="T111" fmla="*/ 56 h 111"/>
                <a:gd name="T112" fmla="*/ 80 w 103"/>
                <a:gd name="T113" fmla="*/ 63 h 111"/>
                <a:gd name="T114" fmla="*/ 78 w 103"/>
                <a:gd name="T115" fmla="*/ 60 h 111"/>
                <a:gd name="T116" fmla="*/ 91 w 103"/>
                <a:gd name="T117" fmla="*/ 57 h 111"/>
                <a:gd name="T118" fmla="*/ 101 w 103"/>
                <a:gd name="T119"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 h="111">
                  <a:moveTo>
                    <a:pt x="96" y="58"/>
                  </a:moveTo>
                  <a:cubicBezTo>
                    <a:pt x="85" y="51"/>
                    <a:pt x="69" y="52"/>
                    <a:pt x="61" y="53"/>
                  </a:cubicBezTo>
                  <a:cubicBezTo>
                    <a:pt x="63" y="52"/>
                    <a:pt x="67" y="50"/>
                    <a:pt x="73" y="49"/>
                  </a:cubicBezTo>
                  <a:cubicBezTo>
                    <a:pt x="81" y="48"/>
                    <a:pt x="90" y="51"/>
                    <a:pt x="94" y="52"/>
                  </a:cubicBezTo>
                  <a:cubicBezTo>
                    <a:pt x="94" y="53"/>
                    <a:pt x="97" y="56"/>
                    <a:pt x="98" y="53"/>
                  </a:cubicBezTo>
                  <a:cubicBezTo>
                    <a:pt x="100" y="51"/>
                    <a:pt x="94" y="51"/>
                    <a:pt x="94" y="51"/>
                  </a:cubicBezTo>
                  <a:cubicBezTo>
                    <a:pt x="94" y="51"/>
                    <a:pt x="94" y="51"/>
                    <a:pt x="94" y="51"/>
                  </a:cubicBezTo>
                  <a:cubicBezTo>
                    <a:pt x="76" y="45"/>
                    <a:pt x="64" y="50"/>
                    <a:pt x="58" y="53"/>
                  </a:cubicBezTo>
                  <a:cubicBezTo>
                    <a:pt x="68" y="36"/>
                    <a:pt x="79" y="30"/>
                    <a:pt x="84" y="28"/>
                  </a:cubicBezTo>
                  <a:cubicBezTo>
                    <a:pt x="84" y="28"/>
                    <a:pt x="93" y="29"/>
                    <a:pt x="91" y="25"/>
                  </a:cubicBezTo>
                  <a:cubicBezTo>
                    <a:pt x="89" y="21"/>
                    <a:pt x="86" y="25"/>
                    <a:pt x="86" y="25"/>
                  </a:cubicBezTo>
                  <a:cubicBezTo>
                    <a:pt x="72" y="29"/>
                    <a:pt x="62" y="44"/>
                    <a:pt x="58" y="50"/>
                  </a:cubicBezTo>
                  <a:cubicBezTo>
                    <a:pt x="64" y="29"/>
                    <a:pt x="59" y="9"/>
                    <a:pt x="57" y="3"/>
                  </a:cubicBezTo>
                  <a:cubicBezTo>
                    <a:pt x="57" y="3"/>
                    <a:pt x="57" y="3"/>
                    <a:pt x="57" y="3"/>
                  </a:cubicBezTo>
                  <a:cubicBezTo>
                    <a:pt x="58" y="2"/>
                    <a:pt x="57" y="1"/>
                    <a:pt x="56" y="0"/>
                  </a:cubicBezTo>
                  <a:cubicBezTo>
                    <a:pt x="56" y="0"/>
                    <a:pt x="55" y="1"/>
                    <a:pt x="55" y="3"/>
                  </a:cubicBezTo>
                  <a:cubicBezTo>
                    <a:pt x="55" y="4"/>
                    <a:pt x="55" y="5"/>
                    <a:pt x="56" y="5"/>
                  </a:cubicBezTo>
                  <a:cubicBezTo>
                    <a:pt x="56" y="5"/>
                    <a:pt x="56" y="5"/>
                    <a:pt x="56" y="5"/>
                  </a:cubicBezTo>
                  <a:cubicBezTo>
                    <a:pt x="62" y="22"/>
                    <a:pt x="59" y="42"/>
                    <a:pt x="57" y="50"/>
                  </a:cubicBezTo>
                  <a:cubicBezTo>
                    <a:pt x="57" y="40"/>
                    <a:pt x="55" y="32"/>
                    <a:pt x="54" y="30"/>
                  </a:cubicBezTo>
                  <a:cubicBezTo>
                    <a:pt x="54" y="29"/>
                    <a:pt x="54" y="29"/>
                    <a:pt x="54" y="29"/>
                  </a:cubicBezTo>
                  <a:cubicBezTo>
                    <a:pt x="53" y="29"/>
                    <a:pt x="53" y="29"/>
                    <a:pt x="52" y="30"/>
                  </a:cubicBezTo>
                  <a:cubicBezTo>
                    <a:pt x="52" y="31"/>
                    <a:pt x="52" y="32"/>
                    <a:pt x="53" y="32"/>
                  </a:cubicBezTo>
                  <a:cubicBezTo>
                    <a:pt x="54" y="32"/>
                    <a:pt x="54" y="32"/>
                    <a:pt x="54" y="32"/>
                  </a:cubicBezTo>
                  <a:cubicBezTo>
                    <a:pt x="54" y="32"/>
                    <a:pt x="54" y="32"/>
                    <a:pt x="54" y="32"/>
                  </a:cubicBezTo>
                  <a:cubicBezTo>
                    <a:pt x="56" y="39"/>
                    <a:pt x="56" y="47"/>
                    <a:pt x="55" y="51"/>
                  </a:cubicBezTo>
                  <a:cubicBezTo>
                    <a:pt x="52" y="41"/>
                    <a:pt x="46" y="29"/>
                    <a:pt x="42" y="23"/>
                  </a:cubicBezTo>
                  <a:cubicBezTo>
                    <a:pt x="38" y="19"/>
                    <a:pt x="36" y="17"/>
                    <a:pt x="34" y="16"/>
                  </a:cubicBezTo>
                  <a:cubicBezTo>
                    <a:pt x="34" y="15"/>
                    <a:pt x="34" y="15"/>
                    <a:pt x="34" y="14"/>
                  </a:cubicBezTo>
                  <a:cubicBezTo>
                    <a:pt x="33" y="14"/>
                    <a:pt x="32" y="15"/>
                    <a:pt x="32" y="16"/>
                  </a:cubicBezTo>
                  <a:cubicBezTo>
                    <a:pt x="32" y="17"/>
                    <a:pt x="32" y="18"/>
                    <a:pt x="33" y="18"/>
                  </a:cubicBezTo>
                  <a:cubicBezTo>
                    <a:pt x="33" y="18"/>
                    <a:pt x="34" y="18"/>
                    <a:pt x="34" y="17"/>
                  </a:cubicBezTo>
                  <a:cubicBezTo>
                    <a:pt x="35" y="18"/>
                    <a:pt x="37" y="20"/>
                    <a:pt x="37" y="20"/>
                  </a:cubicBezTo>
                  <a:cubicBezTo>
                    <a:pt x="47" y="30"/>
                    <a:pt x="52" y="45"/>
                    <a:pt x="54" y="51"/>
                  </a:cubicBezTo>
                  <a:cubicBezTo>
                    <a:pt x="51" y="46"/>
                    <a:pt x="43" y="32"/>
                    <a:pt x="36" y="28"/>
                  </a:cubicBezTo>
                  <a:cubicBezTo>
                    <a:pt x="36" y="28"/>
                    <a:pt x="36" y="28"/>
                    <a:pt x="36" y="28"/>
                  </a:cubicBezTo>
                  <a:cubicBezTo>
                    <a:pt x="36" y="28"/>
                    <a:pt x="35" y="27"/>
                    <a:pt x="35" y="27"/>
                  </a:cubicBezTo>
                  <a:cubicBezTo>
                    <a:pt x="34" y="26"/>
                    <a:pt x="33" y="26"/>
                    <a:pt x="33" y="27"/>
                  </a:cubicBezTo>
                  <a:cubicBezTo>
                    <a:pt x="33" y="27"/>
                    <a:pt x="33" y="28"/>
                    <a:pt x="34" y="29"/>
                  </a:cubicBezTo>
                  <a:cubicBezTo>
                    <a:pt x="35" y="29"/>
                    <a:pt x="35" y="29"/>
                    <a:pt x="36" y="29"/>
                  </a:cubicBezTo>
                  <a:cubicBezTo>
                    <a:pt x="36" y="29"/>
                    <a:pt x="36" y="29"/>
                    <a:pt x="36" y="29"/>
                  </a:cubicBezTo>
                  <a:cubicBezTo>
                    <a:pt x="39" y="32"/>
                    <a:pt x="47" y="39"/>
                    <a:pt x="53" y="52"/>
                  </a:cubicBezTo>
                  <a:cubicBezTo>
                    <a:pt x="35" y="39"/>
                    <a:pt x="13" y="36"/>
                    <a:pt x="7" y="36"/>
                  </a:cubicBezTo>
                  <a:cubicBezTo>
                    <a:pt x="7" y="36"/>
                    <a:pt x="7" y="36"/>
                    <a:pt x="7" y="36"/>
                  </a:cubicBezTo>
                  <a:cubicBezTo>
                    <a:pt x="7" y="36"/>
                    <a:pt x="4" y="34"/>
                    <a:pt x="2" y="36"/>
                  </a:cubicBezTo>
                  <a:cubicBezTo>
                    <a:pt x="0" y="38"/>
                    <a:pt x="4" y="39"/>
                    <a:pt x="7" y="37"/>
                  </a:cubicBezTo>
                  <a:cubicBezTo>
                    <a:pt x="25" y="37"/>
                    <a:pt x="42" y="47"/>
                    <a:pt x="50" y="52"/>
                  </a:cubicBezTo>
                  <a:cubicBezTo>
                    <a:pt x="43" y="49"/>
                    <a:pt x="32" y="45"/>
                    <a:pt x="22" y="48"/>
                  </a:cubicBezTo>
                  <a:cubicBezTo>
                    <a:pt x="22" y="48"/>
                    <a:pt x="22" y="48"/>
                    <a:pt x="22" y="48"/>
                  </a:cubicBezTo>
                  <a:cubicBezTo>
                    <a:pt x="22" y="48"/>
                    <a:pt x="19" y="47"/>
                    <a:pt x="19" y="49"/>
                  </a:cubicBezTo>
                  <a:cubicBezTo>
                    <a:pt x="20" y="51"/>
                    <a:pt x="23" y="49"/>
                    <a:pt x="23" y="49"/>
                  </a:cubicBezTo>
                  <a:cubicBezTo>
                    <a:pt x="27" y="49"/>
                    <a:pt x="37" y="47"/>
                    <a:pt x="51" y="54"/>
                  </a:cubicBezTo>
                  <a:cubicBezTo>
                    <a:pt x="43" y="54"/>
                    <a:pt x="24" y="56"/>
                    <a:pt x="9" y="72"/>
                  </a:cubicBezTo>
                  <a:cubicBezTo>
                    <a:pt x="9" y="72"/>
                    <a:pt x="9" y="72"/>
                    <a:pt x="9" y="72"/>
                  </a:cubicBezTo>
                  <a:cubicBezTo>
                    <a:pt x="9" y="72"/>
                    <a:pt x="5" y="74"/>
                    <a:pt x="6" y="76"/>
                  </a:cubicBezTo>
                  <a:cubicBezTo>
                    <a:pt x="8" y="78"/>
                    <a:pt x="10" y="73"/>
                    <a:pt x="10" y="73"/>
                  </a:cubicBezTo>
                  <a:cubicBezTo>
                    <a:pt x="15" y="69"/>
                    <a:pt x="29" y="55"/>
                    <a:pt x="52" y="55"/>
                  </a:cubicBezTo>
                  <a:cubicBezTo>
                    <a:pt x="45" y="57"/>
                    <a:pt x="28" y="62"/>
                    <a:pt x="20" y="79"/>
                  </a:cubicBezTo>
                  <a:cubicBezTo>
                    <a:pt x="20" y="79"/>
                    <a:pt x="20" y="79"/>
                    <a:pt x="20" y="79"/>
                  </a:cubicBezTo>
                  <a:cubicBezTo>
                    <a:pt x="20" y="79"/>
                    <a:pt x="16" y="82"/>
                    <a:pt x="19" y="84"/>
                  </a:cubicBezTo>
                  <a:cubicBezTo>
                    <a:pt x="22" y="85"/>
                    <a:pt x="22" y="80"/>
                    <a:pt x="22" y="80"/>
                  </a:cubicBezTo>
                  <a:cubicBezTo>
                    <a:pt x="25" y="74"/>
                    <a:pt x="30" y="61"/>
                    <a:pt x="53" y="57"/>
                  </a:cubicBezTo>
                  <a:cubicBezTo>
                    <a:pt x="51" y="60"/>
                    <a:pt x="44" y="68"/>
                    <a:pt x="35" y="75"/>
                  </a:cubicBezTo>
                  <a:cubicBezTo>
                    <a:pt x="35" y="75"/>
                    <a:pt x="30" y="75"/>
                    <a:pt x="32" y="78"/>
                  </a:cubicBezTo>
                  <a:cubicBezTo>
                    <a:pt x="33" y="80"/>
                    <a:pt x="35" y="76"/>
                    <a:pt x="35" y="76"/>
                  </a:cubicBezTo>
                  <a:cubicBezTo>
                    <a:pt x="35" y="76"/>
                    <a:pt x="35" y="76"/>
                    <a:pt x="35" y="76"/>
                  </a:cubicBezTo>
                  <a:cubicBezTo>
                    <a:pt x="40" y="72"/>
                    <a:pt x="50" y="63"/>
                    <a:pt x="54" y="57"/>
                  </a:cubicBezTo>
                  <a:cubicBezTo>
                    <a:pt x="54" y="62"/>
                    <a:pt x="49" y="79"/>
                    <a:pt x="33" y="85"/>
                  </a:cubicBezTo>
                  <a:cubicBezTo>
                    <a:pt x="32" y="85"/>
                    <a:pt x="28" y="84"/>
                    <a:pt x="28" y="88"/>
                  </a:cubicBezTo>
                  <a:cubicBezTo>
                    <a:pt x="28" y="92"/>
                    <a:pt x="33" y="87"/>
                    <a:pt x="33" y="87"/>
                  </a:cubicBezTo>
                  <a:cubicBezTo>
                    <a:pt x="37" y="85"/>
                    <a:pt x="44" y="81"/>
                    <a:pt x="48" y="75"/>
                  </a:cubicBezTo>
                  <a:cubicBezTo>
                    <a:pt x="51" y="70"/>
                    <a:pt x="53" y="65"/>
                    <a:pt x="55" y="61"/>
                  </a:cubicBezTo>
                  <a:cubicBezTo>
                    <a:pt x="54" y="67"/>
                    <a:pt x="52" y="79"/>
                    <a:pt x="45" y="91"/>
                  </a:cubicBezTo>
                  <a:cubicBezTo>
                    <a:pt x="45" y="91"/>
                    <a:pt x="45" y="91"/>
                    <a:pt x="45" y="92"/>
                  </a:cubicBezTo>
                  <a:cubicBezTo>
                    <a:pt x="45" y="92"/>
                    <a:pt x="45" y="92"/>
                    <a:pt x="45" y="92"/>
                  </a:cubicBezTo>
                  <a:cubicBezTo>
                    <a:pt x="45" y="92"/>
                    <a:pt x="40" y="95"/>
                    <a:pt x="43" y="97"/>
                  </a:cubicBezTo>
                  <a:cubicBezTo>
                    <a:pt x="45" y="99"/>
                    <a:pt x="46" y="93"/>
                    <a:pt x="46" y="93"/>
                  </a:cubicBezTo>
                  <a:cubicBezTo>
                    <a:pt x="46" y="93"/>
                    <a:pt x="46" y="93"/>
                    <a:pt x="46" y="93"/>
                  </a:cubicBezTo>
                  <a:cubicBezTo>
                    <a:pt x="48" y="90"/>
                    <a:pt x="50" y="85"/>
                    <a:pt x="52" y="81"/>
                  </a:cubicBezTo>
                  <a:cubicBezTo>
                    <a:pt x="54" y="75"/>
                    <a:pt x="56" y="67"/>
                    <a:pt x="56" y="62"/>
                  </a:cubicBezTo>
                  <a:cubicBezTo>
                    <a:pt x="58" y="72"/>
                    <a:pt x="59" y="91"/>
                    <a:pt x="50" y="104"/>
                  </a:cubicBezTo>
                  <a:cubicBezTo>
                    <a:pt x="50" y="104"/>
                    <a:pt x="50" y="104"/>
                    <a:pt x="50" y="104"/>
                  </a:cubicBezTo>
                  <a:cubicBezTo>
                    <a:pt x="50" y="104"/>
                    <a:pt x="45" y="106"/>
                    <a:pt x="46" y="108"/>
                  </a:cubicBezTo>
                  <a:cubicBezTo>
                    <a:pt x="48" y="111"/>
                    <a:pt x="51" y="105"/>
                    <a:pt x="51" y="105"/>
                  </a:cubicBezTo>
                  <a:cubicBezTo>
                    <a:pt x="51" y="105"/>
                    <a:pt x="51" y="105"/>
                    <a:pt x="51" y="105"/>
                  </a:cubicBezTo>
                  <a:cubicBezTo>
                    <a:pt x="55" y="101"/>
                    <a:pt x="61" y="88"/>
                    <a:pt x="58" y="64"/>
                  </a:cubicBezTo>
                  <a:cubicBezTo>
                    <a:pt x="61" y="70"/>
                    <a:pt x="65" y="83"/>
                    <a:pt x="63" y="96"/>
                  </a:cubicBezTo>
                  <a:cubicBezTo>
                    <a:pt x="63" y="96"/>
                    <a:pt x="63" y="97"/>
                    <a:pt x="63" y="97"/>
                  </a:cubicBezTo>
                  <a:cubicBezTo>
                    <a:pt x="63" y="97"/>
                    <a:pt x="63" y="97"/>
                    <a:pt x="63" y="97"/>
                  </a:cubicBezTo>
                  <a:cubicBezTo>
                    <a:pt x="63" y="97"/>
                    <a:pt x="60" y="102"/>
                    <a:pt x="63" y="103"/>
                  </a:cubicBezTo>
                  <a:cubicBezTo>
                    <a:pt x="67" y="104"/>
                    <a:pt x="65" y="98"/>
                    <a:pt x="65" y="98"/>
                  </a:cubicBezTo>
                  <a:cubicBezTo>
                    <a:pt x="65" y="98"/>
                    <a:pt x="65" y="98"/>
                    <a:pt x="65" y="98"/>
                  </a:cubicBezTo>
                  <a:cubicBezTo>
                    <a:pt x="66" y="92"/>
                    <a:pt x="65" y="77"/>
                    <a:pt x="60" y="65"/>
                  </a:cubicBezTo>
                  <a:cubicBezTo>
                    <a:pt x="64" y="71"/>
                    <a:pt x="72" y="80"/>
                    <a:pt x="86" y="84"/>
                  </a:cubicBezTo>
                  <a:cubicBezTo>
                    <a:pt x="86" y="84"/>
                    <a:pt x="86" y="84"/>
                    <a:pt x="86" y="84"/>
                  </a:cubicBezTo>
                  <a:cubicBezTo>
                    <a:pt x="86" y="84"/>
                    <a:pt x="92" y="87"/>
                    <a:pt x="91" y="85"/>
                  </a:cubicBezTo>
                  <a:cubicBezTo>
                    <a:pt x="91" y="83"/>
                    <a:pt x="86" y="83"/>
                    <a:pt x="86" y="83"/>
                  </a:cubicBezTo>
                  <a:cubicBezTo>
                    <a:pt x="82" y="82"/>
                    <a:pt x="73" y="78"/>
                    <a:pt x="67" y="70"/>
                  </a:cubicBezTo>
                  <a:cubicBezTo>
                    <a:pt x="60" y="64"/>
                    <a:pt x="58" y="59"/>
                    <a:pt x="58" y="57"/>
                  </a:cubicBezTo>
                  <a:cubicBezTo>
                    <a:pt x="60" y="60"/>
                    <a:pt x="70" y="71"/>
                    <a:pt x="85" y="76"/>
                  </a:cubicBezTo>
                  <a:cubicBezTo>
                    <a:pt x="85" y="76"/>
                    <a:pt x="86" y="77"/>
                    <a:pt x="88" y="77"/>
                  </a:cubicBezTo>
                  <a:cubicBezTo>
                    <a:pt x="88" y="77"/>
                    <a:pt x="88" y="77"/>
                    <a:pt x="88" y="77"/>
                  </a:cubicBezTo>
                  <a:cubicBezTo>
                    <a:pt x="88" y="77"/>
                    <a:pt x="93" y="79"/>
                    <a:pt x="92" y="77"/>
                  </a:cubicBezTo>
                  <a:cubicBezTo>
                    <a:pt x="92" y="76"/>
                    <a:pt x="89" y="76"/>
                    <a:pt x="89" y="76"/>
                  </a:cubicBezTo>
                  <a:cubicBezTo>
                    <a:pt x="86" y="76"/>
                    <a:pt x="81" y="74"/>
                    <a:pt x="77" y="71"/>
                  </a:cubicBezTo>
                  <a:cubicBezTo>
                    <a:pt x="69" y="66"/>
                    <a:pt x="64" y="62"/>
                    <a:pt x="61" y="59"/>
                  </a:cubicBezTo>
                  <a:cubicBezTo>
                    <a:pt x="71" y="66"/>
                    <a:pt x="85" y="70"/>
                    <a:pt x="88" y="70"/>
                  </a:cubicBezTo>
                  <a:cubicBezTo>
                    <a:pt x="89" y="70"/>
                    <a:pt x="89" y="70"/>
                    <a:pt x="90" y="70"/>
                  </a:cubicBezTo>
                  <a:cubicBezTo>
                    <a:pt x="90" y="70"/>
                    <a:pt x="90" y="70"/>
                    <a:pt x="90" y="70"/>
                  </a:cubicBezTo>
                  <a:cubicBezTo>
                    <a:pt x="90" y="70"/>
                    <a:pt x="95" y="71"/>
                    <a:pt x="94" y="69"/>
                  </a:cubicBezTo>
                  <a:cubicBezTo>
                    <a:pt x="93" y="67"/>
                    <a:pt x="90" y="69"/>
                    <a:pt x="90" y="69"/>
                  </a:cubicBezTo>
                  <a:cubicBezTo>
                    <a:pt x="80" y="69"/>
                    <a:pt x="64" y="59"/>
                    <a:pt x="60" y="56"/>
                  </a:cubicBezTo>
                  <a:cubicBezTo>
                    <a:pt x="68" y="56"/>
                    <a:pt x="75" y="59"/>
                    <a:pt x="77" y="61"/>
                  </a:cubicBezTo>
                  <a:cubicBezTo>
                    <a:pt x="77" y="61"/>
                    <a:pt x="78" y="64"/>
                    <a:pt x="80" y="63"/>
                  </a:cubicBezTo>
                  <a:cubicBezTo>
                    <a:pt x="83" y="62"/>
                    <a:pt x="78" y="60"/>
                    <a:pt x="78" y="60"/>
                  </a:cubicBezTo>
                  <a:cubicBezTo>
                    <a:pt x="78" y="60"/>
                    <a:pt x="78" y="60"/>
                    <a:pt x="78" y="60"/>
                  </a:cubicBezTo>
                  <a:cubicBezTo>
                    <a:pt x="73" y="56"/>
                    <a:pt x="66" y="55"/>
                    <a:pt x="61" y="55"/>
                  </a:cubicBezTo>
                  <a:cubicBezTo>
                    <a:pt x="68" y="54"/>
                    <a:pt x="82" y="53"/>
                    <a:pt x="91" y="57"/>
                  </a:cubicBezTo>
                  <a:cubicBezTo>
                    <a:pt x="93" y="58"/>
                    <a:pt x="94" y="58"/>
                    <a:pt x="95" y="59"/>
                  </a:cubicBezTo>
                  <a:cubicBezTo>
                    <a:pt x="95" y="59"/>
                    <a:pt x="99" y="65"/>
                    <a:pt x="101" y="62"/>
                  </a:cubicBezTo>
                  <a:cubicBezTo>
                    <a:pt x="103" y="59"/>
                    <a:pt x="96" y="58"/>
                    <a:pt x="96" y="58"/>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08" name="Freeform 232"/>
            <p:cNvSpPr/>
            <p:nvPr/>
          </p:nvSpPr>
          <p:spPr bwMode="auto">
            <a:xfrm flipH="1">
              <a:off x="1644131" y="5683072"/>
              <a:ext cx="4232" cy="423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1"/>
                    <a:pt x="1" y="1"/>
                    <a:pt x="1" y="1"/>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09" name="Freeform 233"/>
            <p:cNvSpPr/>
            <p:nvPr/>
          </p:nvSpPr>
          <p:spPr bwMode="auto">
            <a:xfrm flipH="1">
              <a:off x="1622971" y="5651335"/>
              <a:ext cx="116379" cy="124833"/>
            </a:xfrm>
            <a:custGeom>
              <a:avLst/>
              <a:gdLst>
                <a:gd name="T0" fmla="*/ 26 w 41"/>
                <a:gd name="T1" fmla="*/ 0 h 44"/>
                <a:gd name="T2" fmla="*/ 10 w 41"/>
                <a:gd name="T3" fmla="*/ 7 h 44"/>
                <a:gd name="T4" fmla="*/ 10 w 41"/>
                <a:gd name="T5" fmla="*/ 7 h 44"/>
                <a:gd name="T6" fmla="*/ 8 w 41"/>
                <a:gd name="T7" fmla="*/ 10 h 44"/>
                <a:gd name="T8" fmla="*/ 3 w 41"/>
                <a:gd name="T9" fmla="*/ 13 h 44"/>
                <a:gd name="T10" fmla="*/ 0 w 41"/>
                <a:gd name="T11" fmla="*/ 24 h 44"/>
                <a:gd name="T12" fmla="*/ 4 w 41"/>
                <a:gd name="T13" fmla="*/ 43 h 44"/>
                <a:gd name="T14" fmla="*/ 6 w 41"/>
                <a:gd name="T15" fmla="*/ 19 h 44"/>
                <a:gd name="T16" fmla="*/ 7 w 41"/>
                <a:gd name="T17" fmla="*/ 19 h 44"/>
                <a:gd name="T18" fmla="*/ 17 w 41"/>
                <a:gd name="T19" fmla="*/ 44 h 44"/>
                <a:gd name="T20" fmla="*/ 14 w 41"/>
                <a:gd name="T21" fmla="*/ 16 h 44"/>
                <a:gd name="T22" fmla="*/ 16 w 41"/>
                <a:gd name="T23" fmla="*/ 15 h 44"/>
                <a:gd name="T24" fmla="*/ 31 w 41"/>
                <a:gd name="T25" fmla="*/ 26 h 44"/>
                <a:gd name="T26" fmla="*/ 19 w 41"/>
                <a:gd name="T27" fmla="*/ 11 h 44"/>
                <a:gd name="T28" fmla="*/ 19 w 41"/>
                <a:gd name="T29" fmla="*/ 7 h 44"/>
                <a:gd name="T30" fmla="*/ 33 w 41"/>
                <a:gd name="T31" fmla="*/ 11 h 44"/>
                <a:gd name="T32" fmla="*/ 23 w 41"/>
                <a:gd name="T33" fmla="*/ 4 h 44"/>
                <a:gd name="T34" fmla="*/ 37 w 41"/>
                <a:gd name="T35" fmla="*/ 1 h 44"/>
                <a:gd name="T36" fmla="*/ 41 w 41"/>
                <a:gd name="T37" fmla="*/ 1 h 44"/>
                <a:gd name="T38" fmla="*/ 33 w 41"/>
                <a:gd name="T39" fmla="*/ 0 h 44"/>
                <a:gd name="T40" fmla="*/ 33 w 41"/>
                <a:gd name="T41" fmla="*/ 0 h 44"/>
                <a:gd name="T42" fmla="*/ 26 w 41"/>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4">
                  <a:moveTo>
                    <a:pt x="26" y="0"/>
                  </a:moveTo>
                  <a:cubicBezTo>
                    <a:pt x="15" y="0"/>
                    <a:pt x="11" y="4"/>
                    <a:pt x="10" y="7"/>
                  </a:cubicBezTo>
                  <a:cubicBezTo>
                    <a:pt x="10" y="7"/>
                    <a:pt x="10" y="7"/>
                    <a:pt x="10" y="7"/>
                  </a:cubicBezTo>
                  <a:cubicBezTo>
                    <a:pt x="10" y="9"/>
                    <a:pt x="9" y="10"/>
                    <a:pt x="8" y="10"/>
                  </a:cubicBezTo>
                  <a:cubicBezTo>
                    <a:pt x="7" y="11"/>
                    <a:pt x="5" y="11"/>
                    <a:pt x="3" y="13"/>
                  </a:cubicBezTo>
                  <a:cubicBezTo>
                    <a:pt x="1" y="14"/>
                    <a:pt x="0" y="18"/>
                    <a:pt x="0" y="24"/>
                  </a:cubicBezTo>
                  <a:cubicBezTo>
                    <a:pt x="0" y="29"/>
                    <a:pt x="1" y="36"/>
                    <a:pt x="4" y="43"/>
                  </a:cubicBezTo>
                  <a:cubicBezTo>
                    <a:pt x="4" y="42"/>
                    <a:pt x="1" y="24"/>
                    <a:pt x="6" y="19"/>
                  </a:cubicBezTo>
                  <a:cubicBezTo>
                    <a:pt x="6" y="19"/>
                    <a:pt x="7" y="19"/>
                    <a:pt x="7" y="19"/>
                  </a:cubicBezTo>
                  <a:cubicBezTo>
                    <a:pt x="11" y="19"/>
                    <a:pt x="10" y="36"/>
                    <a:pt x="17" y="44"/>
                  </a:cubicBezTo>
                  <a:cubicBezTo>
                    <a:pt x="17" y="44"/>
                    <a:pt x="11" y="19"/>
                    <a:pt x="14" y="16"/>
                  </a:cubicBezTo>
                  <a:cubicBezTo>
                    <a:pt x="14" y="16"/>
                    <a:pt x="15" y="15"/>
                    <a:pt x="16" y="15"/>
                  </a:cubicBezTo>
                  <a:cubicBezTo>
                    <a:pt x="20" y="15"/>
                    <a:pt x="29" y="22"/>
                    <a:pt x="31" y="26"/>
                  </a:cubicBezTo>
                  <a:cubicBezTo>
                    <a:pt x="31" y="26"/>
                    <a:pt x="28" y="18"/>
                    <a:pt x="19" y="11"/>
                  </a:cubicBezTo>
                  <a:cubicBezTo>
                    <a:pt x="16" y="8"/>
                    <a:pt x="17" y="7"/>
                    <a:pt x="19" y="7"/>
                  </a:cubicBezTo>
                  <a:cubicBezTo>
                    <a:pt x="23" y="7"/>
                    <a:pt x="30" y="9"/>
                    <a:pt x="33" y="11"/>
                  </a:cubicBezTo>
                  <a:cubicBezTo>
                    <a:pt x="30" y="9"/>
                    <a:pt x="23" y="5"/>
                    <a:pt x="23" y="4"/>
                  </a:cubicBezTo>
                  <a:cubicBezTo>
                    <a:pt x="22" y="3"/>
                    <a:pt x="30" y="1"/>
                    <a:pt x="37" y="1"/>
                  </a:cubicBezTo>
                  <a:cubicBezTo>
                    <a:pt x="39" y="1"/>
                    <a:pt x="40" y="1"/>
                    <a:pt x="41" y="1"/>
                  </a:cubicBezTo>
                  <a:cubicBezTo>
                    <a:pt x="38" y="1"/>
                    <a:pt x="36" y="0"/>
                    <a:pt x="33" y="0"/>
                  </a:cubicBezTo>
                  <a:cubicBezTo>
                    <a:pt x="33" y="0"/>
                    <a:pt x="33" y="0"/>
                    <a:pt x="33" y="0"/>
                  </a:cubicBezTo>
                  <a:cubicBezTo>
                    <a:pt x="30" y="0"/>
                    <a:pt x="28" y="0"/>
                    <a:pt x="26"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10" name="Freeform 234"/>
            <p:cNvSpPr/>
            <p:nvPr/>
          </p:nvSpPr>
          <p:spPr bwMode="auto">
            <a:xfrm flipH="1">
              <a:off x="1269599" y="5600555"/>
              <a:ext cx="137541" cy="112138"/>
            </a:xfrm>
            <a:custGeom>
              <a:avLst/>
              <a:gdLst>
                <a:gd name="T0" fmla="*/ 24 w 48"/>
                <a:gd name="T1" fmla="*/ 0 h 39"/>
                <a:gd name="T2" fmla="*/ 17 w 48"/>
                <a:gd name="T3" fmla="*/ 1 h 39"/>
                <a:gd name="T4" fmla="*/ 15 w 48"/>
                <a:gd name="T5" fmla="*/ 2 h 39"/>
                <a:gd name="T6" fmla="*/ 0 w 48"/>
                <a:gd name="T7" fmla="*/ 9 h 39"/>
                <a:gd name="T8" fmla="*/ 17 w 48"/>
                <a:gd name="T9" fmla="*/ 5 h 39"/>
                <a:gd name="T10" fmla="*/ 24 w 48"/>
                <a:gd name="T11" fmla="*/ 6 h 39"/>
                <a:gd name="T12" fmla="*/ 3 w 48"/>
                <a:gd name="T13" fmla="*/ 23 h 39"/>
                <a:gd name="T14" fmla="*/ 26 w 48"/>
                <a:gd name="T15" fmla="*/ 11 h 39"/>
                <a:gd name="T16" fmla="*/ 27 w 48"/>
                <a:gd name="T17" fmla="*/ 12 h 39"/>
                <a:gd name="T18" fmla="*/ 26 w 48"/>
                <a:gd name="T19" fmla="*/ 29 h 39"/>
                <a:gd name="T20" fmla="*/ 35 w 48"/>
                <a:gd name="T21" fmla="*/ 15 h 39"/>
                <a:gd name="T22" fmla="*/ 36 w 48"/>
                <a:gd name="T23" fmla="*/ 14 h 39"/>
                <a:gd name="T24" fmla="*/ 37 w 48"/>
                <a:gd name="T25" fmla="*/ 31 h 39"/>
                <a:gd name="T26" fmla="*/ 42 w 48"/>
                <a:gd name="T27" fmla="*/ 18 h 39"/>
                <a:gd name="T28" fmla="*/ 48 w 48"/>
                <a:gd name="T29" fmla="*/ 39 h 39"/>
                <a:gd name="T30" fmla="*/ 48 w 48"/>
                <a:gd name="T31" fmla="*/ 38 h 39"/>
                <a:gd name="T32" fmla="*/ 48 w 48"/>
                <a:gd name="T33" fmla="*/ 29 h 39"/>
                <a:gd name="T34" fmla="*/ 36 w 48"/>
                <a:gd name="T35" fmla="*/ 8 h 39"/>
                <a:gd name="T36" fmla="*/ 36 w 48"/>
                <a:gd name="T37" fmla="*/ 8 h 39"/>
                <a:gd name="T38" fmla="*/ 36 w 48"/>
                <a:gd name="T39" fmla="*/ 8 h 39"/>
                <a:gd name="T40" fmla="*/ 29 w 48"/>
                <a:gd name="T41" fmla="*/ 2 h 39"/>
                <a:gd name="T42" fmla="*/ 29 w 48"/>
                <a:gd name="T43" fmla="*/ 2 h 39"/>
                <a:gd name="T44" fmla="*/ 29 w 48"/>
                <a:gd name="T45" fmla="*/ 2 h 39"/>
                <a:gd name="T46" fmla="*/ 24 w 48"/>
                <a:gd name="T4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39">
                  <a:moveTo>
                    <a:pt x="24" y="0"/>
                  </a:moveTo>
                  <a:cubicBezTo>
                    <a:pt x="22" y="0"/>
                    <a:pt x="19" y="1"/>
                    <a:pt x="17" y="1"/>
                  </a:cubicBezTo>
                  <a:cubicBezTo>
                    <a:pt x="16" y="1"/>
                    <a:pt x="16" y="2"/>
                    <a:pt x="15" y="2"/>
                  </a:cubicBezTo>
                  <a:cubicBezTo>
                    <a:pt x="10" y="3"/>
                    <a:pt x="5" y="5"/>
                    <a:pt x="0" y="9"/>
                  </a:cubicBezTo>
                  <a:cubicBezTo>
                    <a:pt x="1" y="8"/>
                    <a:pt x="10" y="5"/>
                    <a:pt x="17" y="5"/>
                  </a:cubicBezTo>
                  <a:cubicBezTo>
                    <a:pt x="20" y="5"/>
                    <a:pt x="22" y="5"/>
                    <a:pt x="24" y="6"/>
                  </a:cubicBezTo>
                  <a:cubicBezTo>
                    <a:pt x="24" y="6"/>
                    <a:pt x="14" y="10"/>
                    <a:pt x="3" y="23"/>
                  </a:cubicBezTo>
                  <a:cubicBezTo>
                    <a:pt x="4" y="22"/>
                    <a:pt x="19" y="11"/>
                    <a:pt x="26" y="11"/>
                  </a:cubicBezTo>
                  <a:cubicBezTo>
                    <a:pt x="26" y="11"/>
                    <a:pt x="27" y="12"/>
                    <a:pt x="27" y="12"/>
                  </a:cubicBezTo>
                  <a:cubicBezTo>
                    <a:pt x="32" y="14"/>
                    <a:pt x="26" y="29"/>
                    <a:pt x="26" y="29"/>
                  </a:cubicBezTo>
                  <a:cubicBezTo>
                    <a:pt x="26" y="29"/>
                    <a:pt x="34" y="21"/>
                    <a:pt x="35" y="15"/>
                  </a:cubicBezTo>
                  <a:cubicBezTo>
                    <a:pt x="35" y="14"/>
                    <a:pt x="35" y="14"/>
                    <a:pt x="36" y="14"/>
                  </a:cubicBezTo>
                  <a:cubicBezTo>
                    <a:pt x="37" y="14"/>
                    <a:pt x="39" y="23"/>
                    <a:pt x="37" y="31"/>
                  </a:cubicBezTo>
                  <a:cubicBezTo>
                    <a:pt x="37" y="31"/>
                    <a:pt x="42" y="23"/>
                    <a:pt x="42" y="18"/>
                  </a:cubicBezTo>
                  <a:cubicBezTo>
                    <a:pt x="42" y="18"/>
                    <a:pt x="48" y="29"/>
                    <a:pt x="48" y="39"/>
                  </a:cubicBezTo>
                  <a:cubicBezTo>
                    <a:pt x="48" y="39"/>
                    <a:pt x="48" y="38"/>
                    <a:pt x="48" y="38"/>
                  </a:cubicBezTo>
                  <a:cubicBezTo>
                    <a:pt x="48" y="35"/>
                    <a:pt x="48" y="32"/>
                    <a:pt x="48" y="29"/>
                  </a:cubicBezTo>
                  <a:cubicBezTo>
                    <a:pt x="46" y="12"/>
                    <a:pt x="40" y="8"/>
                    <a:pt x="36" y="8"/>
                  </a:cubicBezTo>
                  <a:cubicBezTo>
                    <a:pt x="36" y="8"/>
                    <a:pt x="36" y="8"/>
                    <a:pt x="36" y="8"/>
                  </a:cubicBezTo>
                  <a:cubicBezTo>
                    <a:pt x="36" y="8"/>
                    <a:pt x="36" y="8"/>
                    <a:pt x="36" y="8"/>
                  </a:cubicBezTo>
                  <a:cubicBezTo>
                    <a:pt x="32" y="8"/>
                    <a:pt x="32" y="5"/>
                    <a:pt x="29" y="2"/>
                  </a:cubicBezTo>
                  <a:cubicBezTo>
                    <a:pt x="29" y="2"/>
                    <a:pt x="29" y="2"/>
                    <a:pt x="29" y="2"/>
                  </a:cubicBezTo>
                  <a:cubicBezTo>
                    <a:pt x="29" y="2"/>
                    <a:pt x="29" y="2"/>
                    <a:pt x="29" y="2"/>
                  </a:cubicBezTo>
                  <a:cubicBezTo>
                    <a:pt x="28" y="1"/>
                    <a:pt x="26"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11" name="Freeform 235"/>
            <p:cNvSpPr/>
            <p:nvPr/>
          </p:nvSpPr>
          <p:spPr bwMode="auto">
            <a:xfrm flipH="1">
              <a:off x="1155335" y="5877728"/>
              <a:ext cx="97336" cy="175615"/>
            </a:xfrm>
            <a:custGeom>
              <a:avLst/>
              <a:gdLst>
                <a:gd name="T0" fmla="*/ 13 w 34"/>
                <a:gd name="T1" fmla="*/ 0 h 61"/>
                <a:gd name="T2" fmla="*/ 26 w 34"/>
                <a:gd name="T3" fmla="*/ 22 h 61"/>
                <a:gd name="T4" fmla="*/ 25 w 34"/>
                <a:gd name="T5" fmla="*/ 23 h 61"/>
                <a:gd name="T6" fmla="*/ 24 w 34"/>
                <a:gd name="T7" fmla="*/ 23 h 61"/>
                <a:gd name="T8" fmla="*/ 1 w 34"/>
                <a:gd name="T9" fmla="*/ 8 h 61"/>
                <a:gd name="T10" fmla="*/ 22 w 34"/>
                <a:gd name="T11" fmla="*/ 31 h 61"/>
                <a:gd name="T12" fmla="*/ 16 w 34"/>
                <a:gd name="T13" fmla="*/ 34 h 61"/>
                <a:gd name="T14" fmla="*/ 4 w 34"/>
                <a:gd name="T15" fmla="*/ 32 h 61"/>
                <a:gd name="T16" fmla="*/ 20 w 34"/>
                <a:gd name="T17" fmla="*/ 39 h 61"/>
                <a:gd name="T18" fmla="*/ 21 w 34"/>
                <a:gd name="T19" fmla="*/ 39 h 61"/>
                <a:gd name="T20" fmla="*/ 25 w 34"/>
                <a:gd name="T21" fmla="*/ 41 h 61"/>
                <a:gd name="T22" fmla="*/ 9 w 34"/>
                <a:gd name="T23" fmla="*/ 45 h 61"/>
                <a:gd name="T24" fmla="*/ 0 w 34"/>
                <a:gd name="T25" fmla="*/ 43 h 61"/>
                <a:gd name="T26" fmla="*/ 17 w 34"/>
                <a:gd name="T27" fmla="*/ 49 h 61"/>
                <a:gd name="T28" fmla="*/ 20 w 34"/>
                <a:gd name="T29" fmla="*/ 48 h 61"/>
                <a:gd name="T30" fmla="*/ 21 w 34"/>
                <a:gd name="T31" fmla="*/ 48 h 61"/>
                <a:gd name="T32" fmla="*/ 24 w 34"/>
                <a:gd name="T33" fmla="*/ 50 h 61"/>
                <a:gd name="T34" fmla="*/ 8 w 34"/>
                <a:gd name="T35" fmla="*/ 61 h 61"/>
                <a:gd name="T36" fmla="*/ 31 w 34"/>
                <a:gd name="T37" fmla="*/ 47 h 61"/>
                <a:gd name="T38" fmla="*/ 31 w 34"/>
                <a:gd name="T39" fmla="*/ 46 h 61"/>
                <a:gd name="T40" fmla="*/ 30 w 34"/>
                <a:gd name="T41" fmla="*/ 41 h 61"/>
                <a:gd name="T42" fmla="*/ 32 w 34"/>
                <a:gd name="T43" fmla="*/ 38 h 61"/>
                <a:gd name="T44" fmla="*/ 34 w 34"/>
                <a:gd name="T45" fmla="*/ 32 h 61"/>
                <a:gd name="T46" fmla="*/ 27 w 34"/>
                <a:gd name="T47" fmla="*/ 15 h 61"/>
                <a:gd name="T48" fmla="*/ 13 w 34"/>
                <a:gd name="T4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1">
                  <a:moveTo>
                    <a:pt x="13" y="0"/>
                  </a:moveTo>
                  <a:cubicBezTo>
                    <a:pt x="14" y="1"/>
                    <a:pt x="24" y="13"/>
                    <a:pt x="26" y="22"/>
                  </a:cubicBezTo>
                  <a:cubicBezTo>
                    <a:pt x="26" y="22"/>
                    <a:pt x="26" y="23"/>
                    <a:pt x="25" y="23"/>
                  </a:cubicBezTo>
                  <a:cubicBezTo>
                    <a:pt x="25" y="23"/>
                    <a:pt x="24" y="23"/>
                    <a:pt x="24" y="23"/>
                  </a:cubicBezTo>
                  <a:cubicBezTo>
                    <a:pt x="20" y="19"/>
                    <a:pt x="12" y="11"/>
                    <a:pt x="1" y="8"/>
                  </a:cubicBezTo>
                  <a:cubicBezTo>
                    <a:pt x="1" y="8"/>
                    <a:pt x="23" y="25"/>
                    <a:pt x="22" y="31"/>
                  </a:cubicBezTo>
                  <a:cubicBezTo>
                    <a:pt x="22" y="33"/>
                    <a:pt x="19" y="34"/>
                    <a:pt x="16" y="34"/>
                  </a:cubicBezTo>
                  <a:cubicBezTo>
                    <a:pt x="11" y="34"/>
                    <a:pt x="4" y="32"/>
                    <a:pt x="4" y="32"/>
                  </a:cubicBezTo>
                  <a:cubicBezTo>
                    <a:pt x="4" y="32"/>
                    <a:pt x="14" y="39"/>
                    <a:pt x="20" y="39"/>
                  </a:cubicBezTo>
                  <a:cubicBezTo>
                    <a:pt x="20" y="39"/>
                    <a:pt x="21" y="39"/>
                    <a:pt x="21" y="39"/>
                  </a:cubicBezTo>
                  <a:cubicBezTo>
                    <a:pt x="21" y="39"/>
                    <a:pt x="26" y="39"/>
                    <a:pt x="25" y="41"/>
                  </a:cubicBezTo>
                  <a:cubicBezTo>
                    <a:pt x="24" y="43"/>
                    <a:pt x="16" y="45"/>
                    <a:pt x="9" y="45"/>
                  </a:cubicBezTo>
                  <a:cubicBezTo>
                    <a:pt x="6" y="45"/>
                    <a:pt x="3" y="44"/>
                    <a:pt x="0" y="43"/>
                  </a:cubicBezTo>
                  <a:cubicBezTo>
                    <a:pt x="1" y="44"/>
                    <a:pt x="10" y="49"/>
                    <a:pt x="17" y="49"/>
                  </a:cubicBezTo>
                  <a:cubicBezTo>
                    <a:pt x="18" y="49"/>
                    <a:pt x="19" y="49"/>
                    <a:pt x="20" y="48"/>
                  </a:cubicBezTo>
                  <a:cubicBezTo>
                    <a:pt x="20" y="48"/>
                    <a:pt x="21" y="48"/>
                    <a:pt x="21" y="48"/>
                  </a:cubicBezTo>
                  <a:cubicBezTo>
                    <a:pt x="22" y="48"/>
                    <a:pt x="24" y="49"/>
                    <a:pt x="24" y="50"/>
                  </a:cubicBezTo>
                  <a:cubicBezTo>
                    <a:pt x="25" y="51"/>
                    <a:pt x="14" y="59"/>
                    <a:pt x="8" y="61"/>
                  </a:cubicBezTo>
                  <a:cubicBezTo>
                    <a:pt x="21" y="58"/>
                    <a:pt x="31" y="51"/>
                    <a:pt x="31" y="47"/>
                  </a:cubicBezTo>
                  <a:cubicBezTo>
                    <a:pt x="31" y="47"/>
                    <a:pt x="31" y="47"/>
                    <a:pt x="31" y="46"/>
                  </a:cubicBezTo>
                  <a:cubicBezTo>
                    <a:pt x="31" y="44"/>
                    <a:pt x="30" y="42"/>
                    <a:pt x="30" y="41"/>
                  </a:cubicBezTo>
                  <a:cubicBezTo>
                    <a:pt x="30" y="40"/>
                    <a:pt x="31" y="39"/>
                    <a:pt x="32" y="38"/>
                  </a:cubicBezTo>
                  <a:cubicBezTo>
                    <a:pt x="33" y="37"/>
                    <a:pt x="34" y="35"/>
                    <a:pt x="34" y="32"/>
                  </a:cubicBezTo>
                  <a:cubicBezTo>
                    <a:pt x="34" y="28"/>
                    <a:pt x="32" y="22"/>
                    <a:pt x="27" y="15"/>
                  </a:cubicBezTo>
                  <a:cubicBezTo>
                    <a:pt x="23" y="10"/>
                    <a:pt x="19" y="5"/>
                    <a:pt x="13"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12" name="Freeform 236"/>
            <p:cNvSpPr/>
            <p:nvPr/>
          </p:nvSpPr>
          <p:spPr bwMode="auto">
            <a:xfrm flipH="1">
              <a:off x="1330963" y="6140092"/>
              <a:ext cx="152352" cy="99445"/>
            </a:xfrm>
            <a:custGeom>
              <a:avLst/>
              <a:gdLst>
                <a:gd name="T0" fmla="*/ 18 w 53"/>
                <a:gd name="T1" fmla="*/ 0 h 35"/>
                <a:gd name="T2" fmla="*/ 23 w 53"/>
                <a:gd name="T3" fmla="*/ 20 h 35"/>
                <a:gd name="T4" fmla="*/ 21 w 53"/>
                <a:gd name="T5" fmla="*/ 28 h 35"/>
                <a:gd name="T6" fmla="*/ 0 w 53"/>
                <a:gd name="T7" fmla="*/ 6 h 35"/>
                <a:gd name="T8" fmla="*/ 16 w 53"/>
                <a:gd name="T9" fmla="*/ 30 h 35"/>
                <a:gd name="T10" fmla="*/ 0 w 53"/>
                <a:gd name="T11" fmla="*/ 21 h 35"/>
                <a:gd name="T12" fmla="*/ 24 w 53"/>
                <a:gd name="T13" fmla="*/ 35 h 35"/>
                <a:gd name="T14" fmla="*/ 26 w 53"/>
                <a:gd name="T15" fmla="*/ 35 h 35"/>
                <a:gd name="T16" fmla="*/ 33 w 53"/>
                <a:gd name="T17" fmla="*/ 30 h 35"/>
                <a:gd name="T18" fmla="*/ 34 w 53"/>
                <a:gd name="T19" fmla="*/ 31 h 35"/>
                <a:gd name="T20" fmla="*/ 36 w 53"/>
                <a:gd name="T21" fmla="*/ 31 h 35"/>
                <a:gd name="T22" fmla="*/ 51 w 53"/>
                <a:gd name="T23" fmla="*/ 13 h 35"/>
                <a:gd name="T24" fmla="*/ 53 w 53"/>
                <a:gd name="T25" fmla="*/ 5 h 35"/>
                <a:gd name="T26" fmla="*/ 43 w 53"/>
                <a:gd name="T27" fmla="*/ 22 h 35"/>
                <a:gd name="T28" fmla="*/ 45 w 53"/>
                <a:gd name="T29" fmla="*/ 2 h 35"/>
                <a:gd name="T30" fmla="*/ 36 w 53"/>
                <a:gd name="T31" fmla="*/ 23 h 35"/>
                <a:gd name="T32" fmla="*/ 35 w 53"/>
                <a:gd name="T33" fmla="*/ 23 h 35"/>
                <a:gd name="T34" fmla="*/ 31 w 53"/>
                <a:gd name="T35" fmla="*/ 3 h 35"/>
                <a:gd name="T36" fmla="*/ 29 w 53"/>
                <a:gd name="T37" fmla="*/ 23 h 35"/>
                <a:gd name="T38" fmla="*/ 29 w 53"/>
                <a:gd name="T39" fmla="*/ 23 h 35"/>
                <a:gd name="T40" fmla="*/ 18 w 53"/>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35">
                  <a:moveTo>
                    <a:pt x="18" y="0"/>
                  </a:moveTo>
                  <a:cubicBezTo>
                    <a:pt x="19" y="3"/>
                    <a:pt x="22" y="15"/>
                    <a:pt x="23" y="20"/>
                  </a:cubicBezTo>
                  <a:cubicBezTo>
                    <a:pt x="24" y="26"/>
                    <a:pt x="21" y="28"/>
                    <a:pt x="21" y="28"/>
                  </a:cubicBezTo>
                  <a:cubicBezTo>
                    <a:pt x="13" y="26"/>
                    <a:pt x="0" y="6"/>
                    <a:pt x="0" y="6"/>
                  </a:cubicBezTo>
                  <a:cubicBezTo>
                    <a:pt x="4" y="20"/>
                    <a:pt x="16" y="30"/>
                    <a:pt x="16" y="30"/>
                  </a:cubicBezTo>
                  <a:cubicBezTo>
                    <a:pt x="9" y="28"/>
                    <a:pt x="1" y="22"/>
                    <a:pt x="0" y="21"/>
                  </a:cubicBezTo>
                  <a:cubicBezTo>
                    <a:pt x="9" y="31"/>
                    <a:pt x="19" y="35"/>
                    <a:pt x="24" y="35"/>
                  </a:cubicBezTo>
                  <a:cubicBezTo>
                    <a:pt x="25" y="35"/>
                    <a:pt x="26" y="35"/>
                    <a:pt x="26" y="35"/>
                  </a:cubicBezTo>
                  <a:cubicBezTo>
                    <a:pt x="30" y="33"/>
                    <a:pt x="30" y="30"/>
                    <a:pt x="33" y="30"/>
                  </a:cubicBezTo>
                  <a:cubicBezTo>
                    <a:pt x="33" y="30"/>
                    <a:pt x="34" y="31"/>
                    <a:pt x="34" y="31"/>
                  </a:cubicBezTo>
                  <a:cubicBezTo>
                    <a:pt x="35" y="31"/>
                    <a:pt x="35" y="31"/>
                    <a:pt x="36" y="31"/>
                  </a:cubicBezTo>
                  <a:cubicBezTo>
                    <a:pt x="40" y="31"/>
                    <a:pt x="46" y="27"/>
                    <a:pt x="51" y="13"/>
                  </a:cubicBezTo>
                  <a:cubicBezTo>
                    <a:pt x="52" y="11"/>
                    <a:pt x="53" y="8"/>
                    <a:pt x="53" y="5"/>
                  </a:cubicBezTo>
                  <a:cubicBezTo>
                    <a:pt x="51" y="11"/>
                    <a:pt x="43" y="22"/>
                    <a:pt x="43" y="22"/>
                  </a:cubicBezTo>
                  <a:cubicBezTo>
                    <a:pt x="44" y="18"/>
                    <a:pt x="45" y="6"/>
                    <a:pt x="45" y="2"/>
                  </a:cubicBezTo>
                  <a:cubicBezTo>
                    <a:pt x="44" y="9"/>
                    <a:pt x="38" y="23"/>
                    <a:pt x="36" y="23"/>
                  </a:cubicBezTo>
                  <a:cubicBezTo>
                    <a:pt x="35" y="23"/>
                    <a:pt x="35" y="23"/>
                    <a:pt x="35" y="23"/>
                  </a:cubicBezTo>
                  <a:cubicBezTo>
                    <a:pt x="33" y="22"/>
                    <a:pt x="31" y="6"/>
                    <a:pt x="31" y="3"/>
                  </a:cubicBezTo>
                  <a:cubicBezTo>
                    <a:pt x="31" y="6"/>
                    <a:pt x="32" y="23"/>
                    <a:pt x="29" y="23"/>
                  </a:cubicBezTo>
                  <a:cubicBezTo>
                    <a:pt x="29" y="23"/>
                    <a:pt x="29" y="23"/>
                    <a:pt x="29" y="23"/>
                  </a:cubicBezTo>
                  <a:cubicBezTo>
                    <a:pt x="26" y="22"/>
                    <a:pt x="20" y="4"/>
                    <a:pt x="18"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13" name="Freeform 237"/>
            <p:cNvSpPr/>
            <p:nvPr/>
          </p:nvSpPr>
          <p:spPr bwMode="auto">
            <a:xfrm flipH="1">
              <a:off x="1684334" y="6038532"/>
              <a:ext cx="8464" cy="423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3" y="1"/>
                    <a:pt x="2" y="1"/>
                    <a:pt x="0" y="1"/>
                  </a:cubicBezTo>
                  <a:cubicBezTo>
                    <a:pt x="2" y="1"/>
                    <a:pt x="3" y="1"/>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14" name="Freeform 238"/>
            <p:cNvSpPr/>
            <p:nvPr/>
          </p:nvSpPr>
          <p:spPr bwMode="auto">
            <a:xfrm flipH="1">
              <a:off x="1682219" y="5924277"/>
              <a:ext cx="112147" cy="173498"/>
            </a:xfrm>
            <a:custGeom>
              <a:avLst/>
              <a:gdLst>
                <a:gd name="T0" fmla="*/ 16 w 40"/>
                <a:gd name="T1" fmla="*/ 0 h 61"/>
                <a:gd name="T2" fmla="*/ 5 w 40"/>
                <a:gd name="T3" fmla="*/ 14 h 61"/>
                <a:gd name="T4" fmla="*/ 1 w 40"/>
                <a:gd name="T5" fmla="*/ 23 h 61"/>
                <a:gd name="T6" fmla="*/ 0 w 40"/>
                <a:gd name="T7" fmla="*/ 27 h 61"/>
                <a:gd name="T8" fmla="*/ 0 w 40"/>
                <a:gd name="T9" fmla="*/ 31 h 61"/>
                <a:gd name="T10" fmla="*/ 3 w 40"/>
                <a:gd name="T11" fmla="*/ 38 h 61"/>
                <a:gd name="T12" fmla="*/ 5 w 40"/>
                <a:gd name="T13" fmla="*/ 42 h 61"/>
                <a:gd name="T14" fmla="*/ 5 w 40"/>
                <a:gd name="T15" fmla="*/ 45 h 61"/>
                <a:gd name="T16" fmla="*/ 5 w 40"/>
                <a:gd name="T17" fmla="*/ 47 h 61"/>
                <a:gd name="T18" fmla="*/ 40 w 40"/>
                <a:gd name="T19" fmla="*/ 61 h 61"/>
                <a:gd name="T20" fmla="*/ 40 w 40"/>
                <a:gd name="T21" fmla="*/ 61 h 61"/>
                <a:gd name="T22" fmla="*/ 19 w 40"/>
                <a:gd name="T23" fmla="*/ 51 h 61"/>
                <a:gd name="T24" fmla="*/ 35 w 40"/>
                <a:gd name="T25" fmla="*/ 42 h 61"/>
                <a:gd name="T26" fmla="*/ 20 w 40"/>
                <a:gd name="T27" fmla="*/ 44 h 61"/>
                <a:gd name="T28" fmla="*/ 17 w 40"/>
                <a:gd name="T29" fmla="*/ 43 h 61"/>
                <a:gd name="T30" fmla="*/ 36 w 40"/>
                <a:gd name="T31" fmla="*/ 29 h 61"/>
                <a:gd name="T32" fmla="*/ 15 w 40"/>
                <a:gd name="T33" fmla="*/ 36 h 61"/>
                <a:gd name="T34" fmla="*/ 14 w 40"/>
                <a:gd name="T35" fmla="*/ 36 h 61"/>
                <a:gd name="T36" fmla="*/ 28 w 40"/>
                <a:gd name="T37" fmla="*/ 14 h 61"/>
                <a:gd name="T38" fmla="*/ 10 w 40"/>
                <a:gd name="T39" fmla="*/ 27 h 61"/>
                <a:gd name="T40" fmla="*/ 7 w 40"/>
                <a:gd name="T41" fmla="*/ 26 h 61"/>
                <a:gd name="T42" fmla="*/ 16 w 40"/>
                <a:gd name="T4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61">
                  <a:moveTo>
                    <a:pt x="16" y="0"/>
                  </a:moveTo>
                  <a:cubicBezTo>
                    <a:pt x="12" y="4"/>
                    <a:pt x="8" y="10"/>
                    <a:pt x="5" y="14"/>
                  </a:cubicBezTo>
                  <a:cubicBezTo>
                    <a:pt x="3" y="18"/>
                    <a:pt x="2" y="21"/>
                    <a:pt x="1" y="23"/>
                  </a:cubicBezTo>
                  <a:cubicBezTo>
                    <a:pt x="1" y="25"/>
                    <a:pt x="0" y="26"/>
                    <a:pt x="0" y="27"/>
                  </a:cubicBezTo>
                  <a:cubicBezTo>
                    <a:pt x="0" y="28"/>
                    <a:pt x="0" y="29"/>
                    <a:pt x="0" y="31"/>
                  </a:cubicBezTo>
                  <a:cubicBezTo>
                    <a:pt x="0" y="35"/>
                    <a:pt x="1" y="37"/>
                    <a:pt x="3" y="38"/>
                  </a:cubicBezTo>
                  <a:cubicBezTo>
                    <a:pt x="5" y="39"/>
                    <a:pt x="5" y="40"/>
                    <a:pt x="5" y="42"/>
                  </a:cubicBezTo>
                  <a:cubicBezTo>
                    <a:pt x="5" y="43"/>
                    <a:pt x="5" y="44"/>
                    <a:pt x="5" y="45"/>
                  </a:cubicBezTo>
                  <a:cubicBezTo>
                    <a:pt x="5" y="45"/>
                    <a:pt x="5" y="46"/>
                    <a:pt x="5" y="47"/>
                  </a:cubicBezTo>
                  <a:cubicBezTo>
                    <a:pt x="6" y="51"/>
                    <a:pt x="22" y="61"/>
                    <a:pt x="40" y="61"/>
                  </a:cubicBezTo>
                  <a:cubicBezTo>
                    <a:pt x="40" y="61"/>
                    <a:pt x="40" y="61"/>
                    <a:pt x="40" y="61"/>
                  </a:cubicBezTo>
                  <a:cubicBezTo>
                    <a:pt x="33" y="60"/>
                    <a:pt x="24" y="56"/>
                    <a:pt x="19" y="51"/>
                  </a:cubicBezTo>
                  <a:cubicBezTo>
                    <a:pt x="16" y="48"/>
                    <a:pt x="28" y="44"/>
                    <a:pt x="35" y="42"/>
                  </a:cubicBezTo>
                  <a:cubicBezTo>
                    <a:pt x="31" y="43"/>
                    <a:pt x="24" y="44"/>
                    <a:pt x="20" y="44"/>
                  </a:cubicBezTo>
                  <a:cubicBezTo>
                    <a:pt x="18" y="44"/>
                    <a:pt x="17" y="44"/>
                    <a:pt x="17" y="43"/>
                  </a:cubicBezTo>
                  <a:cubicBezTo>
                    <a:pt x="16" y="40"/>
                    <a:pt x="35" y="30"/>
                    <a:pt x="36" y="29"/>
                  </a:cubicBezTo>
                  <a:cubicBezTo>
                    <a:pt x="35" y="30"/>
                    <a:pt x="20" y="36"/>
                    <a:pt x="15" y="36"/>
                  </a:cubicBezTo>
                  <a:cubicBezTo>
                    <a:pt x="15" y="36"/>
                    <a:pt x="14" y="36"/>
                    <a:pt x="14" y="36"/>
                  </a:cubicBezTo>
                  <a:cubicBezTo>
                    <a:pt x="11" y="34"/>
                    <a:pt x="25" y="18"/>
                    <a:pt x="28" y="14"/>
                  </a:cubicBezTo>
                  <a:cubicBezTo>
                    <a:pt x="26" y="17"/>
                    <a:pt x="16" y="27"/>
                    <a:pt x="10" y="27"/>
                  </a:cubicBezTo>
                  <a:cubicBezTo>
                    <a:pt x="9" y="27"/>
                    <a:pt x="8" y="27"/>
                    <a:pt x="7" y="26"/>
                  </a:cubicBezTo>
                  <a:cubicBezTo>
                    <a:pt x="3" y="20"/>
                    <a:pt x="15" y="1"/>
                    <a:pt x="16"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15" name="Freeform 239"/>
            <p:cNvSpPr/>
            <p:nvPr/>
          </p:nvSpPr>
          <p:spPr bwMode="auto">
            <a:xfrm flipH="1">
              <a:off x="2259886" y="5848107"/>
              <a:ext cx="196788" cy="184078"/>
            </a:xfrm>
            <a:custGeom>
              <a:avLst/>
              <a:gdLst>
                <a:gd name="T0" fmla="*/ 66 w 69"/>
                <a:gd name="T1" fmla="*/ 51 h 65"/>
                <a:gd name="T2" fmla="*/ 49 w 69"/>
                <a:gd name="T3" fmla="*/ 64 h 65"/>
                <a:gd name="T4" fmla="*/ 6 w 69"/>
                <a:gd name="T5" fmla="*/ 40 h 65"/>
                <a:gd name="T6" fmla="*/ 6 w 69"/>
                <a:gd name="T7" fmla="*/ 40 h 65"/>
                <a:gd name="T8" fmla="*/ 1 w 69"/>
                <a:gd name="T9" fmla="*/ 14 h 65"/>
                <a:gd name="T10" fmla="*/ 2 w 69"/>
                <a:gd name="T11" fmla="*/ 4 h 65"/>
                <a:gd name="T12" fmla="*/ 6 w 69"/>
                <a:gd name="T13" fmla="*/ 7 h 65"/>
                <a:gd name="T14" fmla="*/ 10 w 69"/>
                <a:gd name="T15" fmla="*/ 9 h 65"/>
                <a:gd name="T16" fmla="*/ 9 w 69"/>
                <a:gd name="T17" fmla="*/ 3 h 65"/>
                <a:gd name="T18" fmla="*/ 17 w 69"/>
                <a:gd name="T19" fmla="*/ 2 h 65"/>
                <a:gd name="T20" fmla="*/ 39 w 69"/>
                <a:gd name="T21" fmla="*/ 9 h 65"/>
                <a:gd name="T22" fmla="*/ 39 w 69"/>
                <a:gd name="T23" fmla="*/ 9 h 65"/>
                <a:gd name="T24" fmla="*/ 66 w 69"/>
                <a:gd name="T25"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5">
                  <a:moveTo>
                    <a:pt x="66" y="51"/>
                  </a:moveTo>
                  <a:cubicBezTo>
                    <a:pt x="63" y="65"/>
                    <a:pt x="49" y="64"/>
                    <a:pt x="49" y="64"/>
                  </a:cubicBezTo>
                  <a:cubicBezTo>
                    <a:pt x="24" y="65"/>
                    <a:pt x="12" y="53"/>
                    <a:pt x="6" y="40"/>
                  </a:cubicBezTo>
                  <a:cubicBezTo>
                    <a:pt x="6" y="40"/>
                    <a:pt x="6" y="40"/>
                    <a:pt x="6" y="40"/>
                  </a:cubicBezTo>
                  <a:cubicBezTo>
                    <a:pt x="0" y="27"/>
                    <a:pt x="1" y="14"/>
                    <a:pt x="1" y="14"/>
                  </a:cubicBezTo>
                  <a:cubicBezTo>
                    <a:pt x="1" y="14"/>
                    <a:pt x="0" y="5"/>
                    <a:pt x="2" y="4"/>
                  </a:cubicBezTo>
                  <a:cubicBezTo>
                    <a:pt x="3" y="4"/>
                    <a:pt x="5" y="6"/>
                    <a:pt x="6" y="7"/>
                  </a:cubicBezTo>
                  <a:cubicBezTo>
                    <a:pt x="8" y="8"/>
                    <a:pt x="9" y="9"/>
                    <a:pt x="10" y="9"/>
                  </a:cubicBezTo>
                  <a:cubicBezTo>
                    <a:pt x="11" y="9"/>
                    <a:pt x="9" y="7"/>
                    <a:pt x="9" y="3"/>
                  </a:cubicBezTo>
                  <a:cubicBezTo>
                    <a:pt x="8" y="0"/>
                    <a:pt x="17" y="2"/>
                    <a:pt x="17" y="2"/>
                  </a:cubicBezTo>
                  <a:cubicBezTo>
                    <a:pt x="25" y="4"/>
                    <a:pt x="33" y="6"/>
                    <a:pt x="39" y="9"/>
                  </a:cubicBezTo>
                  <a:cubicBezTo>
                    <a:pt x="39" y="9"/>
                    <a:pt x="39" y="9"/>
                    <a:pt x="39" y="9"/>
                  </a:cubicBezTo>
                  <a:cubicBezTo>
                    <a:pt x="65" y="20"/>
                    <a:pt x="69" y="40"/>
                    <a:pt x="66" y="51"/>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16" name="Freeform 240"/>
            <p:cNvSpPr/>
            <p:nvPr/>
          </p:nvSpPr>
          <p:spPr bwMode="auto">
            <a:xfrm flipH="1">
              <a:off x="2266234" y="5873497"/>
              <a:ext cx="171395" cy="156572"/>
            </a:xfrm>
            <a:custGeom>
              <a:avLst/>
              <a:gdLst>
                <a:gd name="T0" fmla="*/ 33 w 61"/>
                <a:gd name="T1" fmla="*/ 0 h 55"/>
                <a:gd name="T2" fmla="*/ 53 w 61"/>
                <a:gd name="T3" fmla="*/ 24 h 55"/>
                <a:gd name="T4" fmla="*/ 35 w 61"/>
                <a:gd name="T5" fmla="*/ 13 h 55"/>
                <a:gd name="T6" fmla="*/ 35 w 61"/>
                <a:gd name="T7" fmla="*/ 13 h 55"/>
                <a:gd name="T8" fmla="*/ 51 w 61"/>
                <a:gd name="T9" fmla="*/ 37 h 55"/>
                <a:gd name="T10" fmla="*/ 48 w 61"/>
                <a:gd name="T11" fmla="*/ 36 h 55"/>
                <a:gd name="T12" fmla="*/ 32 w 61"/>
                <a:gd name="T13" fmla="*/ 28 h 55"/>
                <a:gd name="T14" fmla="*/ 40 w 61"/>
                <a:gd name="T15" fmla="*/ 42 h 55"/>
                <a:gd name="T16" fmla="*/ 39 w 61"/>
                <a:gd name="T17" fmla="*/ 42 h 55"/>
                <a:gd name="T18" fmla="*/ 17 w 61"/>
                <a:gd name="T19" fmla="*/ 31 h 55"/>
                <a:gd name="T20" fmla="*/ 31 w 61"/>
                <a:gd name="T21" fmla="*/ 50 h 55"/>
                <a:gd name="T22" fmla="*/ 30 w 61"/>
                <a:gd name="T23" fmla="*/ 50 h 55"/>
                <a:gd name="T24" fmla="*/ 0 w 61"/>
                <a:gd name="T25" fmla="*/ 31 h 55"/>
                <a:gd name="T26" fmla="*/ 40 w 61"/>
                <a:gd name="T27" fmla="*/ 55 h 55"/>
                <a:gd name="T28" fmla="*/ 43 w 61"/>
                <a:gd name="T29" fmla="*/ 55 h 55"/>
                <a:gd name="T30" fmla="*/ 43 w 61"/>
                <a:gd name="T31" fmla="*/ 55 h 55"/>
                <a:gd name="T32" fmla="*/ 60 w 61"/>
                <a:gd name="T33" fmla="*/ 42 h 55"/>
                <a:gd name="T34" fmla="*/ 61 w 61"/>
                <a:gd name="T35" fmla="*/ 36 h 55"/>
                <a:gd name="T36" fmla="*/ 33 w 6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55">
                  <a:moveTo>
                    <a:pt x="33" y="0"/>
                  </a:moveTo>
                  <a:cubicBezTo>
                    <a:pt x="46" y="9"/>
                    <a:pt x="53" y="23"/>
                    <a:pt x="53" y="24"/>
                  </a:cubicBezTo>
                  <a:cubicBezTo>
                    <a:pt x="45" y="14"/>
                    <a:pt x="37" y="13"/>
                    <a:pt x="35" y="13"/>
                  </a:cubicBezTo>
                  <a:cubicBezTo>
                    <a:pt x="35" y="13"/>
                    <a:pt x="35" y="13"/>
                    <a:pt x="35" y="13"/>
                  </a:cubicBezTo>
                  <a:cubicBezTo>
                    <a:pt x="48" y="19"/>
                    <a:pt x="54" y="37"/>
                    <a:pt x="51" y="37"/>
                  </a:cubicBezTo>
                  <a:cubicBezTo>
                    <a:pt x="50" y="37"/>
                    <a:pt x="49" y="37"/>
                    <a:pt x="48" y="36"/>
                  </a:cubicBezTo>
                  <a:cubicBezTo>
                    <a:pt x="41" y="29"/>
                    <a:pt x="32" y="28"/>
                    <a:pt x="32" y="28"/>
                  </a:cubicBezTo>
                  <a:cubicBezTo>
                    <a:pt x="36" y="29"/>
                    <a:pt x="46" y="39"/>
                    <a:pt x="40" y="42"/>
                  </a:cubicBezTo>
                  <a:cubicBezTo>
                    <a:pt x="40" y="42"/>
                    <a:pt x="39" y="42"/>
                    <a:pt x="39" y="42"/>
                  </a:cubicBezTo>
                  <a:cubicBezTo>
                    <a:pt x="32" y="42"/>
                    <a:pt x="18" y="32"/>
                    <a:pt x="17" y="31"/>
                  </a:cubicBezTo>
                  <a:cubicBezTo>
                    <a:pt x="24" y="43"/>
                    <a:pt x="46" y="49"/>
                    <a:pt x="31" y="50"/>
                  </a:cubicBezTo>
                  <a:cubicBezTo>
                    <a:pt x="31" y="50"/>
                    <a:pt x="30" y="50"/>
                    <a:pt x="30" y="50"/>
                  </a:cubicBezTo>
                  <a:cubicBezTo>
                    <a:pt x="16" y="50"/>
                    <a:pt x="2" y="32"/>
                    <a:pt x="0" y="31"/>
                  </a:cubicBezTo>
                  <a:cubicBezTo>
                    <a:pt x="6" y="43"/>
                    <a:pt x="17" y="55"/>
                    <a:pt x="40" y="55"/>
                  </a:cubicBezTo>
                  <a:cubicBezTo>
                    <a:pt x="41" y="55"/>
                    <a:pt x="42" y="55"/>
                    <a:pt x="43" y="55"/>
                  </a:cubicBezTo>
                  <a:cubicBezTo>
                    <a:pt x="43" y="55"/>
                    <a:pt x="43" y="55"/>
                    <a:pt x="43" y="55"/>
                  </a:cubicBezTo>
                  <a:cubicBezTo>
                    <a:pt x="46" y="55"/>
                    <a:pt x="58" y="54"/>
                    <a:pt x="60" y="42"/>
                  </a:cubicBezTo>
                  <a:cubicBezTo>
                    <a:pt x="61" y="40"/>
                    <a:pt x="61" y="38"/>
                    <a:pt x="61" y="36"/>
                  </a:cubicBezTo>
                  <a:cubicBezTo>
                    <a:pt x="61" y="25"/>
                    <a:pt x="55" y="9"/>
                    <a:pt x="33" y="0"/>
                  </a:cubicBezTo>
                </a:path>
              </a:pathLst>
            </a:custGeom>
            <a:solidFill>
              <a:srgbClr val="F9E3E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17" name="Freeform 241"/>
            <p:cNvSpPr/>
            <p:nvPr/>
          </p:nvSpPr>
          <p:spPr bwMode="auto">
            <a:xfrm flipH="1">
              <a:off x="2259886" y="5972941"/>
              <a:ext cx="65597" cy="63475"/>
            </a:xfrm>
            <a:custGeom>
              <a:avLst/>
              <a:gdLst>
                <a:gd name="T0" fmla="*/ 0 w 23"/>
                <a:gd name="T1" fmla="*/ 20 h 22"/>
                <a:gd name="T2" fmla="*/ 15 w 23"/>
                <a:gd name="T3" fmla="*/ 19 h 22"/>
                <a:gd name="T4" fmla="*/ 19 w 23"/>
                <a:gd name="T5" fmla="*/ 19 h 22"/>
                <a:gd name="T6" fmla="*/ 20 w 23"/>
                <a:gd name="T7" fmla="*/ 15 h 22"/>
                <a:gd name="T8" fmla="*/ 21 w 23"/>
                <a:gd name="T9" fmla="*/ 0 h 22"/>
                <a:gd name="T10" fmla="*/ 18 w 23"/>
                <a:gd name="T11" fmla="*/ 10 h 22"/>
                <a:gd name="T12" fmla="*/ 16 w 23"/>
                <a:gd name="T13" fmla="*/ 3 h 22"/>
                <a:gd name="T14" fmla="*/ 16 w 23"/>
                <a:gd name="T15" fmla="*/ 13 h 22"/>
                <a:gd name="T16" fmla="*/ 7 w 23"/>
                <a:gd name="T17" fmla="*/ 12 h 22"/>
                <a:gd name="T18" fmla="*/ 12 w 23"/>
                <a:gd name="T19" fmla="*/ 17 h 22"/>
                <a:gd name="T20" fmla="*/ 0 w 23"/>
                <a:gd name="T2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0" y="20"/>
                  </a:moveTo>
                  <a:cubicBezTo>
                    <a:pt x="0" y="20"/>
                    <a:pt x="7" y="22"/>
                    <a:pt x="15" y="19"/>
                  </a:cubicBezTo>
                  <a:cubicBezTo>
                    <a:pt x="15" y="19"/>
                    <a:pt x="16" y="20"/>
                    <a:pt x="19" y="19"/>
                  </a:cubicBezTo>
                  <a:cubicBezTo>
                    <a:pt x="21" y="18"/>
                    <a:pt x="20" y="17"/>
                    <a:pt x="20" y="15"/>
                  </a:cubicBezTo>
                  <a:cubicBezTo>
                    <a:pt x="21" y="13"/>
                    <a:pt x="23" y="7"/>
                    <a:pt x="21" y="0"/>
                  </a:cubicBezTo>
                  <a:cubicBezTo>
                    <a:pt x="21" y="0"/>
                    <a:pt x="20" y="7"/>
                    <a:pt x="18" y="10"/>
                  </a:cubicBezTo>
                  <a:cubicBezTo>
                    <a:pt x="18" y="10"/>
                    <a:pt x="17" y="6"/>
                    <a:pt x="16" y="3"/>
                  </a:cubicBezTo>
                  <a:cubicBezTo>
                    <a:pt x="16" y="3"/>
                    <a:pt x="17" y="11"/>
                    <a:pt x="16" y="13"/>
                  </a:cubicBezTo>
                  <a:cubicBezTo>
                    <a:pt x="14" y="16"/>
                    <a:pt x="7" y="12"/>
                    <a:pt x="7" y="12"/>
                  </a:cubicBezTo>
                  <a:cubicBezTo>
                    <a:pt x="7" y="12"/>
                    <a:pt x="10" y="17"/>
                    <a:pt x="12" y="17"/>
                  </a:cubicBezTo>
                  <a:cubicBezTo>
                    <a:pt x="12" y="17"/>
                    <a:pt x="8" y="20"/>
                    <a:pt x="0" y="20"/>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18" name="Freeform 242"/>
            <p:cNvSpPr/>
            <p:nvPr/>
          </p:nvSpPr>
          <p:spPr bwMode="auto">
            <a:xfrm flipH="1">
              <a:off x="2240842" y="6017373"/>
              <a:ext cx="35971" cy="25390"/>
            </a:xfrm>
            <a:custGeom>
              <a:avLst/>
              <a:gdLst>
                <a:gd name="T0" fmla="*/ 0 w 13"/>
                <a:gd name="T1" fmla="*/ 4 h 8"/>
                <a:gd name="T2" fmla="*/ 7 w 13"/>
                <a:gd name="T3" fmla="*/ 8 h 8"/>
                <a:gd name="T4" fmla="*/ 13 w 13"/>
                <a:gd name="T5" fmla="*/ 7 h 8"/>
                <a:gd name="T6" fmla="*/ 3 w 13"/>
                <a:gd name="T7" fmla="*/ 0 h 8"/>
              </a:gdLst>
              <a:ahLst/>
              <a:cxnLst>
                <a:cxn ang="0">
                  <a:pos x="T0" y="T1"/>
                </a:cxn>
                <a:cxn ang="0">
                  <a:pos x="T2" y="T3"/>
                </a:cxn>
                <a:cxn ang="0">
                  <a:pos x="T4" y="T5"/>
                </a:cxn>
                <a:cxn ang="0">
                  <a:pos x="T6" y="T7"/>
                </a:cxn>
              </a:cxnLst>
              <a:rect l="0" t="0" r="r" b="b"/>
              <a:pathLst>
                <a:path w="13" h="8">
                  <a:moveTo>
                    <a:pt x="0" y="4"/>
                  </a:moveTo>
                  <a:cubicBezTo>
                    <a:pt x="0" y="4"/>
                    <a:pt x="2" y="3"/>
                    <a:pt x="7" y="8"/>
                  </a:cubicBezTo>
                  <a:cubicBezTo>
                    <a:pt x="13" y="7"/>
                    <a:pt x="13" y="7"/>
                    <a:pt x="13" y="7"/>
                  </a:cubicBezTo>
                  <a:cubicBezTo>
                    <a:pt x="13" y="7"/>
                    <a:pt x="6" y="4"/>
                    <a:pt x="3" y="0"/>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19" name="Freeform 243"/>
            <p:cNvSpPr/>
            <p:nvPr/>
          </p:nvSpPr>
          <p:spPr bwMode="auto">
            <a:xfrm flipH="1">
              <a:off x="2774074" y="5716925"/>
              <a:ext cx="194672" cy="188310"/>
            </a:xfrm>
            <a:custGeom>
              <a:avLst/>
              <a:gdLst>
                <a:gd name="T0" fmla="*/ 66 w 69"/>
                <a:gd name="T1" fmla="*/ 52 h 66"/>
                <a:gd name="T2" fmla="*/ 49 w 69"/>
                <a:gd name="T3" fmla="*/ 65 h 66"/>
                <a:gd name="T4" fmla="*/ 6 w 69"/>
                <a:gd name="T5" fmla="*/ 41 h 66"/>
                <a:gd name="T6" fmla="*/ 6 w 69"/>
                <a:gd name="T7" fmla="*/ 41 h 66"/>
                <a:gd name="T8" fmla="*/ 1 w 69"/>
                <a:gd name="T9" fmla="*/ 14 h 66"/>
                <a:gd name="T10" fmla="*/ 2 w 69"/>
                <a:gd name="T11" fmla="*/ 5 h 66"/>
                <a:gd name="T12" fmla="*/ 6 w 69"/>
                <a:gd name="T13" fmla="*/ 8 h 66"/>
                <a:gd name="T14" fmla="*/ 10 w 69"/>
                <a:gd name="T15" fmla="*/ 10 h 66"/>
                <a:gd name="T16" fmla="*/ 9 w 69"/>
                <a:gd name="T17" fmla="*/ 4 h 66"/>
                <a:gd name="T18" fmla="*/ 17 w 69"/>
                <a:gd name="T19" fmla="*/ 3 h 66"/>
                <a:gd name="T20" fmla="*/ 39 w 69"/>
                <a:gd name="T21" fmla="*/ 9 h 66"/>
                <a:gd name="T22" fmla="*/ 39 w 69"/>
                <a:gd name="T23" fmla="*/ 9 h 66"/>
                <a:gd name="T24" fmla="*/ 66 w 69"/>
                <a:gd name="T25"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6">
                  <a:moveTo>
                    <a:pt x="66" y="52"/>
                  </a:moveTo>
                  <a:cubicBezTo>
                    <a:pt x="63" y="66"/>
                    <a:pt x="49" y="65"/>
                    <a:pt x="49" y="65"/>
                  </a:cubicBezTo>
                  <a:cubicBezTo>
                    <a:pt x="24" y="66"/>
                    <a:pt x="12" y="53"/>
                    <a:pt x="6" y="41"/>
                  </a:cubicBezTo>
                  <a:cubicBezTo>
                    <a:pt x="6" y="41"/>
                    <a:pt x="6" y="41"/>
                    <a:pt x="6" y="41"/>
                  </a:cubicBezTo>
                  <a:cubicBezTo>
                    <a:pt x="0" y="28"/>
                    <a:pt x="1" y="14"/>
                    <a:pt x="1" y="14"/>
                  </a:cubicBezTo>
                  <a:cubicBezTo>
                    <a:pt x="1" y="14"/>
                    <a:pt x="0" y="5"/>
                    <a:pt x="2" y="5"/>
                  </a:cubicBezTo>
                  <a:cubicBezTo>
                    <a:pt x="3" y="5"/>
                    <a:pt x="5" y="6"/>
                    <a:pt x="6" y="8"/>
                  </a:cubicBezTo>
                  <a:cubicBezTo>
                    <a:pt x="8" y="9"/>
                    <a:pt x="9" y="10"/>
                    <a:pt x="10" y="10"/>
                  </a:cubicBezTo>
                  <a:cubicBezTo>
                    <a:pt x="11" y="10"/>
                    <a:pt x="10" y="8"/>
                    <a:pt x="9" y="4"/>
                  </a:cubicBezTo>
                  <a:cubicBezTo>
                    <a:pt x="8" y="0"/>
                    <a:pt x="17" y="3"/>
                    <a:pt x="17" y="3"/>
                  </a:cubicBezTo>
                  <a:cubicBezTo>
                    <a:pt x="25" y="4"/>
                    <a:pt x="33" y="7"/>
                    <a:pt x="39" y="9"/>
                  </a:cubicBezTo>
                  <a:cubicBezTo>
                    <a:pt x="39" y="9"/>
                    <a:pt x="39" y="9"/>
                    <a:pt x="39" y="9"/>
                  </a:cubicBezTo>
                  <a:cubicBezTo>
                    <a:pt x="65" y="21"/>
                    <a:pt x="69" y="40"/>
                    <a:pt x="66" y="52"/>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20" name="Freeform 244"/>
            <p:cNvSpPr/>
            <p:nvPr/>
          </p:nvSpPr>
          <p:spPr bwMode="auto">
            <a:xfrm flipH="1">
              <a:off x="2780421" y="5742315"/>
              <a:ext cx="171396" cy="160803"/>
            </a:xfrm>
            <a:custGeom>
              <a:avLst/>
              <a:gdLst>
                <a:gd name="T0" fmla="*/ 33 w 61"/>
                <a:gd name="T1" fmla="*/ 0 h 56"/>
                <a:gd name="T2" fmla="*/ 53 w 61"/>
                <a:gd name="T3" fmla="*/ 25 h 56"/>
                <a:gd name="T4" fmla="*/ 35 w 61"/>
                <a:gd name="T5" fmla="*/ 14 h 56"/>
                <a:gd name="T6" fmla="*/ 35 w 61"/>
                <a:gd name="T7" fmla="*/ 14 h 56"/>
                <a:gd name="T8" fmla="*/ 51 w 61"/>
                <a:gd name="T9" fmla="*/ 38 h 56"/>
                <a:gd name="T10" fmla="*/ 48 w 61"/>
                <a:gd name="T11" fmla="*/ 37 h 56"/>
                <a:gd name="T12" fmla="*/ 32 w 61"/>
                <a:gd name="T13" fmla="*/ 28 h 56"/>
                <a:gd name="T14" fmla="*/ 40 w 61"/>
                <a:gd name="T15" fmla="*/ 43 h 56"/>
                <a:gd name="T16" fmla="*/ 39 w 61"/>
                <a:gd name="T17" fmla="*/ 43 h 56"/>
                <a:gd name="T18" fmla="*/ 17 w 61"/>
                <a:gd name="T19" fmla="*/ 32 h 56"/>
                <a:gd name="T20" fmla="*/ 31 w 61"/>
                <a:gd name="T21" fmla="*/ 50 h 56"/>
                <a:gd name="T22" fmla="*/ 30 w 61"/>
                <a:gd name="T23" fmla="*/ 50 h 56"/>
                <a:gd name="T24" fmla="*/ 0 w 61"/>
                <a:gd name="T25" fmla="*/ 32 h 56"/>
                <a:gd name="T26" fmla="*/ 40 w 61"/>
                <a:gd name="T27" fmla="*/ 56 h 56"/>
                <a:gd name="T28" fmla="*/ 43 w 61"/>
                <a:gd name="T29" fmla="*/ 56 h 56"/>
                <a:gd name="T30" fmla="*/ 43 w 61"/>
                <a:gd name="T31" fmla="*/ 56 h 56"/>
                <a:gd name="T32" fmla="*/ 60 w 61"/>
                <a:gd name="T33" fmla="*/ 43 h 56"/>
                <a:gd name="T34" fmla="*/ 61 w 61"/>
                <a:gd name="T35" fmla="*/ 37 h 56"/>
                <a:gd name="T36" fmla="*/ 33 w 61"/>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56">
                  <a:moveTo>
                    <a:pt x="33" y="0"/>
                  </a:moveTo>
                  <a:cubicBezTo>
                    <a:pt x="46" y="10"/>
                    <a:pt x="53" y="24"/>
                    <a:pt x="53" y="25"/>
                  </a:cubicBezTo>
                  <a:cubicBezTo>
                    <a:pt x="45" y="14"/>
                    <a:pt x="37" y="14"/>
                    <a:pt x="35" y="14"/>
                  </a:cubicBezTo>
                  <a:cubicBezTo>
                    <a:pt x="35" y="14"/>
                    <a:pt x="35" y="14"/>
                    <a:pt x="35" y="14"/>
                  </a:cubicBezTo>
                  <a:cubicBezTo>
                    <a:pt x="48" y="19"/>
                    <a:pt x="54" y="38"/>
                    <a:pt x="51" y="38"/>
                  </a:cubicBezTo>
                  <a:cubicBezTo>
                    <a:pt x="50" y="38"/>
                    <a:pt x="49" y="38"/>
                    <a:pt x="48" y="37"/>
                  </a:cubicBezTo>
                  <a:cubicBezTo>
                    <a:pt x="41" y="30"/>
                    <a:pt x="32" y="28"/>
                    <a:pt x="32" y="28"/>
                  </a:cubicBezTo>
                  <a:cubicBezTo>
                    <a:pt x="36" y="30"/>
                    <a:pt x="46" y="40"/>
                    <a:pt x="40" y="43"/>
                  </a:cubicBezTo>
                  <a:cubicBezTo>
                    <a:pt x="40" y="43"/>
                    <a:pt x="39" y="43"/>
                    <a:pt x="39" y="43"/>
                  </a:cubicBezTo>
                  <a:cubicBezTo>
                    <a:pt x="32" y="43"/>
                    <a:pt x="18" y="33"/>
                    <a:pt x="17" y="32"/>
                  </a:cubicBezTo>
                  <a:cubicBezTo>
                    <a:pt x="24" y="44"/>
                    <a:pt x="46" y="50"/>
                    <a:pt x="31" y="50"/>
                  </a:cubicBezTo>
                  <a:cubicBezTo>
                    <a:pt x="31" y="50"/>
                    <a:pt x="30" y="50"/>
                    <a:pt x="30" y="50"/>
                  </a:cubicBezTo>
                  <a:cubicBezTo>
                    <a:pt x="16" y="50"/>
                    <a:pt x="2" y="33"/>
                    <a:pt x="0" y="32"/>
                  </a:cubicBezTo>
                  <a:cubicBezTo>
                    <a:pt x="6" y="44"/>
                    <a:pt x="17" y="56"/>
                    <a:pt x="40" y="56"/>
                  </a:cubicBezTo>
                  <a:cubicBezTo>
                    <a:pt x="41" y="56"/>
                    <a:pt x="42" y="56"/>
                    <a:pt x="43" y="56"/>
                  </a:cubicBezTo>
                  <a:cubicBezTo>
                    <a:pt x="43" y="56"/>
                    <a:pt x="43" y="56"/>
                    <a:pt x="43" y="56"/>
                  </a:cubicBezTo>
                  <a:cubicBezTo>
                    <a:pt x="46" y="56"/>
                    <a:pt x="58" y="55"/>
                    <a:pt x="60" y="43"/>
                  </a:cubicBezTo>
                  <a:cubicBezTo>
                    <a:pt x="61" y="41"/>
                    <a:pt x="61" y="39"/>
                    <a:pt x="61" y="37"/>
                  </a:cubicBezTo>
                  <a:cubicBezTo>
                    <a:pt x="61" y="25"/>
                    <a:pt x="55" y="10"/>
                    <a:pt x="33" y="0"/>
                  </a:cubicBezTo>
                </a:path>
              </a:pathLst>
            </a:custGeom>
            <a:solidFill>
              <a:srgbClr val="F9E3E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21" name="Freeform 245"/>
            <p:cNvSpPr/>
            <p:nvPr/>
          </p:nvSpPr>
          <p:spPr bwMode="auto">
            <a:xfrm flipH="1">
              <a:off x="2774074" y="5841760"/>
              <a:ext cx="63480" cy="65590"/>
            </a:xfrm>
            <a:custGeom>
              <a:avLst/>
              <a:gdLst>
                <a:gd name="T0" fmla="*/ 0 w 23"/>
                <a:gd name="T1" fmla="*/ 21 h 23"/>
                <a:gd name="T2" fmla="*/ 15 w 23"/>
                <a:gd name="T3" fmla="*/ 20 h 23"/>
                <a:gd name="T4" fmla="*/ 19 w 23"/>
                <a:gd name="T5" fmla="*/ 20 h 23"/>
                <a:gd name="T6" fmla="*/ 20 w 23"/>
                <a:gd name="T7" fmla="*/ 15 h 23"/>
                <a:gd name="T8" fmla="*/ 21 w 23"/>
                <a:gd name="T9" fmla="*/ 0 h 23"/>
                <a:gd name="T10" fmla="*/ 18 w 23"/>
                <a:gd name="T11" fmla="*/ 11 h 23"/>
                <a:gd name="T12" fmla="*/ 16 w 23"/>
                <a:gd name="T13" fmla="*/ 4 h 23"/>
                <a:gd name="T14" fmla="*/ 16 w 23"/>
                <a:gd name="T15" fmla="*/ 14 h 23"/>
                <a:gd name="T16" fmla="*/ 7 w 23"/>
                <a:gd name="T17" fmla="*/ 13 h 23"/>
                <a:gd name="T18" fmla="*/ 12 w 23"/>
                <a:gd name="T19" fmla="*/ 18 h 23"/>
                <a:gd name="T20" fmla="*/ 0 w 23"/>
                <a:gd name="T21"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0" y="21"/>
                  </a:moveTo>
                  <a:cubicBezTo>
                    <a:pt x="0" y="21"/>
                    <a:pt x="7" y="23"/>
                    <a:pt x="15" y="20"/>
                  </a:cubicBezTo>
                  <a:cubicBezTo>
                    <a:pt x="15" y="20"/>
                    <a:pt x="17" y="21"/>
                    <a:pt x="19" y="20"/>
                  </a:cubicBezTo>
                  <a:cubicBezTo>
                    <a:pt x="21" y="19"/>
                    <a:pt x="20" y="17"/>
                    <a:pt x="20" y="15"/>
                  </a:cubicBezTo>
                  <a:cubicBezTo>
                    <a:pt x="21" y="13"/>
                    <a:pt x="23" y="8"/>
                    <a:pt x="21" y="0"/>
                  </a:cubicBezTo>
                  <a:cubicBezTo>
                    <a:pt x="21" y="0"/>
                    <a:pt x="20" y="8"/>
                    <a:pt x="18" y="11"/>
                  </a:cubicBezTo>
                  <a:cubicBezTo>
                    <a:pt x="18" y="11"/>
                    <a:pt x="17" y="7"/>
                    <a:pt x="16" y="4"/>
                  </a:cubicBezTo>
                  <a:cubicBezTo>
                    <a:pt x="16" y="4"/>
                    <a:pt x="17" y="12"/>
                    <a:pt x="16" y="14"/>
                  </a:cubicBezTo>
                  <a:cubicBezTo>
                    <a:pt x="14" y="17"/>
                    <a:pt x="7" y="13"/>
                    <a:pt x="7" y="13"/>
                  </a:cubicBezTo>
                  <a:cubicBezTo>
                    <a:pt x="7" y="13"/>
                    <a:pt x="10" y="17"/>
                    <a:pt x="12" y="18"/>
                  </a:cubicBezTo>
                  <a:cubicBezTo>
                    <a:pt x="12" y="18"/>
                    <a:pt x="8" y="21"/>
                    <a:pt x="0" y="21"/>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22" name="Freeform 246"/>
            <p:cNvSpPr/>
            <p:nvPr/>
          </p:nvSpPr>
          <p:spPr bwMode="auto">
            <a:xfrm flipH="1">
              <a:off x="2755029" y="5890423"/>
              <a:ext cx="35973" cy="19043"/>
            </a:xfrm>
            <a:custGeom>
              <a:avLst/>
              <a:gdLst>
                <a:gd name="T0" fmla="*/ 0 w 13"/>
                <a:gd name="T1" fmla="*/ 3 h 7"/>
                <a:gd name="T2" fmla="*/ 7 w 13"/>
                <a:gd name="T3" fmla="*/ 7 h 7"/>
                <a:gd name="T4" fmla="*/ 13 w 13"/>
                <a:gd name="T5" fmla="*/ 7 h 7"/>
                <a:gd name="T6" fmla="*/ 3 w 13"/>
                <a:gd name="T7" fmla="*/ 0 h 7"/>
              </a:gdLst>
              <a:ahLst/>
              <a:cxnLst>
                <a:cxn ang="0">
                  <a:pos x="T0" y="T1"/>
                </a:cxn>
                <a:cxn ang="0">
                  <a:pos x="T2" y="T3"/>
                </a:cxn>
                <a:cxn ang="0">
                  <a:pos x="T4" y="T5"/>
                </a:cxn>
                <a:cxn ang="0">
                  <a:pos x="T6" y="T7"/>
                </a:cxn>
              </a:cxnLst>
              <a:rect l="0" t="0" r="r" b="b"/>
              <a:pathLst>
                <a:path w="13" h="7">
                  <a:moveTo>
                    <a:pt x="0" y="3"/>
                  </a:moveTo>
                  <a:cubicBezTo>
                    <a:pt x="0" y="3"/>
                    <a:pt x="2" y="3"/>
                    <a:pt x="7" y="7"/>
                  </a:cubicBezTo>
                  <a:cubicBezTo>
                    <a:pt x="13" y="7"/>
                    <a:pt x="13" y="7"/>
                    <a:pt x="13" y="7"/>
                  </a:cubicBezTo>
                  <a:cubicBezTo>
                    <a:pt x="13" y="7"/>
                    <a:pt x="6" y="4"/>
                    <a:pt x="3" y="0"/>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23" name="Freeform 247"/>
            <p:cNvSpPr/>
            <p:nvPr/>
          </p:nvSpPr>
          <p:spPr bwMode="auto">
            <a:xfrm flipH="1">
              <a:off x="2575170" y="5769822"/>
              <a:ext cx="186208" cy="152340"/>
            </a:xfrm>
            <a:custGeom>
              <a:avLst/>
              <a:gdLst>
                <a:gd name="T0" fmla="*/ 1 w 66"/>
                <a:gd name="T1" fmla="*/ 34 h 53"/>
                <a:gd name="T2" fmla="*/ 13 w 66"/>
                <a:gd name="T3" fmla="*/ 48 h 53"/>
                <a:gd name="T4" fmla="*/ 54 w 66"/>
                <a:gd name="T5" fmla="*/ 35 h 53"/>
                <a:gd name="T6" fmla="*/ 54 w 66"/>
                <a:gd name="T7" fmla="*/ 35 h 53"/>
                <a:gd name="T8" fmla="*/ 63 w 66"/>
                <a:gd name="T9" fmla="*/ 14 h 53"/>
                <a:gd name="T10" fmla="*/ 64 w 66"/>
                <a:gd name="T11" fmla="*/ 6 h 53"/>
                <a:gd name="T12" fmla="*/ 60 w 66"/>
                <a:gd name="T13" fmla="*/ 7 h 53"/>
                <a:gd name="T14" fmla="*/ 57 w 66"/>
                <a:gd name="T15" fmla="*/ 8 h 53"/>
                <a:gd name="T16" fmla="*/ 58 w 66"/>
                <a:gd name="T17" fmla="*/ 3 h 53"/>
                <a:gd name="T18" fmla="*/ 52 w 66"/>
                <a:gd name="T19" fmla="*/ 1 h 53"/>
                <a:gd name="T20" fmla="*/ 32 w 66"/>
                <a:gd name="T21" fmla="*/ 2 h 53"/>
                <a:gd name="T22" fmla="*/ 32 w 66"/>
                <a:gd name="T23" fmla="*/ 2 h 53"/>
                <a:gd name="T24" fmla="*/ 1 w 66"/>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3">
                  <a:moveTo>
                    <a:pt x="1" y="34"/>
                  </a:moveTo>
                  <a:cubicBezTo>
                    <a:pt x="0" y="46"/>
                    <a:pt x="13" y="48"/>
                    <a:pt x="13" y="48"/>
                  </a:cubicBezTo>
                  <a:cubicBezTo>
                    <a:pt x="34" y="53"/>
                    <a:pt x="46" y="45"/>
                    <a:pt x="54" y="35"/>
                  </a:cubicBezTo>
                  <a:cubicBezTo>
                    <a:pt x="54" y="35"/>
                    <a:pt x="54" y="35"/>
                    <a:pt x="54" y="35"/>
                  </a:cubicBezTo>
                  <a:cubicBezTo>
                    <a:pt x="61" y="25"/>
                    <a:pt x="63" y="14"/>
                    <a:pt x="63" y="14"/>
                  </a:cubicBezTo>
                  <a:cubicBezTo>
                    <a:pt x="63" y="14"/>
                    <a:pt x="66" y="6"/>
                    <a:pt x="64" y="6"/>
                  </a:cubicBezTo>
                  <a:cubicBezTo>
                    <a:pt x="63" y="5"/>
                    <a:pt x="61" y="6"/>
                    <a:pt x="60" y="7"/>
                  </a:cubicBezTo>
                  <a:cubicBezTo>
                    <a:pt x="58" y="8"/>
                    <a:pt x="57" y="8"/>
                    <a:pt x="57" y="8"/>
                  </a:cubicBezTo>
                  <a:cubicBezTo>
                    <a:pt x="55" y="8"/>
                    <a:pt x="57" y="6"/>
                    <a:pt x="58" y="3"/>
                  </a:cubicBezTo>
                  <a:cubicBezTo>
                    <a:pt x="59" y="0"/>
                    <a:pt x="52" y="1"/>
                    <a:pt x="52" y="1"/>
                  </a:cubicBezTo>
                  <a:cubicBezTo>
                    <a:pt x="44" y="1"/>
                    <a:pt x="37" y="1"/>
                    <a:pt x="32" y="2"/>
                  </a:cubicBezTo>
                  <a:cubicBezTo>
                    <a:pt x="32" y="2"/>
                    <a:pt x="32" y="2"/>
                    <a:pt x="32" y="2"/>
                  </a:cubicBezTo>
                  <a:cubicBezTo>
                    <a:pt x="7" y="8"/>
                    <a:pt x="1" y="23"/>
                    <a:pt x="1" y="34"/>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24" name="Freeform 248"/>
            <p:cNvSpPr/>
            <p:nvPr/>
          </p:nvSpPr>
          <p:spPr bwMode="auto">
            <a:xfrm flipH="1">
              <a:off x="2609026" y="5776168"/>
              <a:ext cx="150235" cy="137530"/>
            </a:xfrm>
            <a:custGeom>
              <a:avLst/>
              <a:gdLst>
                <a:gd name="T0" fmla="*/ 31 w 53"/>
                <a:gd name="T1" fmla="*/ 0 h 48"/>
                <a:gd name="T2" fmla="*/ 0 w 53"/>
                <a:gd name="T3" fmla="*/ 32 h 48"/>
                <a:gd name="T4" fmla="*/ 0 w 53"/>
                <a:gd name="T5" fmla="*/ 32 h 48"/>
                <a:gd name="T6" fmla="*/ 12 w 53"/>
                <a:gd name="T7" fmla="*/ 46 h 48"/>
                <a:gd name="T8" fmla="*/ 25 w 53"/>
                <a:gd name="T9" fmla="*/ 48 h 48"/>
                <a:gd name="T10" fmla="*/ 53 w 53"/>
                <a:gd name="T11" fmla="*/ 33 h 48"/>
                <a:gd name="T12" fmla="*/ 27 w 53"/>
                <a:gd name="T13" fmla="*/ 44 h 48"/>
                <a:gd name="T14" fmla="*/ 23 w 53"/>
                <a:gd name="T15" fmla="*/ 44 h 48"/>
                <a:gd name="T16" fmla="*/ 38 w 53"/>
                <a:gd name="T17" fmla="*/ 30 h 48"/>
                <a:gd name="T18" fmla="*/ 20 w 53"/>
                <a:gd name="T19" fmla="*/ 36 h 48"/>
                <a:gd name="T20" fmla="*/ 17 w 53"/>
                <a:gd name="T21" fmla="*/ 35 h 48"/>
                <a:gd name="T22" fmla="*/ 26 w 53"/>
                <a:gd name="T23" fmla="*/ 25 h 48"/>
                <a:gd name="T24" fmla="*/ 26 w 53"/>
                <a:gd name="T25" fmla="*/ 25 h 48"/>
                <a:gd name="T26" fmla="*/ 11 w 53"/>
                <a:gd name="T27" fmla="*/ 29 h 48"/>
                <a:gd name="T28" fmla="*/ 9 w 53"/>
                <a:gd name="T29" fmla="*/ 29 h 48"/>
                <a:gd name="T30" fmla="*/ 26 w 53"/>
                <a:gd name="T31" fmla="*/ 12 h 48"/>
                <a:gd name="T32" fmla="*/ 24 w 53"/>
                <a:gd name="T33" fmla="*/ 11 h 48"/>
                <a:gd name="T34" fmla="*/ 9 w 53"/>
                <a:gd name="T35" fmla="*/ 17 h 48"/>
                <a:gd name="T36" fmla="*/ 31 w 53"/>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8">
                  <a:moveTo>
                    <a:pt x="31" y="0"/>
                  </a:moveTo>
                  <a:cubicBezTo>
                    <a:pt x="6" y="6"/>
                    <a:pt x="0" y="21"/>
                    <a:pt x="0" y="32"/>
                  </a:cubicBezTo>
                  <a:cubicBezTo>
                    <a:pt x="0" y="32"/>
                    <a:pt x="0" y="32"/>
                    <a:pt x="0" y="32"/>
                  </a:cubicBezTo>
                  <a:cubicBezTo>
                    <a:pt x="0" y="44"/>
                    <a:pt x="12" y="46"/>
                    <a:pt x="12" y="46"/>
                  </a:cubicBezTo>
                  <a:cubicBezTo>
                    <a:pt x="17" y="47"/>
                    <a:pt x="21" y="48"/>
                    <a:pt x="25" y="48"/>
                  </a:cubicBezTo>
                  <a:cubicBezTo>
                    <a:pt x="38" y="48"/>
                    <a:pt x="47" y="41"/>
                    <a:pt x="53" y="33"/>
                  </a:cubicBezTo>
                  <a:cubicBezTo>
                    <a:pt x="52" y="34"/>
                    <a:pt x="39" y="44"/>
                    <a:pt x="27" y="44"/>
                  </a:cubicBezTo>
                  <a:cubicBezTo>
                    <a:pt x="26" y="44"/>
                    <a:pt x="25" y="44"/>
                    <a:pt x="23" y="44"/>
                  </a:cubicBezTo>
                  <a:cubicBezTo>
                    <a:pt x="11" y="40"/>
                    <a:pt x="30" y="39"/>
                    <a:pt x="38" y="30"/>
                  </a:cubicBezTo>
                  <a:cubicBezTo>
                    <a:pt x="38" y="31"/>
                    <a:pt x="26" y="36"/>
                    <a:pt x="20" y="36"/>
                  </a:cubicBezTo>
                  <a:cubicBezTo>
                    <a:pt x="18" y="36"/>
                    <a:pt x="17" y="36"/>
                    <a:pt x="17" y="35"/>
                  </a:cubicBezTo>
                  <a:cubicBezTo>
                    <a:pt x="13" y="32"/>
                    <a:pt x="23" y="25"/>
                    <a:pt x="26" y="25"/>
                  </a:cubicBezTo>
                  <a:cubicBezTo>
                    <a:pt x="26" y="25"/>
                    <a:pt x="26" y="25"/>
                    <a:pt x="26" y="25"/>
                  </a:cubicBezTo>
                  <a:cubicBezTo>
                    <a:pt x="23" y="25"/>
                    <a:pt x="17" y="25"/>
                    <a:pt x="11" y="29"/>
                  </a:cubicBezTo>
                  <a:cubicBezTo>
                    <a:pt x="10" y="29"/>
                    <a:pt x="9" y="29"/>
                    <a:pt x="9" y="29"/>
                  </a:cubicBezTo>
                  <a:cubicBezTo>
                    <a:pt x="5" y="29"/>
                    <a:pt x="14" y="14"/>
                    <a:pt x="26" y="12"/>
                  </a:cubicBezTo>
                  <a:cubicBezTo>
                    <a:pt x="26" y="12"/>
                    <a:pt x="25" y="11"/>
                    <a:pt x="24" y="11"/>
                  </a:cubicBezTo>
                  <a:cubicBezTo>
                    <a:pt x="21" y="11"/>
                    <a:pt x="15" y="12"/>
                    <a:pt x="9" y="17"/>
                  </a:cubicBezTo>
                  <a:cubicBezTo>
                    <a:pt x="9" y="17"/>
                    <a:pt x="18" y="6"/>
                    <a:pt x="31" y="0"/>
                  </a:cubicBezTo>
                </a:path>
              </a:pathLst>
            </a:custGeom>
            <a:solidFill>
              <a:srgbClr val="F9E3E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25" name="Freeform 249"/>
            <p:cNvSpPr/>
            <p:nvPr/>
          </p:nvSpPr>
          <p:spPr bwMode="auto">
            <a:xfrm flipH="1">
              <a:off x="2719058" y="5848107"/>
              <a:ext cx="48667" cy="61360"/>
            </a:xfrm>
            <a:custGeom>
              <a:avLst/>
              <a:gdLst>
                <a:gd name="T0" fmla="*/ 17 w 17"/>
                <a:gd name="T1" fmla="*/ 21 h 22"/>
                <a:gd name="T2" fmla="*/ 5 w 17"/>
                <a:gd name="T3" fmla="*/ 18 h 22"/>
                <a:gd name="T4" fmla="*/ 2 w 17"/>
                <a:gd name="T5" fmla="*/ 17 h 22"/>
                <a:gd name="T6" fmla="*/ 1 w 17"/>
                <a:gd name="T7" fmla="*/ 13 h 22"/>
                <a:gd name="T8" fmla="*/ 3 w 17"/>
                <a:gd name="T9" fmla="*/ 0 h 22"/>
                <a:gd name="T10" fmla="*/ 4 w 17"/>
                <a:gd name="T11" fmla="*/ 10 h 22"/>
                <a:gd name="T12" fmla="*/ 7 w 17"/>
                <a:gd name="T13" fmla="*/ 4 h 22"/>
                <a:gd name="T14" fmla="*/ 5 w 17"/>
                <a:gd name="T15" fmla="*/ 13 h 22"/>
                <a:gd name="T16" fmla="*/ 13 w 17"/>
                <a:gd name="T17" fmla="*/ 14 h 22"/>
                <a:gd name="T18" fmla="*/ 8 w 17"/>
                <a:gd name="T19" fmla="*/ 17 h 22"/>
                <a:gd name="T20" fmla="*/ 17 w 17"/>
                <a:gd name="T2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2">
                  <a:moveTo>
                    <a:pt x="17" y="21"/>
                  </a:moveTo>
                  <a:cubicBezTo>
                    <a:pt x="17" y="21"/>
                    <a:pt x="11" y="22"/>
                    <a:pt x="5" y="18"/>
                  </a:cubicBezTo>
                  <a:cubicBezTo>
                    <a:pt x="5" y="18"/>
                    <a:pt x="3" y="19"/>
                    <a:pt x="2" y="17"/>
                  </a:cubicBezTo>
                  <a:cubicBezTo>
                    <a:pt x="0" y="16"/>
                    <a:pt x="1" y="15"/>
                    <a:pt x="1" y="13"/>
                  </a:cubicBezTo>
                  <a:cubicBezTo>
                    <a:pt x="1" y="11"/>
                    <a:pt x="0" y="6"/>
                    <a:pt x="3" y="0"/>
                  </a:cubicBezTo>
                  <a:cubicBezTo>
                    <a:pt x="3" y="0"/>
                    <a:pt x="3" y="7"/>
                    <a:pt x="4" y="10"/>
                  </a:cubicBezTo>
                  <a:cubicBezTo>
                    <a:pt x="4" y="10"/>
                    <a:pt x="5" y="6"/>
                    <a:pt x="7" y="4"/>
                  </a:cubicBezTo>
                  <a:cubicBezTo>
                    <a:pt x="7" y="4"/>
                    <a:pt x="5" y="11"/>
                    <a:pt x="5" y="13"/>
                  </a:cubicBezTo>
                  <a:cubicBezTo>
                    <a:pt x="7" y="16"/>
                    <a:pt x="13" y="14"/>
                    <a:pt x="13" y="14"/>
                  </a:cubicBezTo>
                  <a:cubicBezTo>
                    <a:pt x="13" y="14"/>
                    <a:pt x="10" y="17"/>
                    <a:pt x="8" y="17"/>
                  </a:cubicBezTo>
                  <a:cubicBezTo>
                    <a:pt x="8" y="17"/>
                    <a:pt x="10" y="20"/>
                    <a:pt x="17" y="21"/>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sp>
          <p:nvSpPr>
            <p:cNvPr id="226" name="Freeform 250"/>
            <p:cNvSpPr/>
            <p:nvPr/>
          </p:nvSpPr>
          <p:spPr bwMode="auto">
            <a:xfrm flipH="1">
              <a:off x="2759261" y="5888308"/>
              <a:ext cx="31741" cy="16927"/>
            </a:xfrm>
            <a:custGeom>
              <a:avLst/>
              <a:gdLst>
                <a:gd name="T0" fmla="*/ 11 w 11"/>
                <a:gd name="T1" fmla="*/ 4 h 6"/>
                <a:gd name="T2" fmla="*/ 4 w 11"/>
                <a:gd name="T3" fmla="*/ 6 h 6"/>
                <a:gd name="T4" fmla="*/ 0 w 11"/>
                <a:gd name="T5" fmla="*/ 4 h 6"/>
                <a:gd name="T6" fmla="*/ 9 w 11"/>
                <a:gd name="T7" fmla="*/ 0 h 6"/>
              </a:gdLst>
              <a:ahLst/>
              <a:cxnLst>
                <a:cxn ang="0">
                  <a:pos x="T0" y="T1"/>
                </a:cxn>
                <a:cxn ang="0">
                  <a:pos x="T2" y="T3"/>
                </a:cxn>
                <a:cxn ang="0">
                  <a:pos x="T4" y="T5"/>
                </a:cxn>
                <a:cxn ang="0">
                  <a:pos x="T6" y="T7"/>
                </a:cxn>
              </a:cxnLst>
              <a:rect l="0" t="0" r="r" b="b"/>
              <a:pathLst>
                <a:path w="11" h="6">
                  <a:moveTo>
                    <a:pt x="11" y="4"/>
                  </a:moveTo>
                  <a:cubicBezTo>
                    <a:pt x="11" y="4"/>
                    <a:pt x="10" y="4"/>
                    <a:pt x="4" y="6"/>
                  </a:cubicBezTo>
                  <a:cubicBezTo>
                    <a:pt x="0" y="4"/>
                    <a:pt x="0" y="4"/>
                    <a:pt x="0" y="4"/>
                  </a:cubicBezTo>
                  <a:cubicBezTo>
                    <a:pt x="0" y="4"/>
                    <a:pt x="6" y="4"/>
                    <a:pt x="9" y="0"/>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a:defRPr/>
              </a:pPr>
              <a:endParaRPr lang="en-US" sz="1350">
                <a:solidFill>
                  <a:prstClr val="black"/>
                </a:solidFill>
                <a:latin typeface="Calibri" panose="020F0502020204030204"/>
              </a:endParaRPr>
            </a:p>
          </p:txBody>
        </p:sp>
      </p:grpSp>
      <p:grpSp>
        <p:nvGrpSpPr>
          <p:cNvPr id="428" name="Nhóm 427"/>
          <p:cNvGrpSpPr/>
          <p:nvPr/>
        </p:nvGrpSpPr>
        <p:grpSpPr bwMode="auto">
          <a:xfrm rot="-5400000">
            <a:off x="3817483" y="-329066"/>
            <a:ext cx="1874161" cy="4635499"/>
            <a:chOff x="837027" y="2505843"/>
            <a:chExt cx="3240947" cy="6584478"/>
          </a:xfrm>
        </p:grpSpPr>
        <p:pic>
          <p:nvPicPr>
            <p:cNvPr id="49359"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027" y="2505843"/>
              <a:ext cx="2673855" cy="311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 name="文本框 2"/>
            <p:cNvSpPr txBox="1"/>
            <p:nvPr/>
          </p:nvSpPr>
          <p:spPr>
            <a:xfrm>
              <a:off x="2694172" y="3222923"/>
              <a:ext cx="1383802" cy="5867398"/>
            </a:xfrm>
            <a:prstGeom prst="rect">
              <a:avLst/>
            </a:prstGeom>
            <a:noFill/>
          </p:spPr>
          <p:txBody>
            <a:bodyPr vert="eaVert"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zh-CN" sz="4000" b="1" dirty="0">
                  <a:solidFill>
                    <a:srgbClr val="684C37"/>
                  </a:solidFill>
                  <a:latin typeface="Cambria" panose="02040503050406030204" pitchFamily="18" charset="0"/>
                  <a:ea typeface="SimSun" panose="02010600030101010101" pitchFamily="2" charset="-122"/>
                  <a:sym typeface="+mn-lt"/>
                </a:rPr>
                <a:t>NHIỆM VỤ</a:t>
              </a:r>
              <a:endParaRPr lang="zh-CN" altLang="en-US" sz="4000" b="1" dirty="0">
                <a:solidFill>
                  <a:srgbClr val="684C37"/>
                </a:solidFill>
                <a:latin typeface="Cambria" panose="02040503050406030204" pitchFamily="18" charset="0"/>
                <a:ea typeface="SimSun" panose="02010600030101010101" pitchFamily="2" charset="-122"/>
                <a:sym typeface="+mn-lt"/>
              </a:endParaRPr>
            </a:p>
          </p:txBody>
        </p:sp>
      </p:grpSp>
      <p:grpSp>
        <p:nvGrpSpPr>
          <p:cNvPr id="6" name="Nhóm 5"/>
          <p:cNvGrpSpPr/>
          <p:nvPr/>
        </p:nvGrpSpPr>
        <p:grpSpPr bwMode="auto">
          <a:xfrm>
            <a:off x="621169" y="1959547"/>
            <a:ext cx="11519537" cy="4497877"/>
            <a:chOff x="1435821" y="1683514"/>
            <a:chExt cx="17417889" cy="6785885"/>
          </a:xfrm>
        </p:grpSpPr>
        <p:pic>
          <p:nvPicPr>
            <p:cNvPr id="427" name="图片 16"/>
            <p:cNvPicPr>
              <a:picLocks noChangeAspect="1"/>
            </p:cNvPicPr>
            <p:nvPr/>
          </p:nvPicPr>
          <p:blipFill rotWithShape="1">
            <a:blip r:embed="rId5" cstate="screen"/>
            <a:srcRect/>
            <a:stretch>
              <a:fillRect/>
            </a:stretch>
          </p:blipFill>
          <p:spPr>
            <a:xfrm rot="16200000">
              <a:off x="6828389" y="-3709054"/>
              <a:ext cx="6632754" cy="17417889"/>
            </a:xfrm>
            <a:custGeom>
              <a:avLst/>
              <a:gdLst>
                <a:gd name="connsiteX0" fmla="*/ 0 w 1290935"/>
                <a:gd name="connsiteY0" fmla="*/ 0 h 4179570"/>
                <a:gd name="connsiteX1" fmla="*/ 1290935 w 1290935"/>
                <a:gd name="connsiteY1" fmla="*/ 0 h 4179570"/>
                <a:gd name="connsiteX2" fmla="*/ 1290935 w 1290935"/>
                <a:gd name="connsiteY2" fmla="*/ 4179570 h 4179570"/>
                <a:gd name="connsiteX3" fmla="*/ 0 w 1290935"/>
                <a:gd name="connsiteY3" fmla="*/ 4179570 h 4179570"/>
              </a:gdLst>
              <a:ahLst/>
              <a:cxnLst>
                <a:cxn ang="0">
                  <a:pos x="connsiteX0" y="connsiteY0"/>
                </a:cxn>
                <a:cxn ang="0">
                  <a:pos x="connsiteX1" y="connsiteY1"/>
                </a:cxn>
                <a:cxn ang="0">
                  <a:pos x="connsiteX2" y="connsiteY2"/>
                </a:cxn>
                <a:cxn ang="0">
                  <a:pos x="connsiteX3" y="connsiteY3"/>
                </a:cxn>
              </a:cxnLst>
              <a:rect l="l" t="t" r="r" b="b"/>
              <a:pathLst>
                <a:path w="1290935" h="4179570">
                  <a:moveTo>
                    <a:pt x="0" y="0"/>
                  </a:moveTo>
                  <a:lnTo>
                    <a:pt x="1290935" y="0"/>
                  </a:lnTo>
                  <a:lnTo>
                    <a:pt x="1290935" y="4179570"/>
                  </a:lnTo>
                  <a:lnTo>
                    <a:pt x="0" y="4179570"/>
                  </a:lnTo>
                  <a:close/>
                </a:path>
              </a:pathLst>
            </a:custGeom>
            <a:effectLst/>
          </p:spPr>
        </p:pic>
        <p:sp>
          <p:nvSpPr>
            <p:cNvPr id="49358" name="Hộp Văn bản 432"/>
            <p:cNvSpPr txBox="1">
              <a:spLocks noChangeArrowheads="1"/>
            </p:cNvSpPr>
            <p:nvPr/>
          </p:nvSpPr>
          <p:spPr bwMode="auto">
            <a:xfrm>
              <a:off x="1443760" y="2690321"/>
              <a:ext cx="7944068" cy="577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5000"/>
                </a:lnSpc>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GV </a:t>
              </a:r>
              <a:r>
                <a:rPr lang="en-US" sz="35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vũ</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i="1"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5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spcBef>
                  <a:spcPct val="0"/>
                </a:spcBef>
                <a:spcAft>
                  <a:spcPct val="0"/>
                </a:spcAft>
              </a:pPr>
              <a:endParaRPr lang="en-US" altLang="en-US" sz="35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0" name="Nhóm 9"/>
          <p:cNvGrpSpPr/>
          <p:nvPr/>
        </p:nvGrpSpPr>
        <p:grpSpPr bwMode="auto">
          <a:xfrm>
            <a:off x="6080125" y="2173289"/>
            <a:ext cx="5348288" cy="3538537"/>
            <a:chOff x="5954606" y="1758950"/>
            <a:chExt cx="7131299" cy="4717570"/>
          </a:xfrm>
        </p:grpSpPr>
        <p:grpSp>
          <p:nvGrpSpPr>
            <p:cNvPr id="49165" name="Nhóm 439"/>
            <p:cNvGrpSpPr/>
            <p:nvPr/>
          </p:nvGrpSpPr>
          <p:grpSpPr bwMode="auto">
            <a:xfrm>
              <a:off x="5954606" y="1758950"/>
              <a:ext cx="6137082" cy="4717570"/>
              <a:chOff x="5954606" y="1758950"/>
              <a:chExt cx="6137082" cy="4717570"/>
            </a:xfrm>
          </p:grpSpPr>
          <p:grpSp>
            <p:nvGrpSpPr>
              <p:cNvPr id="49261" name="Group 2443"/>
              <p:cNvGrpSpPr/>
              <p:nvPr/>
            </p:nvGrpSpPr>
            <p:grpSpPr bwMode="auto">
              <a:xfrm>
                <a:off x="5954606" y="4070082"/>
                <a:ext cx="6137082" cy="2406438"/>
                <a:chOff x="4842717" y="3690257"/>
                <a:chExt cx="7244910" cy="2840833"/>
              </a:xfrm>
            </p:grpSpPr>
            <p:sp>
              <p:nvSpPr>
                <p:cNvPr id="49339" name="Freeform 10"/>
                <p:cNvSpPr/>
                <p:nvPr/>
              </p:nvSpPr>
              <p:spPr bwMode="auto">
                <a:xfrm>
                  <a:off x="5033906" y="3690257"/>
                  <a:ext cx="6392434" cy="2840833"/>
                </a:xfrm>
                <a:custGeom>
                  <a:avLst/>
                  <a:gdLst>
                    <a:gd name="T0" fmla="*/ 0 w 840"/>
                    <a:gd name="T1" fmla="*/ 2734207 h 373"/>
                    <a:gd name="T2" fmla="*/ 3378858 w 840"/>
                    <a:gd name="T3" fmla="*/ 297031 h 373"/>
                    <a:gd name="T4" fmla="*/ 6392434 w 840"/>
                    <a:gd name="T5" fmla="*/ 2840833 h 373"/>
                    <a:gd name="T6" fmla="*/ 0 w 840"/>
                    <a:gd name="T7" fmla="*/ 2734207 h 3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0" h="373">
                      <a:moveTo>
                        <a:pt x="0" y="359"/>
                      </a:moveTo>
                      <a:cubicBezTo>
                        <a:pt x="94" y="305"/>
                        <a:pt x="346" y="77"/>
                        <a:pt x="444" y="39"/>
                      </a:cubicBezTo>
                      <a:cubicBezTo>
                        <a:pt x="543" y="0"/>
                        <a:pt x="840" y="373"/>
                        <a:pt x="840" y="373"/>
                      </a:cubicBezTo>
                      <a:lnTo>
                        <a:pt x="0" y="35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340" name="Freeform 11"/>
                <p:cNvSpPr/>
                <p:nvPr/>
              </p:nvSpPr>
              <p:spPr bwMode="auto">
                <a:xfrm>
                  <a:off x="7735282" y="3690257"/>
                  <a:ext cx="3691058" cy="2840833"/>
                </a:xfrm>
                <a:custGeom>
                  <a:avLst/>
                  <a:gdLst>
                    <a:gd name="T0" fmla="*/ 296807 w 485"/>
                    <a:gd name="T1" fmla="*/ 2277236 h 373"/>
                    <a:gd name="T2" fmla="*/ 0 w 485"/>
                    <a:gd name="T3" fmla="*/ 2779904 h 373"/>
                    <a:gd name="T4" fmla="*/ 3691058 w 485"/>
                    <a:gd name="T5" fmla="*/ 2840833 h 373"/>
                    <a:gd name="T6" fmla="*/ 677328 w 485"/>
                    <a:gd name="T7" fmla="*/ 297031 h 373"/>
                    <a:gd name="T8" fmla="*/ 646886 w 485"/>
                    <a:gd name="T9" fmla="*/ 312263 h 373"/>
                    <a:gd name="T10" fmla="*/ 296807 w 485"/>
                    <a:gd name="T11" fmla="*/ 2277236 h 3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5" h="373">
                      <a:moveTo>
                        <a:pt x="39" y="299"/>
                      </a:moveTo>
                      <a:cubicBezTo>
                        <a:pt x="28" y="322"/>
                        <a:pt x="14" y="344"/>
                        <a:pt x="0" y="365"/>
                      </a:cubicBezTo>
                      <a:cubicBezTo>
                        <a:pt x="485" y="373"/>
                        <a:pt x="485" y="373"/>
                        <a:pt x="485" y="373"/>
                      </a:cubicBezTo>
                      <a:cubicBezTo>
                        <a:pt x="485" y="373"/>
                        <a:pt x="188" y="0"/>
                        <a:pt x="89" y="39"/>
                      </a:cubicBezTo>
                      <a:cubicBezTo>
                        <a:pt x="88" y="39"/>
                        <a:pt x="87" y="40"/>
                        <a:pt x="85" y="41"/>
                      </a:cubicBezTo>
                      <a:cubicBezTo>
                        <a:pt x="96" y="122"/>
                        <a:pt x="82" y="214"/>
                        <a:pt x="39"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521" name="Freeform 12"/>
                <p:cNvSpPr/>
                <p:nvPr/>
              </p:nvSpPr>
              <p:spPr bwMode="auto">
                <a:xfrm>
                  <a:off x="6107131" y="4824615"/>
                  <a:ext cx="1286904" cy="921946"/>
                </a:xfrm>
                <a:custGeom>
                  <a:avLst/>
                  <a:gdLst>
                    <a:gd name="T0" fmla="*/ 121 w 169"/>
                    <a:gd name="T1" fmla="*/ 12 h 121"/>
                    <a:gd name="T2" fmla="*/ 83 w 169"/>
                    <a:gd name="T3" fmla="*/ 18 h 121"/>
                    <a:gd name="T4" fmla="*/ 38 w 169"/>
                    <a:gd name="T5" fmla="*/ 64 h 121"/>
                    <a:gd name="T6" fmla="*/ 2 w 169"/>
                    <a:gd name="T7" fmla="*/ 118 h 121"/>
                    <a:gd name="T8" fmla="*/ 0 w 169"/>
                    <a:gd name="T9" fmla="*/ 121 h 121"/>
                    <a:gd name="T10" fmla="*/ 87 w 169"/>
                    <a:gd name="T11" fmla="*/ 57 h 121"/>
                    <a:gd name="T12" fmla="*/ 155 w 169"/>
                    <a:gd name="T13" fmla="*/ 18 h 121"/>
                    <a:gd name="T14" fmla="*/ 169 w 169"/>
                    <a:gd name="T15" fmla="*/ 6 h 121"/>
                    <a:gd name="T16" fmla="*/ 137 w 169"/>
                    <a:gd name="T17" fmla="*/ 11 h 121"/>
                    <a:gd name="T18" fmla="*/ 139 w 169"/>
                    <a:gd name="T19" fmla="*/ 11 h 121"/>
                    <a:gd name="T20" fmla="*/ 146 w 169"/>
                    <a:gd name="T21" fmla="*/ 0 h 121"/>
                    <a:gd name="T22" fmla="*/ 131 w 169"/>
                    <a:gd name="T23" fmla="*/ 12 h 121"/>
                    <a:gd name="T24" fmla="*/ 121 w 169"/>
                    <a:gd name="T25"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21">
                      <a:moveTo>
                        <a:pt x="121" y="12"/>
                      </a:moveTo>
                      <a:cubicBezTo>
                        <a:pt x="106" y="12"/>
                        <a:pt x="92" y="28"/>
                        <a:pt x="83" y="18"/>
                      </a:cubicBezTo>
                      <a:cubicBezTo>
                        <a:pt x="66" y="20"/>
                        <a:pt x="48" y="51"/>
                        <a:pt x="38" y="64"/>
                      </a:cubicBezTo>
                      <a:cubicBezTo>
                        <a:pt x="25" y="81"/>
                        <a:pt x="15" y="100"/>
                        <a:pt x="2" y="118"/>
                      </a:cubicBezTo>
                      <a:cubicBezTo>
                        <a:pt x="2" y="119"/>
                        <a:pt x="1" y="120"/>
                        <a:pt x="0" y="121"/>
                      </a:cubicBezTo>
                      <a:cubicBezTo>
                        <a:pt x="28" y="98"/>
                        <a:pt x="56" y="76"/>
                        <a:pt x="87" y="57"/>
                      </a:cubicBezTo>
                      <a:cubicBezTo>
                        <a:pt x="109" y="43"/>
                        <a:pt x="133" y="32"/>
                        <a:pt x="155" y="18"/>
                      </a:cubicBezTo>
                      <a:cubicBezTo>
                        <a:pt x="160" y="14"/>
                        <a:pt x="166" y="11"/>
                        <a:pt x="169" y="6"/>
                      </a:cubicBezTo>
                      <a:cubicBezTo>
                        <a:pt x="152" y="10"/>
                        <a:pt x="148" y="11"/>
                        <a:pt x="137" y="11"/>
                      </a:cubicBezTo>
                      <a:cubicBezTo>
                        <a:pt x="139" y="11"/>
                        <a:pt x="139" y="11"/>
                        <a:pt x="139" y="11"/>
                      </a:cubicBezTo>
                      <a:cubicBezTo>
                        <a:pt x="140" y="7"/>
                        <a:pt x="143" y="4"/>
                        <a:pt x="146" y="0"/>
                      </a:cubicBezTo>
                      <a:cubicBezTo>
                        <a:pt x="141" y="4"/>
                        <a:pt x="136" y="8"/>
                        <a:pt x="131" y="12"/>
                      </a:cubicBezTo>
                      <a:cubicBezTo>
                        <a:pt x="128" y="12"/>
                        <a:pt x="125" y="12"/>
                        <a:pt x="121" y="1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22" name="Freeform 13"/>
                <p:cNvSpPr/>
                <p:nvPr/>
              </p:nvSpPr>
              <p:spPr bwMode="auto">
                <a:xfrm>
                  <a:off x="5947205" y="5746561"/>
                  <a:ext cx="159926" cy="119928"/>
                </a:xfrm>
                <a:custGeom>
                  <a:avLst/>
                  <a:gdLst>
                    <a:gd name="T0" fmla="*/ 14 w 21"/>
                    <a:gd name="T1" fmla="*/ 11 h 16"/>
                    <a:gd name="T2" fmla="*/ 21 w 21"/>
                    <a:gd name="T3" fmla="*/ 0 h 16"/>
                    <a:gd name="T4" fmla="*/ 0 w 21"/>
                    <a:gd name="T5" fmla="*/ 16 h 16"/>
                    <a:gd name="T6" fmla="*/ 14 w 21"/>
                    <a:gd name="T7" fmla="*/ 11 h 16"/>
                  </a:gdLst>
                  <a:ahLst/>
                  <a:cxnLst>
                    <a:cxn ang="0">
                      <a:pos x="T0" y="T1"/>
                    </a:cxn>
                    <a:cxn ang="0">
                      <a:pos x="T2" y="T3"/>
                    </a:cxn>
                    <a:cxn ang="0">
                      <a:pos x="T4" y="T5"/>
                    </a:cxn>
                    <a:cxn ang="0">
                      <a:pos x="T6" y="T7"/>
                    </a:cxn>
                  </a:cxnLst>
                  <a:rect l="0" t="0" r="r" b="b"/>
                  <a:pathLst>
                    <a:path w="21" h="16">
                      <a:moveTo>
                        <a:pt x="14" y="11"/>
                      </a:moveTo>
                      <a:cubicBezTo>
                        <a:pt x="15" y="7"/>
                        <a:pt x="18" y="3"/>
                        <a:pt x="21" y="0"/>
                      </a:cubicBezTo>
                      <a:cubicBezTo>
                        <a:pt x="14" y="5"/>
                        <a:pt x="7" y="10"/>
                        <a:pt x="0" y="16"/>
                      </a:cubicBezTo>
                      <a:lnTo>
                        <a:pt x="14" y="1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23" name="Freeform 14"/>
                <p:cNvSpPr/>
                <p:nvPr/>
              </p:nvSpPr>
              <p:spPr bwMode="auto">
                <a:xfrm>
                  <a:off x="7216616" y="4032590"/>
                  <a:ext cx="1171957" cy="792025"/>
                </a:xfrm>
                <a:custGeom>
                  <a:avLst/>
                  <a:gdLst>
                    <a:gd name="T0" fmla="*/ 110 w 154"/>
                    <a:gd name="T1" fmla="*/ 5 h 104"/>
                    <a:gd name="T2" fmla="*/ 75 w 154"/>
                    <a:gd name="T3" fmla="*/ 10 h 104"/>
                    <a:gd name="T4" fmla="*/ 34 w 154"/>
                    <a:gd name="T5" fmla="*/ 53 h 104"/>
                    <a:gd name="T6" fmla="*/ 1 w 154"/>
                    <a:gd name="T7" fmla="*/ 102 h 104"/>
                    <a:gd name="T8" fmla="*/ 0 w 154"/>
                    <a:gd name="T9" fmla="*/ 104 h 104"/>
                    <a:gd name="T10" fmla="*/ 79 w 154"/>
                    <a:gd name="T11" fmla="*/ 46 h 104"/>
                    <a:gd name="T12" fmla="*/ 141 w 154"/>
                    <a:gd name="T13" fmla="*/ 10 h 104"/>
                    <a:gd name="T14" fmla="*/ 154 w 154"/>
                    <a:gd name="T15" fmla="*/ 0 h 104"/>
                    <a:gd name="T16" fmla="*/ 110 w 154"/>
                    <a:gd name="T17"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04">
                      <a:moveTo>
                        <a:pt x="110" y="5"/>
                      </a:moveTo>
                      <a:cubicBezTo>
                        <a:pt x="96" y="5"/>
                        <a:pt x="84" y="20"/>
                        <a:pt x="75" y="10"/>
                      </a:cubicBezTo>
                      <a:cubicBezTo>
                        <a:pt x="60" y="13"/>
                        <a:pt x="43" y="41"/>
                        <a:pt x="34" y="53"/>
                      </a:cubicBezTo>
                      <a:cubicBezTo>
                        <a:pt x="22" y="68"/>
                        <a:pt x="13" y="86"/>
                        <a:pt x="1" y="102"/>
                      </a:cubicBezTo>
                      <a:cubicBezTo>
                        <a:pt x="1" y="103"/>
                        <a:pt x="0" y="104"/>
                        <a:pt x="0" y="104"/>
                      </a:cubicBezTo>
                      <a:cubicBezTo>
                        <a:pt x="25" y="84"/>
                        <a:pt x="51" y="64"/>
                        <a:pt x="79" y="46"/>
                      </a:cubicBezTo>
                      <a:cubicBezTo>
                        <a:pt x="99" y="34"/>
                        <a:pt x="121" y="23"/>
                        <a:pt x="141" y="10"/>
                      </a:cubicBezTo>
                      <a:cubicBezTo>
                        <a:pt x="146" y="7"/>
                        <a:pt x="151" y="4"/>
                        <a:pt x="154" y="0"/>
                      </a:cubicBezTo>
                      <a:cubicBezTo>
                        <a:pt x="132" y="5"/>
                        <a:pt x="134" y="4"/>
                        <a:pt x="110" y="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344" name="Freeform 15"/>
                <p:cNvSpPr/>
                <p:nvPr/>
              </p:nvSpPr>
              <p:spPr bwMode="auto">
                <a:xfrm>
                  <a:off x="9188313" y="4466257"/>
                  <a:ext cx="1180869" cy="928951"/>
                </a:xfrm>
                <a:custGeom>
                  <a:avLst/>
                  <a:gdLst>
                    <a:gd name="T0" fmla="*/ 937077 w 155"/>
                    <a:gd name="T1" fmla="*/ 502547 h 122"/>
                    <a:gd name="T2" fmla="*/ 639955 w 155"/>
                    <a:gd name="T3" fmla="*/ 152287 h 122"/>
                    <a:gd name="T4" fmla="*/ 358070 w 155"/>
                    <a:gd name="T5" fmla="*/ 76144 h 122"/>
                    <a:gd name="T6" fmla="*/ 0 w 155"/>
                    <a:gd name="T7" fmla="*/ 0 h 122"/>
                    <a:gd name="T8" fmla="*/ 99041 w 155"/>
                    <a:gd name="T9" fmla="*/ 91372 h 122"/>
                    <a:gd name="T10" fmla="*/ 579007 w 155"/>
                    <a:gd name="T11" fmla="*/ 418789 h 122"/>
                    <a:gd name="T12" fmla="*/ 1180869 w 155"/>
                    <a:gd name="T13" fmla="*/ 928951 h 122"/>
                    <a:gd name="T14" fmla="*/ 1173250 w 155"/>
                    <a:gd name="T15" fmla="*/ 906108 h 122"/>
                    <a:gd name="T16" fmla="*/ 937077 w 155"/>
                    <a:gd name="T17" fmla="*/ 50254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 h="122">
                      <a:moveTo>
                        <a:pt x="123" y="66"/>
                      </a:moveTo>
                      <a:cubicBezTo>
                        <a:pt x="115" y="54"/>
                        <a:pt x="100" y="24"/>
                        <a:pt x="84" y="20"/>
                      </a:cubicBezTo>
                      <a:cubicBezTo>
                        <a:pt x="74" y="28"/>
                        <a:pt x="62" y="12"/>
                        <a:pt x="47" y="10"/>
                      </a:cubicBezTo>
                      <a:cubicBezTo>
                        <a:pt x="21" y="7"/>
                        <a:pt x="24" y="8"/>
                        <a:pt x="0" y="0"/>
                      </a:cubicBezTo>
                      <a:cubicBezTo>
                        <a:pt x="3" y="5"/>
                        <a:pt x="8" y="8"/>
                        <a:pt x="13" y="12"/>
                      </a:cubicBezTo>
                      <a:cubicBezTo>
                        <a:pt x="33" y="27"/>
                        <a:pt x="55" y="40"/>
                        <a:pt x="76" y="55"/>
                      </a:cubicBezTo>
                      <a:cubicBezTo>
                        <a:pt x="105" y="76"/>
                        <a:pt x="130" y="99"/>
                        <a:pt x="155" y="122"/>
                      </a:cubicBezTo>
                      <a:cubicBezTo>
                        <a:pt x="155" y="121"/>
                        <a:pt x="154" y="120"/>
                        <a:pt x="154" y="119"/>
                      </a:cubicBezTo>
                      <a:cubicBezTo>
                        <a:pt x="143" y="102"/>
                        <a:pt x="135" y="84"/>
                        <a:pt x="123"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525" name="Freeform 16"/>
                <p:cNvSpPr/>
                <p:nvPr/>
              </p:nvSpPr>
              <p:spPr bwMode="auto">
                <a:xfrm>
                  <a:off x="10367656" y="5394273"/>
                  <a:ext cx="144933" cy="132420"/>
                </a:xfrm>
                <a:custGeom>
                  <a:avLst/>
                  <a:gdLst>
                    <a:gd name="T0" fmla="*/ 0 w 19"/>
                    <a:gd name="T1" fmla="*/ 0 h 17"/>
                    <a:gd name="T2" fmla="*/ 6 w 19"/>
                    <a:gd name="T3" fmla="*/ 11 h 17"/>
                    <a:gd name="T4" fmla="*/ 19 w 19"/>
                    <a:gd name="T5" fmla="*/ 17 h 17"/>
                    <a:gd name="T6" fmla="*/ 0 w 19"/>
                    <a:gd name="T7" fmla="*/ 0 h 17"/>
                  </a:gdLst>
                  <a:ahLst/>
                  <a:cxnLst>
                    <a:cxn ang="0">
                      <a:pos x="T0" y="T1"/>
                    </a:cxn>
                    <a:cxn ang="0">
                      <a:pos x="T2" y="T3"/>
                    </a:cxn>
                    <a:cxn ang="0">
                      <a:pos x="T4" y="T5"/>
                    </a:cxn>
                    <a:cxn ang="0">
                      <a:pos x="T6" y="T7"/>
                    </a:cxn>
                  </a:cxnLst>
                  <a:rect l="0" t="0" r="r" b="b"/>
                  <a:pathLst>
                    <a:path w="19" h="17">
                      <a:moveTo>
                        <a:pt x="0" y="0"/>
                      </a:moveTo>
                      <a:cubicBezTo>
                        <a:pt x="3" y="4"/>
                        <a:pt x="6" y="7"/>
                        <a:pt x="6" y="11"/>
                      </a:cubicBezTo>
                      <a:cubicBezTo>
                        <a:pt x="19" y="17"/>
                        <a:pt x="19" y="17"/>
                        <a:pt x="19" y="17"/>
                      </a:cubicBezTo>
                      <a:cubicBezTo>
                        <a:pt x="13" y="11"/>
                        <a:pt x="7" y="6"/>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26" name="Freeform 17"/>
                <p:cNvSpPr/>
                <p:nvPr/>
              </p:nvSpPr>
              <p:spPr bwMode="auto">
                <a:xfrm>
                  <a:off x="7346556" y="3865191"/>
                  <a:ext cx="2328920" cy="1181790"/>
                </a:xfrm>
                <a:custGeom>
                  <a:avLst/>
                  <a:gdLst>
                    <a:gd name="T0" fmla="*/ 58 w 306"/>
                    <a:gd name="T1" fmla="*/ 72 h 155"/>
                    <a:gd name="T2" fmla="*/ 67 w 306"/>
                    <a:gd name="T3" fmla="*/ 73 h 155"/>
                    <a:gd name="T4" fmla="*/ 63 w 306"/>
                    <a:gd name="T5" fmla="*/ 112 h 155"/>
                    <a:gd name="T6" fmla="*/ 60 w 306"/>
                    <a:gd name="T7" fmla="*/ 139 h 155"/>
                    <a:gd name="T8" fmla="*/ 75 w 306"/>
                    <a:gd name="T9" fmla="*/ 119 h 155"/>
                    <a:gd name="T10" fmla="*/ 100 w 306"/>
                    <a:gd name="T11" fmla="*/ 64 h 155"/>
                    <a:gd name="T12" fmla="*/ 131 w 306"/>
                    <a:gd name="T13" fmla="*/ 63 h 155"/>
                    <a:gd name="T14" fmla="*/ 144 w 306"/>
                    <a:gd name="T15" fmla="*/ 72 h 155"/>
                    <a:gd name="T16" fmla="*/ 182 w 306"/>
                    <a:gd name="T17" fmla="*/ 113 h 155"/>
                    <a:gd name="T18" fmla="*/ 201 w 306"/>
                    <a:gd name="T19" fmla="*/ 144 h 155"/>
                    <a:gd name="T20" fmla="*/ 212 w 306"/>
                    <a:gd name="T21" fmla="*/ 143 h 155"/>
                    <a:gd name="T22" fmla="*/ 209 w 306"/>
                    <a:gd name="T23" fmla="*/ 118 h 155"/>
                    <a:gd name="T24" fmla="*/ 191 w 306"/>
                    <a:gd name="T25" fmla="*/ 78 h 155"/>
                    <a:gd name="T26" fmla="*/ 191 w 306"/>
                    <a:gd name="T27" fmla="*/ 60 h 155"/>
                    <a:gd name="T28" fmla="*/ 228 w 306"/>
                    <a:gd name="T29" fmla="*/ 77 h 155"/>
                    <a:gd name="T30" fmla="*/ 248 w 306"/>
                    <a:gd name="T31" fmla="*/ 101 h 155"/>
                    <a:gd name="T32" fmla="*/ 281 w 306"/>
                    <a:gd name="T33" fmla="*/ 120 h 155"/>
                    <a:gd name="T34" fmla="*/ 301 w 306"/>
                    <a:gd name="T35" fmla="*/ 139 h 155"/>
                    <a:gd name="T36" fmla="*/ 282 w 306"/>
                    <a:gd name="T37" fmla="*/ 83 h 155"/>
                    <a:gd name="T38" fmla="*/ 283 w 306"/>
                    <a:gd name="T39" fmla="*/ 82 h 155"/>
                    <a:gd name="T40" fmla="*/ 137 w 306"/>
                    <a:gd name="T41" fmla="*/ 13 h 155"/>
                    <a:gd name="T42" fmla="*/ 119 w 306"/>
                    <a:gd name="T43" fmla="*/ 23 h 155"/>
                    <a:gd name="T44" fmla="*/ 95 w 306"/>
                    <a:gd name="T45" fmla="*/ 24 h 155"/>
                    <a:gd name="T46" fmla="*/ 65 w 306"/>
                    <a:gd name="T47" fmla="*/ 27 h 155"/>
                    <a:gd name="T48" fmla="*/ 17 w 306"/>
                    <a:gd name="T49" fmla="*/ 75 h 155"/>
                    <a:gd name="T50" fmla="*/ 0 w 306"/>
                    <a:gd name="T51" fmla="*/ 101 h 155"/>
                    <a:gd name="T52" fmla="*/ 32 w 306"/>
                    <a:gd name="T53" fmla="*/ 81 h 155"/>
                    <a:gd name="T54" fmla="*/ 58 w 306"/>
                    <a:gd name="T55" fmla="*/ 7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155">
                      <a:moveTo>
                        <a:pt x="58" y="72"/>
                      </a:moveTo>
                      <a:cubicBezTo>
                        <a:pt x="60" y="78"/>
                        <a:pt x="65" y="79"/>
                        <a:pt x="67" y="73"/>
                      </a:cubicBezTo>
                      <a:cubicBezTo>
                        <a:pt x="64" y="85"/>
                        <a:pt x="65" y="100"/>
                        <a:pt x="63" y="112"/>
                      </a:cubicBezTo>
                      <a:cubicBezTo>
                        <a:pt x="62" y="116"/>
                        <a:pt x="56" y="135"/>
                        <a:pt x="60" y="139"/>
                      </a:cubicBezTo>
                      <a:cubicBezTo>
                        <a:pt x="67" y="147"/>
                        <a:pt x="74" y="123"/>
                        <a:pt x="75" y="119"/>
                      </a:cubicBezTo>
                      <a:cubicBezTo>
                        <a:pt x="81" y="102"/>
                        <a:pt x="84" y="76"/>
                        <a:pt x="100" y="64"/>
                      </a:cubicBezTo>
                      <a:cubicBezTo>
                        <a:pt x="104" y="61"/>
                        <a:pt x="122" y="59"/>
                        <a:pt x="131" y="63"/>
                      </a:cubicBezTo>
                      <a:cubicBezTo>
                        <a:pt x="138" y="65"/>
                        <a:pt x="139" y="66"/>
                        <a:pt x="144" y="72"/>
                      </a:cubicBezTo>
                      <a:cubicBezTo>
                        <a:pt x="158" y="85"/>
                        <a:pt x="170" y="98"/>
                        <a:pt x="182" y="113"/>
                      </a:cubicBezTo>
                      <a:cubicBezTo>
                        <a:pt x="187" y="120"/>
                        <a:pt x="194" y="140"/>
                        <a:pt x="201" y="144"/>
                      </a:cubicBezTo>
                      <a:cubicBezTo>
                        <a:pt x="206" y="146"/>
                        <a:pt x="208" y="146"/>
                        <a:pt x="212" y="143"/>
                      </a:cubicBezTo>
                      <a:cubicBezTo>
                        <a:pt x="223" y="136"/>
                        <a:pt x="214" y="127"/>
                        <a:pt x="209" y="118"/>
                      </a:cubicBezTo>
                      <a:cubicBezTo>
                        <a:pt x="200" y="106"/>
                        <a:pt x="193" y="93"/>
                        <a:pt x="191" y="78"/>
                      </a:cubicBezTo>
                      <a:cubicBezTo>
                        <a:pt x="191" y="72"/>
                        <a:pt x="192" y="65"/>
                        <a:pt x="191" y="60"/>
                      </a:cubicBezTo>
                      <a:cubicBezTo>
                        <a:pt x="203" y="65"/>
                        <a:pt x="217" y="69"/>
                        <a:pt x="228" y="77"/>
                      </a:cubicBezTo>
                      <a:cubicBezTo>
                        <a:pt x="238" y="84"/>
                        <a:pt x="241" y="91"/>
                        <a:pt x="248" y="101"/>
                      </a:cubicBezTo>
                      <a:cubicBezTo>
                        <a:pt x="257" y="112"/>
                        <a:pt x="271" y="111"/>
                        <a:pt x="281" y="120"/>
                      </a:cubicBezTo>
                      <a:cubicBezTo>
                        <a:pt x="287" y="124"/>
                        <a:pt x="296" y="155"/>
                        <a:pt x="301" y="139"/>
                      </a:cubicBezTo>
                      <a:cubicBezTo>
                        <a:pt x="306" y="124"/>
                        <a:pt x="264" y="97"/>
                        <a:pt x="282" y="83"/>
                      </a:cubicBezTo>
                      <a:cubicBezTo>
                        <a:pt x="283" y="83"/>
                        <a:pt x="283" y="82"/>
                        <a:pt x="283" y="82"/>
                      </a:cubicBezTo>
                      <a:cubicBezTo>
                        <a:pt x="226" y="35"/>
                        <a:pt x="169" y="0"/>
                        <a:pt x="137" y="13"/>
                      </a:cubicBezTo>
                      <a:cubicBezTo>
                        <a:pt x="131" y="15"/>
                        <a:pt x="126" y="19"/>
                        <a:pt x="119" y="23"/>
                      </a:cubicBezTo>
                      <a:cubicBezTo>
                        <a:pt x="112" y="24"/>
                        <a:pt x="109" y="23"/>
                        <a:pt x="95" y="24"/>
                      </a:cubicBezTo>
                      <a:cubicBezTo>
                        <a:pt x="81" y="24"/>
                        <a:pt x="73" y="36"/>
                        <a:pt x="65" y="27"/>
                      </a:cubicBezTo>
                      <a:cubicBezTo>
                        <a:pt x="49" y="29"/>
                        <a:pt x="26" y="63"/>
                        <a:pt x="17" y="75"/>
                      </a:cubicBezTo>
                      <a:cubicBezTo>
                        <a:pt x="11" y="83"/>
                        <a:pt x="5" y="92"/>
                        <a:pt x="0" y="101"/>
                      </a:cubicBezTo>
                      <a:cubicBezTo>
                        <a:pt x="10" y="93"/>
                        <a:pt x="20" y="86"/>
                        <a:pt x="32" y="81"/>
                      </a:cubicBezTo>
                      <a:cubicBezTo>
                        <a:pt x="39" y="77"/>
                        <a:pt x="50" y="70"/>
                        <a:pt x="58" y="72"/>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27" name="Freeform 18"/>
                <p:cNvSpPr/>
                <p:nvPr/>
              </p:nvSpPr>
              <p:spPr bwMode="auto">
                <a:xfrm>
                  <a:off x="8388574" y="3865191"/>
                  <a:ext cx="1286903" cy="1181790"/>
                </a:xfrm>
                <a:custGeom>
                  <a:avLst/>
                  <a:gdLst>
                    <a:gd name="T0" fmla="*/ 145 w 169"/>
                    <a:gd name="T1" fmla="*/ 83 h 155"/>
                    <a:gd name="T2" fmla="*/ 146 w 169"/>
                    <a:gd name="T3" fmla="*/ 82 h 155"/>
                    <a:gd name="T4" fmla="*/ 0 w 169"/>
                    <a:gd name="T5" fmla="*/ 13 h 155"/>
                    <a:gd name="T6" fmla="*/ 0 w 169"/>
                    <a:gd name="T7" fmla="*/ 13 h 155"/>
                    <a:gd name="T8" fmla="*/ 5 w 169"/>
                    <a:gd name="T9" fmla="*/ 70 h 155"/>
                    <a:gd name="T10" fmla="*/ 7 w 169"/>
                    <a:gd name="T11" fmla="*/ 72 h 155"/>
                    <a:gd name="T12" fmla="*/ 45 w 169"/>
                    <a:gd name="T13" fmla="*/ 113 h 155"/>
                    <a:gd name="T14" fmla="*/ 64 w 169"/>
                    <a:gd name="T15" fmla="*/ 144 h 155"/>
                    <a:gd name="T16" fmla="*/ 75 w 169"/>
                    <a:gd name="T17" fmla="*/ 143 h 155"/>
                    <a:gd name="T18" fmla="*/ 72 w 169"/>
                    <a:gd name="T19" fmla="*/ 118 h 155"/>
                    <a:gd name="T20" fmla="*/ 54 w 169"/>
                    <a:gd name="T21" fmla="*/ 78 h 155"/>
                    <a:gd name="T22" fmla="*/ 54 w 169"/>
                    <a:gd name="T23" fmla="*/ 60 h 155"/>
                    <a:gd name="T24" fmla="*/ 91 w 169"/>
                    <a:gd name="T25" fmla="*/ 77 h 155"/>
                    <a:gd name="T26" fmla="*/ 111 w 169"/>
                    <a:gd name="T27" fmla="*/ 101 h 155"/>
                    <a:gd name="T28" fmla="*/ 144 w 169"/>
                    <a:gd name="T29" fmla="*/ 120 h 155"/>
                    <a:gd name="T30" fmla="*/ 164 w 169"/>
                    <a:gd name="T31" fmla="*/ 139 h 155"/>
                    <a:gd name="T32" fmla="*/ 145 w 169"/>
                    <a:gd name="T33" fmla="*/ 8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55">
                      <a:moveTo>
                        <a:pt x="145" y="83"/>
                      </a:moveTo>
                      <a:cubicBezTo>
                        <a:pt x="146" y="83"/>
                        <a:pt x="146" y="82"/>
                        <a:pt x="146" y="82"/>
                      </a:cubicBezTo>
                      <a:cubicBezTo>
                        <a:pt x="89" y="35"/>
                        <a:pt x="32" y="0"/>
                        <a:pt x="0" y="13"/>
                      </a:cubicBezTo>
                      <a:cubicBezTo>
                        <a:pt x="0" y="13"/>
                        <a:pt x="0" y="13"/>
                        <a:pt x="0" y="13"/>
                      </a:cubicBezTo>
                      <a:cubicBezTo>
                        <a:pt x="3" y="31"/>
                        <a:pt x="5" y="50"/>
                        <a:pt x="5" y="70"/>
                      </a:cubicBezTo>
                      <a:cubicBezTo>
                        <a:pt x="6" y="71"/>
                        <a:pt x="7" y="71"/>
                        <a:pt x="7" y="72"/>
                      </a:cubicBezTo>
                      <a:cubicBezTo>
                        <a:pt x="21" y="85"/>
                        <a:pt x="33" y="98"/>
                        <a:pt x="45" y="113"/>
                      </a:cubicBezTo>
                      <a:cubicBezTo>
                        <a:pt x="50" y="120"/>
                        <a:pt x="57" y="140"/>
                        <a:pt x="64" y="144"/>
                      </a:cubicBezTo>
                      <a:cubicBezTo>
                        <a:pt x="69" y="146"/>
                        <a:pt x="71" y="146"/>
                        <a:pt x="75" y="143"/>
                      </a:cubicBezTo>
                      <a:cubicBezTo>
                        <a:pt x="86" y="136"/>
                        <a:pt x="77" y="127"/>
                        <a:pt x="72" y="118"/>
                      </a:cubicBezTo>
                      <a:cubicBezTo>
                        <a:pt x="63" y="106"/>
                        <a:pt x="56" y="93"/>
                        <a:pt x="54" y="78"/>
                      </a:cubicBezTo>
                      <a:cubicBezTo>
                        <a:pt x="54" y="72"/>
                        <a:pt x="55" y="65"/>
                        <a:pt x="54" y="60"/>
                      </a:cubicBezTo>
                      <a:cubicBezTo>
                        <a:pt x="66" y="65"/>
                        <a:pt x="80" y="69"/>
                        <a:pt x="91" y="77"/>
                      </a:cubicBezTo>
                      <a:cubicBezTo>
                        <a:pt x="101" y="84"/>
                        <a:pt x="104" y="91"/>
                        <a:pt x="111" y="101"/>
                      </a:cubicBezTo>
                      <a:cubicBezTo>
                        <a:pt x="120" y="112"/>
                        <a:pt x="134" y="111"/>
                        <a:pt x="144" y="120"/>
                      </a:cubicBezTo>
                      <a:cubicBezTo>
                        <a:pt x="150" y="124"/>
                        <a:pt x="159" y="155"/>
                        <a:pt x="164" y="139"/>
                      </a:cubicBezTo>
                      <a:cubicBezTo>
                        <a:pt x="169" y="124"/>
                        <a:pt x="127" y="97"/>
                        <a:pt x="145" y="83"/>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28" name="Freeform 19"/>
                <p:cNvSpPr/>
                <p:nvPr/>
              </p:nvSpPr>
              <p:spPr bwMode="auto">
                <a:xfrm>
                  <a:off x="7576449" y="4444843"/>
                  <a:ext cx="334845" cy="777033"/>
                </a:xfrm>
                <a:custGeom>
                  <a:avLst/>
                  <a:gdLst>
                    <a:gd name="T0" fmla="*/ 42 w 44"/>
                    <a:gd name="T1" fmla="*/ 1 h 102"/>
                    <a:gd name="T2" fmla="*/ 28 w 44"/>
                    <a:gd name="T3" fmla="*/ 18 h 102"/>
                    <a:gd name="T4" fmla="*/ 9 w 44"/>
                    <a:gd name="T5" fmla="*/ 71 h 102"/>
                    <a:gd name="T6" fmla="*/ 5 w 44"/>
                    <a:gd name="T7" fmla="*/ 101 h 102"/>
                    <a:gd name="T8" fmla="*/ 17 w 44"/>
                    <a:gd name="T9" fmla="*/ 93 h 102"/>
                    <a:gd name="T10" fmla="*/ 28 w 44"/>
                    <a:gd name="T11" fmla="*/ 83 h 102"/>
                    <a:gd name="T12" fmla="*/ 28 w 44"/>
                    <a:gd name="T13" fmla="*/ 85 h 102"/>
                    <a:gd name="T14" fmla="*/ 28 w 44"/>
                    <a:gd name="T15" fmla="*/ 84 h 102"/>
                    <a:gd name="T16" fmla="*/ 37 w 44"/>
                    <a:gd name="T17" fmla="*/ 55 h 102"/>
                    <a:gd name="T18" fmla="*/ 40 w 44"/>
                    <a:gd name="T19" fmla="*/ 34 h 102"/>
                    <a:gd name="T20" fmla="*/ 42 w 44"/>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02">
                      <a:moveTo>
                        <a:pt x="42" y="1"/>
                      </a:moveTo>
                      <a:cubicBezTo>
                        <a:pt x="35" y="0"/>
                        <a:pt x="30" y="13"/>
                        <a:pt x="28" y="18"/>
                      </a:cubicBezTo>
                      <a:cubicBezTo>
                        <a:pt x="21" y="35"/>
                        <a:pt x="14" y="53"/>
                        <a:pt x="9" y="71"/>
                      </a:cubicBezTo>
                      <a:cubicBezTo>
                        <a:pt x="9" y="74"/>
                        <a:pt x="0" y="99"/>
                        <a:pt x="5" y="101"/>
                      </a:cubicBezTo>
                      <a:cubicBezTo>
                        <a:pt x="8" y="102"/>
                        <a:pt x="15" y="94"/>
                        <a:pt x="17" y="93"/>
                      </a:cubicBezTo>
                      <a:cubicBezTo>
                        <a:pt x="20" y="90"/>
                        <a:pt x="27" y="87"/>
                        <a:pt x="28" y="83"/>
                      </a:cubicBezTo>
                      <a:cubicBezTo>
                        <a:pt x="28" y="85"/>
                        <a:pt x="28" y="85"/>
                        <a:pt x="28" y="85"/>
                      </a:cubicBezTo>
                      <a:cubicBezTo>
                        <a:pt x="28" y="85"/>
                        <a:pt x="28" y="85"/>
                        <a:pt x="28" y="84"/>
                      </a:cubicBezTo>
                      <a:cubicBezTo>
                        <a:pt x="30" y="74"/>
                        <a:pt x="33" y="65"/>
                        <a:pt x="37" y="55"/>
                      </a:cubicBezTo>
                      <a:cubicBezTo>
                        <a:pt x="39" y="48"/>
                        <a:pt x="39" y="41"/>
                        <a:pt x="40" y="34"/>
                      </a:cubicBezTo>
                      <a:cubicBezTo>
                        <a:pt x="42" y="23"/>
                        <a:pt x="44" y="11"/>
                        <a:pt x="42" y="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349" name="Freeform 20"/>
                <p:cNvSpPr/>
                <p:nvPr/>
              </p:nvSpPr>
              <p:spPr bwMode="auto">
                <a:xfrm>
                  <a:off x="8655236" y="4520240"/>
                  <a:ext cx="443108" cy="740012"/>
                </a:xfrm>
                <a:custGeom>
                  <a:avLst/>
                  <a:gdLst>
                    <a:gd name="T0" fmla="*/ 30559 w 58"/>
                    <a:gd name="T1" fmla="*/ 0 h 97"/>
                    <a:gd name="T2" fmla="*/ 61118 w 58"/>
                    <a:gd name="T3" fmla="*/ 167838 h 97"/>
                    <a:gd name="T4" fmla="*/ 259753 w 58"/>
                    <a:gd name="T5" fmla="*/ 549287 h 97"/>
                    <a:gd name="T6" fmla="*/ 412549 w 58"/>
                    <a:gd name="T7" fmla="*/ 724754 h 97"/>
                    <a:gd name="T8" fmla="*/ 420189 w 58"/>
                    <a:gd name="T9" fmla="*/ 617948 h 97"/>
                    <a:gd name="T10" fmla="*/ 427828 w 58"/>
                    <a:gd name="T11" fmla="*/ 503513 h 97"/>
                    <a:gd name="T12" fmla="*/ 435468 w 58"/>
                    <a:gd name="T13" fmla="*/ 511142 h 97"/>
                    <a:gd name="T14" fmla="*/ 435468 w 58"/>
                    <a:gd name="T15" fmla="*/ 511142 h 97"/>
                    <a:gd name="T16" fmla="*/ 313232 w 58"/>
                    <a:gd name="T17" fmla="*/ 312789 h 97"/>
                    <a:gd name="T18" fmla="*/ 213914 w 58"/>
                    <a:gd name="T19" fmla="*/ 183096 h 97"/>
                    <a:gd name="T20" fmla="*/ 30559 w 58"/>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97">
                      <a:moveTo>
                        <a:pt x="4" y="0"/>
                      </a:moveTo>
                      <a:cubicBezTo>
                        <a:pt x="0" y="4"/>
                        <a:pt x="6" y="18"/>
                        <a:pt x="8" y="22"/>
                      </a:cubicBezTo>
                      <a:cubicBezTo>
                        <a:pt x="16" y="39"/>
                        <a:pt x="24" y="56"/>
                        <a:pt x="34" y="72"/>
                      </a:cubicBezTo>
                      <a:cubicBezTo>
                        <a:pt x="36" y="75"/>
                        <a:pt x="49" y="97"/>
                        <a:pt x="54" y="95"/>
                      </a:cubicBezTo>
                      <a:cubicBezTo>
                        <a:pt x="56" y="94"/>
                        <a:pt x="55" y="83"/>
                        <a:pt x="55" y="81"/>
                      </a:cubicBezTo>
                      <a:cubicBezTo>
                        <a:pt x="56" y="77"/>
                        <a:pt x="58" y="70"/>
                        <a:pt x="56" y="66"/>
                      </a:cubicBezTo>
                      <a:cubicBezTo>
                        <a:pt x="57" y="67"/>
                        <a:pt x="57" y="67"/>
                        <a:pt x="57" y="67"/>
                      </a:cubicBezTo>
                      <a:cubicBezTo>
                        <a:pt x="57" y="67"/>
                        <a:pt x="57" y="67"/>
                        <a:pt x="57" y="67"/>
                      </a:cubicBezTo>
                      <a:cubicBezTo>
                        <a:pt x="51" y="59"/>
                        <a:pt x="46" y="50"/>
                        <a:pt x="41" y="41"/>
                      </a:cubicBezTo>
                      <a:cubicBezTo>
                        <a:pt x="37" y="34"/>
                        <a:pt x="32" y="30"/>
                        <a:pt x="28" y="24"/>
                      </a:cubicBezTo>
                      <a:cubicBezTo>
                        <a:pt x="21" y="15"/>
                        <a:pt x="14" y="6"/>
                        <a:pt x="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530" name="Freeform 21"/>
                <p:cNvSpPr/>
                <p:nvPr/>
              </p:nvSpPr>
              <p:spPr bwMode="auto">
                <a:xfrm>
                  <a:off x="7826334" y="5266849"/>
                  <a:ext cx="569736" cy="974415"/>
                </a:xfrm>
                <a:custGeom>
                  <a:avLst/>
                  <a:gdLst>
                    <a:gd name="T0" fmla="*/ 68 w 75"/>
                    <a:gd name="T1" fmla="*/ 31 h 128"/>
                    <a:gd name="T2" fmla="*/ 61 w 75"/>
                    <a:gd name="T3" fmla="*/ 23 h 128"/>
                    <a:gd name="T4" fmla="*/ 60 w 75"/>
                    <a:gd name="T5" fmla="*/ 6 h 128"/>
                    <a:gd name="T6" fmla="*/ 51 w 75"/>
                    <a:gd name="T7" fmla="*/ 2 h 128"/>
                    <a:gd name="T8" fmla="*/ 44 w 75"/>
                    <a:gd name="T9" fmla="*/ 14 h 128"/>
                    <a:gd name="T10" fmla="*/ 30 w 75"/>
                    <a:gd name="T11" fmla="*/ 44 h 128"/>
                    <a:gd name="T12" fmla="*/ 5 w 75"/>
                    <a:gd name="T13" fmla="*/ 103 h 128"/>
                    <a:gd name="T14" fmla="*/ 1 w 75"/>
                    <a:gd name="T15" fmla="*/ 126 h 128"/>
                    <a:gd name="T16" fmla="*/ 0 w 75"/>
                    <a:gd name="T17" fmla="*/ 128 h 128"/>
                    <a:gd name="T18" fmla="*/ 38 w 75"/>
                    <a:gd name="T19" fmla="*/ 96 h 128"/>
                    <a:gd name="T20" fmla="*/ 46 w 75"/>
                    <a:gd name="T21" fmla="*/ 99 h 128"/>
                    <a:gd name="T22" fmla="*/ 51 w 75"/>
                    <a:gd name="T23" fmla="*/ 101 h 128"/>
                    <a:gd name="T24" fmla="*/ 59 w 75"/>
                    <a:gd name="T25" fmla="*/ 77 h 128"/>
                    <a:gd name="T26" fmla="*/ 69 w 75"/>
                    <a:gd name="T27" fmla="*/ 49 h 128"/>
                    <a:gd name="T28" fmla="*/ 68 w 75"/>
                    <a:gd name="T29"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8">
                      <a:moveTo>
                        <a:pt x="68" y="31"/>
                      </a:moveTo>
                      <a:cubicBezTo>
                        <a:pt x="66" y="28"/>
                        <a:pt x="62" y="28"/>
                        <a:pt x="61" y="23"/>
                      </a:cubicBezTo>
                      <a:cubicBezTo>
                        <a:pt x="59" y="17"/>
                        <a:pt x="63" y="11"/>
                        <a:pt x="60" y="6"/>
                      </a:cubicBezTo>
                      <a:cubicBezTo>
                        <a:pt x="58" y="4"/>
                        <a:pt x="53" y="0"/>
                        <a:pt x="51" y="2"/>
                      </a:cubicBezTo>
                      <a:cubicBezTo>
                        <a:pt x="49" y="3"/>
                        <a:pt x="46" y="12"/>
                        <a:pt x="44" y="14"/>
                      </a:cubicBezTo>
                      <a:cubicBezTo>
                        <a:pt x="39" y="23"/>
                        <a:pt x="34" y="33"/>
                        <a:pt x="30" y="44"/>
                      </a:cubicBezTo>
                      <a:cubicBezTo>
                        <a:pt x="22" y="63"/>
                        <a:pt x="14" y="86"/>
                        <a:pt x="5" y="103"/>
                      </a:cubicBezTo>
                      <a:cubicBezTo>
                        <a:pt x="1" y="126"/>
                        <a:pt x="1" y="126"/>
                        <a:pt x="1" y="126"/>
                      </a:cubicBezTo>
                      <a:cubicBezTo>
                        <a:pt x="1" y="127"/>
                        <a:pt x="0" y="127"/>
                        <a:pt x="0" y="128"/>
                      </a:cubicBezTo>
                      <a:cubicBezTo>
                        <a:pt x="8" y="110"/>
                        <a:pt x="28" y="90"/>
                        <a:pt x="38" y="96"/>
                      </a:cubicBezTo>
                      <a:cubicBezTo>
                        <a:pt x="41" y="97"/>
                        <a:pt x="43" y="98"/>
                        <a:pt x="46" y="99"/>
                      </a:cubicBezTo>
                      <a:cubicBezTo>
                        <a:pt x="48" y="99"/>
                        <a:pt x="50" y="98"/>
                        <a:pt x="51" y="101"/>
                      </a:cubicBezTo>
                      <a:cubicBezTo>
                        <a:pt x="51" y="93"/>
                        <a:pt x="57" y="86"/>
                        <a:pt x="59" y="77"/>
                      </a:cubicBezTo>
                      <a:cubicBezTo>
                        <a:pt x="62" y="66"/>
                        <a:pt x="64" y="60"/>
                        <a:pt x="69" y="49"/>
                      </a:cubicBezTo>
                      <a:cubicBezTo>
                        <a:pt x="75" y="38"/>
                        <a:pt x="73" y="37"/>
                        <a:pt x="68" y="3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351" name="Freeform 22"/>
                <p:cNvSpPr/>
                <p:nvPr/>
              </p:nvSpPr>
              <p:spPr bwMode="auto">
                <a:xfrm>
                  <a:off x="5582729" y="6371391"/>
                  <a:ext cx="105717" cy="53983"/>
                </a:xfrm>
                <a:custGeom>
                  <a:avLst/>
                  <a:gdLst>
                    <a:gd name="T0" fmla="*/ 105717 w 14"/>
                    <a:gd name="T1" fmla="*/ 0 h 7"/>
                    <a:gd name="T2" fmla="*/ 0 w 14"/>
                    <a:gd name="T3" fmla="*/ 53983 h 7"/>
                    <a:gd name="T4" fmla="*/ 105717 w 14"/>
                    <a:gd name="T5" fmla="*/ 0 h 7"/>
                    <a:gd name="T6" fmla="*/ 0 60000 65536"/>
                    <a:gd name="T7" fmla="*/ 0 60000 65536"/>
                    <a:gd name="T8" fmla="*/ 0 60000 65536"/>
                  </a:gdLst>
                  <a:ahLst/>
                  <a:cxnLst>
                    <a:cxn ang="T6">
                      <a:pos x="T0" y="T1"/>
                    </a:cxn>
                    <a:cxn ang="T7">
                      <a:pos x="T2" y="T3"/>
                    </a:cxn>
                    <a:cxn ang="T8">
                      <a:pos x="T4" y="T5"/>
                    </a:cxn>
                  </a:cxnLst>
                  <a:rect l="0" t="0" r="r" b="b"/>
                  <a:pathLst>
                    <a:path w="14" h="7">
                      <a:moveTo>
                        <a:pt x="14" y="0"/>
                      </a:moveTo>
                      <a:cubicBezTo>
                        <a:pt x="9" y="2"/>
                        <a:pt x="4" y="5"/>
                        <a:pt x="0" y="7"/>
                      </a:cubicBezTo>
                      <a:cubicBezTo>
                        <a:pt x="5" y="5"/>
                        <a:pt x="9" y="2"/>
                        <a:pt x="14" y="0"/>
                      </a:cubicBezTo>
                      <a:close/>
                    </a:path>
                  </a:pathLst>
                </a:custGeom>
                <a:solidFill>
                  <a:srgbClr val="6691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532" name="Freeform 23"/>
                <p:cNvSpPr/>
                <p:nvPr/>
              </p:nvSpPr>
              <p:spPr bwMode="auto">
                <a:xfrm>
                  <a:off x="5687325" y="5669108"/>
                  <a:ext cx="1971587" cy="747051"/>
                </a:xfrm>
                <a:custGeom>
                  <a:avLst/>
                  <a:gdLst>
                    <a:gd name="T0" fmla="*/ 259 w 259"/>
                    <a:gd name="T1" fmla="*/ 0 h 98"/>
                    <a:gd name="T2" fmla="*/ 229 w 259"/>
                    <a:gd name="T3" fmla="*/ 18 h 98"/>
                    <a:gd name="T4" fmla="*/ 191 w 259"/>
                    <a:gd name="T5" fmla="*/ 34 h 98"/>
                    <a:gd name="T6" fmla="*/ 166 w 259"/>
                    <a:gd name="T7" fmla="*/ 35 h 98"/>
                    <a:gd name="T8" fmla="*/ 152 w 259"/>
                    <a:gd name="T9" fmla="*/ 28 h 98"/>
                    <a:gd name="T10" fmla="*/ 83 w 259"/>
                    <a:gd name="T11" fmla="*/ 49 h 98"/>
                    <a:gd name="T12" fmla="*/ 23 w 259"/>
                    <a:gd name="T13" fmla="*/ 81 h 98"/>
                    <a:gd name="T14" fmla="*/ 0 w 259"/>
                    <a:gd name="T15" fmla="*/ 92 h 98"/>
                    <a:gd name="T16" fmla="*/ 69 w 259"/>
                    <a:gd name="T17" fmla="*/ 79 h 98"/>
                    <a:gd name="T18" fmla="*/ 129 w 259"/>
                    <a:gd name="T19" fmla="*/ 84 h 98"/>
                    <a:gd name="T20" fmla="*/ 139 w 259"/>
                    <a:gd name="T21" fmla="*/ 92 h 98"/>
                    <a:gd name="T22" fmla="*/ 156 w 259"/>
                    <a:gd name="T23" fmla="*/ 94 h 98"/>
                    <a:gd name="T24" fmla="*/ 170 w 259"/>
                    <a:gd name="T25" fmla="*/ 95 h 98"/>
                    <a:gd name="T26" fmla="*/ 170 w 259"/>
                    <a:gd name="T27" fmla="*/ 87 h 98"/>
                    <a:gd name="T28" fmla="*/ 189 w 259"/>
                    <a:gd name="T29" fmla="*/ 71 h 98"/>
                    <a:gd name="T30" fmla="*/ 227 w 259"/>
                    <a:gd name="T31" fmla="*/ 40 h 98"/>
                    <a:gd name="T32" fmla="*/ 259 w 259"/>
                    <a:gd name="T33" fmla="*/ 14 h 98"/>
                    <a:gd name="T34" fmla="*/ 243 w 259"/>
                    <a:gd name="T35" fmla="*/ 23 h 98"/>
                    <a:gd name="T36" fmla="*/ 259 w 259"/>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9" h="98">
                      <a:moveTo>
                        <a:pt x="259" y="0"/>
                      </a:moveTo>
                      <a:cubicBezTo>
                        <a:pt x="249" y="0"/>
                        <a:pt x="238" y="12"/>
                        <a:pt x="229" y="18"/>
                      </a:cubicBezTo>
                      <a:cubicBezTo>
                        <a:pt x="218" y="25"/>
                        <a:pt x="204" y="30"/>
                        <a:pt x="191" y="34"/>
                      </a:cubicBezTo>
                      <a:cubicBezTo>
                        <a:pt x="183" y="36"/>
                        <a:pt x="174" y="39"/>
                        <a:pt x="166" y="35"/>
                      </a:cubicBezTo>
                      <a:cubicBezTo>
                        <a:pt x="161" y="33"/>
                        <a:pt x="159" y="29"/>
                        <a:pt x="152" y="28"/>
                      </a:cubicBezTo>
                      <a:cubicBezTo>
                        <a:pt x="130" y="23"/>
                        <a:pt x="103" y="40"/>
                        <a:pt x="83" y="49"/>
                      </a:cubicBezTo>
                      <a:cubicBezTo>
                        <a:pt x="62" y="58"/>
                        <a:pt x="42" y="69"/>
                        <a:pt x="23" y="81"/>
                      </a:cubicBezTo>
                      <a:cubicBezTo>
                        <a:pt x="15" y="85"/>
                        <a:pt x="8" y="88"/>
                        <a:pt x="0" y="92"/>
                      </a:cubicBezTo>
                      <a:cubicBezTo>
                        <a:pt x="21" y="83"/>
                        <a:pt x="49" y="81"/>
                        <a:pt x="69" y="79"/>
                      </a:cubicBezTo>
                      <a:cubicBezTo>
                        <a:pt x="87" y="78"/>
                        <a:pt x="115" y="73"/>
                        <a:pt x="129" y="84"/>
                      </a:cubicBezTo>
                      <a:cubicBezTo>
                        <a:pt x="134" y="87"/>
                        <a:pt x="134" y="90"/>
                        <a:pt x="139" y="92"/>
                      </a:cubicBezTo>
                      <a:cubicBezTo>
                        <a:pt x="145" y="94"/>
                        <a:pt x="150" y="93"/>
                        <a:pt x="156" y="94"/>
                      </a:cubicBezTo>
                      <a:cubicBezTo>
                        <a:pt x="161" y="95"/>
                        <a:pt x="165" y="98"/>
                        <a:pt x="170" y="95"/>
                      </a:cubicBezTo>
                      <a:cubicBezTo>
                        <a:pt x="170" y="87"/>
                        <a:pt x="170" y="87"/>
                        <a:pt x="170" y="87"/>
                      </a:cubicBezTo>
                      <a:cubicBezTo>
                        <a:pt x="177" y="84"/>
                        <a:pt x="184" y="75"/>
                        <a:pt x="189" y="71"/>
                      </a:cubicBezTo>
                      <a:cubicBezTo>
                        <a:pt x="201" y="61"/>
                        <a:pt x="214" y="50"/>
                        <a:pt x="227" y="40"/>
                      </a:cubicBezTo>
                      <a:cubicBezTo>
                        <a:pt x="238" y="32"/>
                        <a:pt x="251" y="25"/>
                        <a:pt x="259" y="14"/>
                      </a:cubicBezTo>
                      <a:cubicBezTo>
                        <a:pt x="254" y="17"/>
                        <a:pt x="248" y="21"/>
                        <a:pt x="243" y="23"/>
                      </a:cubicBezTo>
                      <a:cubicBezTo>
                        <a:pt x="247" y="15"/>
                        <a:pt x="256" y="9"/>
                        <a:pt x="259"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353" name="Freeform 24"/>
                <p:cNvSpPr/>
                <p:nvPr/>
              </p:nvSpPr>
              <p:spPr bwMode="auto">
                <a:xfrm>
                  <a:off x="4842717" y="5914789"/>
                  <a:ext cx="1774677" cy="571315"/>
                </a:xfrm>
                <a:custGeom>
                  <a:avLst/>
                  <a:gdLst>
                    <a:gd name="T0" fmla="*/ 1500478 w 233"/>
                    <a:gd name="T1" fmla="*/ 281849 h 75"/>
                    <a:gd name="T2" fmla="*/ 1348145 w 233"/>
                    <a:gd name="T3" fmla="*/ 304701 h 75"/>
                    <a:gd name="T4" fmla="*/ 1218662 w 233"/>
                    <a:gd name="T5" fmla="*/ 281849 h 75"/>
                    <a:gd name="T6" fmla="*/ 1020630 w 233"/>
                    <a:gd name="T7" fmla="*/ 205673 h 75"/>
                    <a:gd name="T8" fmla="*/ 807364 w 233"/>
                    <a:gd name="T9" fmla="*/ 190438 h 75"/>
                    <a:gd name="T10" fmla="*/ 616948 w 233"/>
                    <a:gd name="T11" fmla="*/ 167586 h 75"/>
                    <a:gd name="T12" fmla="*/ 594098 w 233"/>
                    <a:gd name="T13" fmla="*/ 251379 h 75"/>
                    <a:gd name="T14" fmla="*/ 502698 w 233"/>
                    <a:gd name="T15" fmla="*/ 258996 h 75"/>
                    <a:gd name="T16" fmla="*/ 365599 w 233"/>
                    <a:gd name="T17" fmla="*/ 251379 h 75"/>
                    <a:gd name="T18" fmla="*/ 91400 w 233"/>
                    <a:gd name="T19" fmla="*/ 159968 h 75"/>
                    <a:gd name="T20" fmla="*/ 350365 w 233"/>
                    <a:gd name="T21" fmla="*/ 472287 h 75"/>
                    <a:gd name="T22" fmla="*/ 350365 w 233"/>
                    <a:gd name="T23" fmla="*/ 472287 h 75"/>
                    <a:gd name="T24" fmla="*/ 929230 w 233"/>
                    <a:gd name="T25" fmla="*/ 495140 h 75"/>
                    <a:gd name="T26" fmla="*/ 1386228 w 233"/>
                    <a:gd name="T27" fmla="*/ 495140 h 75"/>
                    <a:gd name="T28" fmla="*/ 1774677 w 233"/>
                    <a:gd name="T29" fmla="*/ 418964 h 75"/>
                    <a:gd name="T30" fmla="*/ 1500478 w 233"/>
                    <a:gd name="T31" fmla="*/ 281849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3" h="75">
                      <a:moveTo>
                        <a:pt x="197" y="37"/>
                      </a:moveTo>
                      <a:cubicBezTo>
                        <a:pt x="191" y="37"/>
                        <a:pt x="184" y="40"/>
                        <a:pt x="177" y="40"/>
                      </a:cubicBezTo>
                      <a:cubicBezTo>
                        <a:pt x="171" y="40"/>
                        <a:pt x="167" y="37"/>
                        <a:pt x="160" y="37"/>
                      </a:cubicBezTo>
                      <a:cubicBezTo>
                        <a:pt x="160" y="22"/>
                        <a:pt x="144" y="25"/>
                        <a:pt x="134" y="27"/>
                      </a:cubicBezTo>
                      <a:cubicBezTo>
                        <a:pt x="136" y="7"/>
                        <a:pt x="108" y="9"/>
                        <a:pt x="106" y="25"/>
                      </a:cubicBezTo>
                      <a:cubicBezTo>
                        <a:pt x="98" y="0"/>
                        <a:pt x="72" y="13"/>
                        <a:pt x="81" y="22"/>
                      </a:cubicBezTo>
                      <a:cubicBezTo>
                        <a:pt x="77" y="21"/>
                        <a:pt x="73" y="27"/>
                        <a:pt x="78" y="33"/>
                      </a:cubicBezTo>
                      <a:cubicBezTo>
                        <a:pt x="74" y="33"/>
                        <a:pt x="69" y="34"/>
                        <a:pt x="66" y="34"/>
                      </a:cubicBezTo>
                      <a:cubicBezTo>
                        <a:pt x="65" y="25"/>
                        <a:pt x="50" y="22"/>
                        <a:pt x="48" y="33"/>
                      </a:cubicBezTo>
                      <a:cubicBezTo>
                        <a:pt x="47" y="22"/>
                        <a:pt x="20" y="10"/>
                        <a:pt x="12" y="21"/>
                      </a:cubicBezTo>
                      <a:cubicBezTo>
                        <a:pt x="0" y="34"/>
                        <a:pt x="34" y="61"/>
                        <a:pt x="46" y="62"/>
                      </a:cubicBezTo>
                      <a:cubicBezTo>
                        <a:pt x="46" y="62"/>
                        <a:pt x="46" y="62"/>
                        <a:pt x="46" y="62"/>
                      </a:cubicBezTo>
                      <a:cubicBezTo>
                        <a:pt x="64" y="75"/>
                        <a:pt x="103" y="65"/>
                        <a:pt x="122" y="65"/>
                      </a:cubicBezTo>
                      <a:cubicBezTo>
                        <a:pt x="142" y="65"/>
                        <a:pt x="162" y="66"/>
                        <a:pt x="182" y="65"/>
                      </a:cubicBezTo>
                      <a:cubicBezTo>
                        <a:pt x="194" y="64"/>
                        <a:pt x="226" y="65"/>
                        <a:pt x="233" y="55"/>
                      </a:cubicBezTo>
                      <a:cubicBezTo>
                        <a:pt x="221" y="47"/>
                        <a:pt x="214" y="37"/>
                        <a:pt x="197" y="37"/>
                      </a:cubicBezTo>
                      <a:close/>
                    </a:path>
                  </a:pathLst>
                </a:custGeom>
                <a:solidFill>
                  <a:srgbClr val="CFDA5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354" name="Freeform 25"/>
                <p:cNvSpPr/>
                <p:nvPr/>
              </p:nvSpPr>
              <p:spPr bwMode="auto">
                <a:xfrm>
                  <a:off x="6981776" y="6355647"/>
                  <a:ext cx="130458" cy="53983"/>
                </a:xfrm>
                <a:custGeom>
                  <a:avLst/>
                  <a:gdLst>
                    <a:gd name="T0" fmla="*/ 115110 w 17"/>
                    <a:gd name="T1" fmla="*/ 23136 h 7"/>
                    <a:gd name="T2" fmla="*/ 130458 w 17"/>
                    <a:gd name="T3" fmla="*/ 7712 h 7"/>
                    <a:gd name="T4" fmla="*/ 0 w 17"/>
                    <a:gd name="T5" fmla="*/ 0 h 7"/>
                    <a:gd name="T6" fmla="*/ 115110 w 17"/>
                    <a:gd name="T7" fmla="*/ 2313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7">
                      <a:moveTo>
                        <a:pt x="15" y="3"/>
                      </a:moveTo>
                      <a:cubicBezTo>
                        <a:pt x="16" y="2"/>
                        <a:pt x="17" y="1"/>
                        <a:pt x="17" y="1"/>
                      </a:cubicBezTo>
                      <a:cubicBezTo>
                        <a:pt x="0" y="0"/>
                        <a:pt x="0" y="0"/>
                        <a:pt x="0" y="0"/>
                      </a:cubicBezTo>
                      <a:cubicBezTo>
                        <a:pt x="3" y="7"/>
                        <a:pt x="10" y="7"/>
                        <a:pt x="15" y="3"/>
                      </a:cubicBezTo>
                      <a:close/>
                    </a:path>
                  </a:pathLst>
                </a:custGeom>
                <a:solidFill>
                  <a:srgbClr val="DAE26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355" name="Freeform 26"/>
                <p:cNvSpPr/>
                <p:nvPr/>
              </p:nvSpPr>
              <p:spPr bwMode="auto">
                <a:xfrm>
                  <a:off x="7087492" y="5608888"/>
                  <a:ext cx="5000135" cy="899709"/>
                </a:xfrm>
                <a:custGeom>
                  <a:avLst/>
                  <a:gdLst>
                    <a:gd name="T0" fmla="*/ 4863145 w 657"/>
                    <a:gd name="T1" fmla="*/ 770090 h 118"/>
                    <a:gd name="T2" fmla="*/ 4733766 w 657"/>
                    <a:gd name="T3" fmla="*/ 777715 h 118"/>
                    <a:gd name="T4" fmla="*/ 4642439 w 657"/>
                    <a:gd name="T5" fmla="*/ 632846 h 118"/>
                    <a:gd name="T6" fmla="*/ 4475007 w 657"/>
                    <a:gd name="T7" fmla="*/ 617597 h 118"/>
                    <a:gd name="T8" fmla="*/ 4307574 w 657"/>
                    <a:gd name="T9" fmla="*/ 655720 h 118"/>
                    <a:gd name="T10" fmla="*/ 4140142 w 657"/>
                    <a:gd name="T11" fmla="*/ 526101 h 118"/>
                    <a:gd name="T12" fmla="*/ 3972710 w 657"/>
                    <a:gd name="T13" fmla="*/ 602348 h 118"/>
                    <a:gd name="T14" fmla="*/ 3850941 w 657"/>
                    <a:gd name="T15" fmla="*/ 579474 h 118"/>
                    <a:gd name="T16" fmla="*/ 3850941 w 657"/>
                    <a:gd name="T17" fmla="*/ 609972 h 118"/>
                    <a:gd name="T18" fmla="*/ 3721562 w 657"/>
                    <a:gd name="T19" fmla="*/ 625222 h 118"/>
                    <a:gd name="T20" fmla="*/ 3615014 w 657"/>
                    <a:gd name="T21" fmla="*/ 571849 h 118"/>
                    <a:gd name="T22" fmla="*/ 3394308 w 657"/>
                    <a:gd name="T23" fmla="*/ 548975 h 118"/>
                    <a:gd name="T24" fmla="*/ 3158381 w 657"/>
                    <a:gd name="T25" fmla="*/ 617597 h 118"/>
                    <a:gd name="T26" fmla="*/ 3029001 w 657"/>
                    <a:gd name="T27" fmla="*/ 648095 h 118"/>
                    <a:gd name="T28" fmla="*/ 2876790 w 657"/>
                    <a:gd name="T29" fmla="*/ 602348 h 118"/>
                    <a:gd name="T30" fmla="*/ 2732189 w 657"/>
                    <a:gd name="T31" fmla="*/ 579474 h 118"/>
                    <a:gd name="T32" fmla="*/ 2587589 w 657"/>
                    <a:gd name="T33" fmla="*/ 533726 h 118"/>
                    <a:gd name="T34" fmla="*/ 2473431 w 657"/>
                    <a:gd name="T35" fmla="*/ 434605 h 118"/>
                    <a:gd name="T36" fmla="*/ 2169008 w 657"/>
                    <a:gd name="T37" fmla="*/ 15249 h 118"/>
                    <a:gd name="T38" fmla="*/ 1803702 w 657"/>
                    <a:gd name="T39" fmla="*/ 274487 h 118"/>
                    <a:gd name="T40" fmla="*/ 1476448 w 657"/>
                    <a:gd name="T41" fmla="*/ 533726 h 118"/>
                    <a:gd name="T42" fmla="*/ 1369900 w 657"/>
                    <a:gd name="T43" fmla="*/ 587098 h 118"/>
                    <a:gd name="T44" fmla="*/ 1164415 w 657"/>
                    <a:gd name="T45" fmla="*/ 587098 h 118"/>
                    <a:gd name="T46" fmla="*/ 1019814 w 657"/>
                    <a:gd name="T47" fmla="*/ 442230 h 118"/>
                    <a:gd name="T48" fmla="*/ 958930 w 657"/>
                    <a:gd name="T49" fmla="*/ 259238 h 118"/>
                    <a:gd name="T50" fmla="*/ 783887 w 657"/>
                    <a:gd name="T51" fmla="*/ 365983 h 118"/>
                    <a:gd name="T52" fmla="*/ 631676 w 657"/>
                    <a:gd name="T53" fmla="*/ 312611 h 118"/>
                    <a:gd name="T54" fmla="*/ 540349 w 657"/>
                    <a:gd name="T55" fmla="*/ 503227 h 118"/>
                    <a:gd name="T56" fmla="*/ 456633 w 657"/>
                    <a:gd name="T57" fmla="*/ 579474 h 118"/>
                    <a:gd name="T58" fmla="*/ 350086 w 657"/>
                    <a:gd name="T59" fmla="*/ 594723 h 118"/>
                    <a:gd name="T60" fmla="*/ 205485 w 657"/>
                    <a:gd name="T61" fmla="*/ 594723 h 118"/>
                    <a:gd name="T62" fmla="*/ 22832 w 657"/>
                    <a:gd name="T63" fmla="*/ 533726 h 118"/>
                    <a:gd name="T64" fmla="*/ 22832 w 657"/>
                    <a:gd name="T65" fmla="*/ 754841 h 118"/>
                    <a:gd name="T66" fmla="*/ 4779429 w 657"/>
                    <a:gd name="T67" fmla="*/ 892084 h 118"/>
                    <a:gd name="T68" fmla="*/ 4863145 w 657"/>
                    <a:gd name="T69" fmla="*/ 77009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7" h="118">
                      <a:moveTo>
                        <a:pt x="639" y="101"/>
                      </a:moveTo>
                      <a:cubicBezTo>
                        <a:pt x="631" y="99"/>
                        <a:pt x="630" y="108"/>
                        <a:pt x="622" y="102"/>
                      </a:cubicBezTo>
                      <a:cubicBezTo>
                        <a:pt x="616" y="98"/>
                        <a:pt x="617" y="88"/>
                        <a:pt x="610" y="83"/>
                      </a:cubicBezTo>
                      <a:cubicBezTo>
                        <a:pt x="603" y="80"/>
                        <a:pt x="596" y="81"/>
                        <a:pt x="588" y="81"/>
                      </a:cubicBezTo>
                      <a:cubicBezTo>
                        <a:pt x="582" y="81"/>
                        <a:pt x="571" y="86"/>
                        <a:pt x="566" y="86"/>
                      </a:cubicBezTo>
                      <a:cubicBezTo>
                        <a:pt x="557" y="85"/>
                        <a:pt x="554" y="72"/>
                        <a:pt x="544" y="69"/>
                      </a:cubicBezTo>
                      <a:cubicBezTo>
                        <a:pt x="536" y="66"/>
                        <a:pt x="522" y="69"/>
                        <a:pt x="522" y="79"/>
                      </a:cubicBezTo>
                      <a:cubicBezTo>
                        <a:pt x="518" y="75"/>
                        <a:pt x="512" y="75"/>
                        <a:pt x="506" y="76"/>
                      </a:cubicBezTo>
                      <a:cubicBezTo>
                        <a:pt x="506" y="77"/>
                        <a:pt x="506" y="79"/>
                        <a:pt x="506" y="80"/>
                      </a:cubicBezTo>
                      <a:cubicBezTo>
                        <a:pt x="497" y="71"/>
                        <a:pt x="495" y="82"/>
                        <a:pt x="489" y="82"/>
                      </a:cubicBezTo>
                      <a:cubicBezTo>
                        <a:pt x="484" y="82"/>
                        <a:pt x="481" y="79"/>
                        <a:pt x="475" y="75"/>
                      </a:cubicBezTo>
                      <a:cubicBezTo>
                        <a:pt x="468" y="70"/>
                        <a:pt x="451" y="61"/>
                        <a:pt x="446" y="72"/>
                      </a:cubicBezTo>
                      <a:cubicBezTo>
                        <a:pt x="442" y="42"/>
                        <a:pt x="404" y="66"/>
                        <a:pt x="415" y="81"/>
                      </a:cubicBezTo>
                      <a:cubicBezTo>
                        <a:pt x="407" y="80"/>
                        <a:pt x="405" y="85"/>
                        <a:pt x="398" y="85"/>
                      </a:cubicBezTo>
                      <a:cubicBezTo>
                        <a:pt x="392" y="85"/>
                        <a:pt x="384" y="80"/>
                        <a:pt x="378" y="79"/>
                      </a:cubicBezTo>
                      <a:cubicBezTo>
                        <a:pt x="370" y="78"/>
                        <a:pt x="367" y="79"/>
                        <a:pt x="359" y="76"/>
                      </a:cubicBezTo>
                      <a:cubicBezTo>
                        <a:pt x="355" y="74"/>
                        <a:pt x="346" y="72"/>
                        <a:pt x="340" y="70"/>
                      </a:cubicBezTo>
                      <a:cubicBezTo>
                        <a:pt x="342" y="56"/>
                        <a:pt x="336" y="53"/>
                        <a:pt x="325" y="57"/>
                      </a:cubicBezTo>
                      <a:cubicBezTo>
                        <a:pt x="321" y="34"/>
                        <a:pt x="314" y="0"/>
                        <a:pt x="285" y="2"/>
                      </a:cubicBezTo>
                      <a:cubicBezTo>
                        <a:pt x="275" y="3"/>
                        <a:pt x="222" y="22"/>
                        <a:pt x="237" y="36"/>
                      </a:cubicBezTo>
                      <a:cubicBezTo>
                        <a:pt x="216" y="26"/>
                        <a:pt x="188" y="61"/>
                        <a:pt x="194" y="70"/>
                      </a:cubicBezTo>
                      <a:cubicBezTo>
                        <a:pt x="188" y="68"/>
                        <a:pt x="180" y="70"/>
                        <a:pt x="180" y="77"/>
                      </a:cubicBezTo>
                      <a:cubicBezTo>
                        <a:pt x="172" y="77"/>
                        <a:pt x="162" y="77"/>
                        <a:pt x="153" y="77"/>
                      </a:cubicBezTo>
                      <a:cubicBezTo>
                        <a:pt x="156" y="60"/>
                        <a:pt x="139" y="66"/>
                        <a:pt x="134" y="58"/>
                      </a:cubicBezTo>
                      <a:cubicBezTo>
                        <a:pt x="129" y="50"/>
                        <a:pt x="137" y="39"/>
                        <a:pt x="126" y="34"/>
                      </a:cubicBezTo>
                      <a:cubicBezTo>
                        <a:pt x="116" y="30"/>
                        <a:pt x="104" y="39"/>
                        <a:pt x="103" y="48"/>
                      </a:cubicBezTo>
                      <a:cubicBezTo>
                        <a:pt x="100" y="37"/>
                        <a:pt x="92" y="33"/>
                        <a:pt x="83" y="41"/>
                      </a:cubicBezTo>
                      <a:cubicBezTo>
                        <a:pt x="74" y="47"/>
                        <a:pt x="75" y="60"/>
                        <a:pt x="71" y="66"/>
                      </a:cubicBezTo>
                      <a:cubicBezTo>
                        <a:pt x="68" y="73"/>
                        <a:pt x="70" y="74"/>
                        <a:pt x="60" y="76"/>
                      </a:cubicBezTo>
                      <a:cubicBezTo>
                        <a:pt x="55" y="77"/>
                        <a:pt x="48" y="68"/>
                        <a:pt x="46" y="78"/>
                      </a:cubicBezTo>
                      <a:cubicBezTo>
                        <a:pt x="40" y="73"/>
                        <a:pt x="33" y="76"/>
                        <a:pt x="27" y="78"/>
                      </a:cubicBezTo>
                      <a:cubicBezTo>
                        <a:pt x="29" y="62"/>
                        <a:pt x="8" y="57"/>
                        <a:pt x="3" y="70"/>
                      </a:cubicBezTo>
                      <a:cubicBezTo>
                        <a:pt x="0" y="79"/>
                        <a:pt x="12" y="89"/>
                        <a:pt x="3" y="99"/>
                      </a:cubicBezTo>
                      <a:cubicBezTo>
                        <a:pt x="628" y="117"/>
                        <a:pt x="628" y="117"/>
                        <a:pt x="628" y="117"/>
                      </a:cubicBezTo>
                      <a:cubicBezTo>
                        <a:pt x="641" y="118"/>
                        <a:pt x="657" y="104"/>
                        <a:pt x="639" y="101"/>
                      </a:cubicBezTo>
                      <a:close/>
                    </a:path>
                  </a:pathLst>
                </a:custGeom>
                <a:solidFill>
                  <a:srgbClr val="CFDA5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356" name="Freeform 27"/>
                <p:cNvSpPr/>
                <p:nvPr/>
              </p:nvSpPr>
              <p:spPr bwMode="auto">
                <a:xfrm>
                  <a:off x="9303026" y="5624632"/>
                  <a:ext cx="2784600" cy="883965"/>
                </a:xfrm>
                <a:custGeom>
                  <a:avLst/>
                  <a:gdLst>
                    <a:gd name="T0" fmla="*/ 2647652 w 366"/>
                    <a:gd name="T1" fmla="*/ 754418 h 116"/>
                    <a:gd name="T2" fmla="*/ 2518313 w 366"/>
                    <a:gd name="T3" fmla="*/ 762039 h 116"/>
                    <a:gd name="T4" fmla="*/ 2427015 w 366"/>
                    <a:gd name="T5" fmla="*/ 617251 h 116"/>
                    <a:gd name="T6" fmla="*/ 2259634 w 366"/>
                    <a:gd name="T7" fmla="*/ 602011 h 116"/>
                    <a:gd name="T8" fmla="*/ 2092254 w 366"/>
                    <a:gd name="T9" fmla="*/ 640113 h 116"/>
                    <a:gd name="T10" fmla="*/ 1924874 w 366"/>
                    <a:gd name="T11" fmla="*/ 510566 h 116"/>
                    <a:gd name="T12" fmla="*/ 1757493 w 366"/>
                    <a:gd name="T13" fmla="*/ 586770 h 116"/>
                    <a:gd name="T14" fmla="*/ 1635762 w 366"/>
                    <a:gd name="T15" fmla="*/ 563909 h 116"/>
                    <a:gd name="T16" fmla="*/ 1635762 w 366"/>
                    <a:gd name="T17" fmla="*/ 594390 h 116"/>
                    <a:gd name="T18" fmla="*/ 1506423 w 366"/>
                    <a:gd name="T19" fmla="*/ 609631 h 116"/>
                    <a:gd name="T20" fmla="*/ 1399908 w 366"/>
                    <a:gd name="T21" fmla="*/ 556288 h 116"/>
                    <a:gd name="T22" fmla="*/ 1179270 w 366"/>
                    <a:gd name="T23" fmla="*/ 533427 h 116"/>
                    <a:gd name="T24" fmla="*/ 943416 w 366"/>
                    <a:gd name="T25" fmla="*/ 602011 h 116"/>
                    <a:gd name="T26" fmla="*/ 814077 w 366"/>
                    <a:gd name="T27" fmla="*/ 632492 h 116"/>
                    <a:gd name="T28" fmla="*/ 661913 w 366"/>
                    <a:gd name="T29" fmla="*/ 586770 h 116"/>
                    <a:gd name="T30" fmla="*/ 517357 w 366"/>
                    <a:gd name="T31" fmla="*/ 563909 h 116"/>
                    <a:gd name="T32" fmla="*/ 372802 w 366"/>
                    <a:gd name="T33" fmla="*/ 518186 h 116"/>
                    <a:gd name="T34" fmla="*/ 258679 w 366"/>
                    <a:gd name="T35" fmla="*/ 419121 h 116"/>
                    <a:gd name="T36" fmla="*/ 0 w 366"/>
                    <a:gd name="T37" fmla="*/ 0 h 116"/>
                    <a:gd name="T38" fmla="*/ 159772 w 366"/>
                    <a:gd name="T39" fmla="*/ 487705 h 116"/>
                    <a:gd name="T40" fmla="*/ 91298 w 366"/>
                    <a:gd name="T41" fmla="*/ 800141 h 116"/>
                    <a:gd name="T42" fmla="*/ 2563962 w 366"/>
                    <a:gd name="T43" fmla="*/ 876345 h 116"/>
                    <a:gd name="T44" fmla="*/ 2647652 w 366"/>
                    <a:gd name="T45" fmla="*/ 754418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6" h="116">
                      <a:moveTo>
                        <a:pt x="348" y="99"/>
                      </a:moveTo>
                      <a:cubicBezTo>
                        <a:pt x="340" y="97"/>
                        <a:pt x="339" y="106"/>
                        <a:pt x="331" y="100"/>
                      </a:cubicBezTo>
                      <a:cubicBezTo>
                        <a:pt x="325" y="96"/>
                        <a:pt x="326" y="86"/>
                        <a:pt x="319" y="81"/>
                      </a:cubicBezTo>
                      <a:cubicBezTo>
                        <a:pt x="312" y="78"/>
                        <a:pt x="305" y="79"/>
                        <a:pt x="297" y="79"/>
                      </a:cubicBezTo>
                      <a:cubicBezTo>
                        <a:pt x="291" y="79"/>
                        <a:pt x="280" y="84"/>
                        <a:pt x="275" y="84"/>
                      </a:cubicBezTo>
                      <a:cubicBezTo>
                        <a:pt x="266" y="83"/>
                        <a:pt x="263" y="70"/>
                        <a:pt x="253" y="67"/>
                      </a:cubicBezTo>
                      <a:cubicBezTo>
                        <a:pt x="245" y="64"/>
                        <a:pt x="231" y="67"/>
                        <a:pt x="231" y="77"/>
                      </a:cubicBezTo>
                      <a:cubicBezTo>
                        <a:pt x="227" y="73"/>
                        <a:pt x="221" y="73"/>
                        <a:pt x="215" y="74"/>
                      </a:cubicBezTo>
                      <a:cubicBezTo>
                        <a:pt x="215" y="75"/>
                        <a:pt x="215" y="77"/>
                        <a:pt x="215" y="78"/>
                      </a:cubicBezTo>
                      <a:cubicBezTo>
                        <a:pt x="206" y="69"/>
                        <a:pt x="204" y="80"/>
                        <a:pt x="198" y="80"/>
                      </a:cubicBezTo>
                      <a:cubicBezTo>
                        <a:pt x="193" y="80"/>
                        <a:pt x="190" y="77"/>
                        <a:pt x="184" y="73"/>
                      </a:cubicBezTo>
                      <a:cubicBezTo>
                        <a:pt x="177" y="68"/>
                        <a:pt x="160" y="59"/>
                        <a:pt x="155" y="70"/>
                      </a:cubicBezTo>
                      <a:cubicBezTo>
                        <a:pt x="151" y="40"/>
                        <a:pt x="113" y="64"/>
                        <a:pt x="124" y="79"/>
                      </a:cubicBezTo>
                      <a:cubicBezTo>
                        <a:pt x="116" y="78"/>
                        <a:pt x="114" y="83"/>
                        <a:pt x="107" y="83"/>
                      </a:cubicBezTo>
                      <a:cubicBezTo>
                        <a:pt x="101" y="83"/>
                        <a:pt x="93" y="78"/>
                        <a:pt x="87" y="77"/>
                      </a:cubicBezTo>
                      <a:cubicBezTo>
                        <a:pt x="79" y="76"/>
                        <a:pt x="76" y="77"/>
                        <a:pt x="68" y="74"/>
                      </a:cubicBezTo>
                      <a:cubicBezTo>
                        <a:pt x="64" y="72"/>
                        <a:pt x="55" y="70"/>
                        <a:pt x="49" y="68"/>
                      </a:cubicBezTo>
                      <a:cubicBezTo>
                        <a:pt x="51" y="54"/>
                        <a:pt x="45" y="51"/>
                        <a:pt x="34" y="55"/>
                      </a:cubicBezTo>
                      <a:cubicBezTo>
                        <a:pt x="30" y="33"/>
                        <a:pt x="24" y="2"/>
                        <a:pt x="0" y="0"/>
                      </a:cubicBezTo>
                      <a:cubicBezTo>
                        <a:pt x="14" y="19"/>
                        <a:pt x="21" y="41"/>
                        <a:pt x="21" y="64"/>
                      </a:cubicBezTo>
                      <a:cubicBezTo>
                        <a:pt x="21" y="78"/>
                        <a:pt x="18" y="92"/>
                        <a:pt x="12" y="105"/>
                      </a:cubicBezTo>
                      <a:cubicBezTo>
                        <a:pt x="337" y="115"/>
                        <a:pt x="337" y="115"/>
                        <a:pt x="337" y="115"/>
                      </a:cubicBezTo>
                      <a:cubicBezTo>
                        <a:pt x="350" y="116"/>
                        <a:pt x="366" y="102"/>
                        <a:pt x="348" y="99"/>
                      </a:cubicBezTo>
                      <a:close/>
                    </a:path>
                  </a:pathLst>
                </a:custGeom>
                <a:solidFill>
                  <a:srgbClr val="CFDA5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sp>
            <p:nvSpPr>
              <p:cNvPr id="442" name="Freeform 5"/>
              <p:cNvSpPr/>
              <p:nvPr/>
            </p:nvSpPr>
            <p:spPr bwMode="auto">
              <a:xfrm>
                <a:off x="6058327" y="1790696"/>
                <a:ext cx="5571261" cy="1001082"/>
              </a:xfrm>
              <a:custGeom>
                <a:avLst/>
                <a:gdLst>
                  <a:gd name="T0" fmla="*/ 1601 w 1601"/>
                  <a:gd name="T1" fmla="*/ 0 h 288"/>
                  <a:gd name="T2" fmla="*/ 796 w 1601"/>
                  <a:gd name="T3" fmla="*/ 170 h 288"/>
                  <a:gd name="T4" fmla="*/ 0 w 1601"/>
                  <a:gd name="T5" fmla="*/ 8 h 288"/>
                  <a:gd name="T6" fmla="*/ 0 w 1601"/>
                  <a:gd name="T7" fmla="*/ 37 h 288"/>
                  <a:gd name="T8" fmla="*/ 1601 w 1601"/>
                  <a:gd name="T9" fmla="*/ 37 h 288"/>
                  <a:gd name="T10" fmla="*/ 1601 w 1601"/>
                  <a:gd name="T11" fmla="*/ 0 h 288"/>
                </a:gdLst>
                <a:ahLst/>
                <a:cxnLst>
                  <a:cxn ang="0">
                    <a:pos x="T0" y="T1"/>
                  </a:cxn>
                  <a:cxn ang="0">
                    <a:pos x="T2" y="T3"/>
                  </a:cxn>
                  <a:cxn ang="0">
                    <a:pos x="T4" y="T5"/>
                  </a:cxn>
                  <a:cxn ang="0">
                    <a:pos x="T6" y="T7"/>
                  </a:cxn>
                  <a:cxn ang="0">
                    <a:pos x="T8" y="T9"/>
                  </a:cxn>
                  <a:cxn ang="0">
                    <a:pos x="T10" y="T11"/>
                  </a:cxn>
                </a:cxnLst>
                <a:rect l="0" t="0" r="r" b="b"/>
                <a:pathLst>
                  <a:path w="1601" h="288">
                    <a:moveTo>
                      <a:pt x="1601" y="0"/>
                    </a:moveTo>
                    <a:cubicBezTo>
                      <a:pt x="1266" y="102"/>
                      <a:pt x="1068" y="170"/>
                      <a:pt x="796" y="170"/>
                    </a:cubicBezTo>
                    <a:cubicBezTo>
                      <a:pt x="509" y="170"/>
                      <a:pt x="343" y="105"/>
                      <a:pt x="0" y="8"/>
                    </a:cubicBezTo>
                    <a:cubicBezTo>
                      <a:pt x="0" y="37"/>
                      <a:pt x="0" y="37"/>
                      <a:pt x="0" y="37"/>
                    </a:cubicBezTo>
                    <a:cubicBezTo>
                      <a:pt x="633" y="259"/>
                      <a:pt x="1005" y="288"/>
                      <a:pt x="1601" y="37"/>
                    </a:cubicBezTo>
                    <a:lnTo>
                      <a:pt x="1601" y="0"/>
                    </a:lnTo>
                    <a:close/>
                  </a:path>
                </a:pathLst>
              </a:custGeom>
              <a:solidFill>
                <a:schemeClr val="accent1">
                  <a:lumMod val="50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43" name="Rectangle 6"/>
              <p:cNvSpPr>
                <a:spLocks noChangeArrowheads="1"/>
              </p:cNvSpPr>
              <p:nvPr/>
            </p:nvSpPr>
            <p:spPr bwMode="auto">
              <a:xfrm>
                <a:off x="7779236" y="2472194"/>
                <a:ext cx="137589" cy="863512"/>
              </a:xfrm>
              <a:prstGeom prst="rect">
                <a:avLst/>
              </a:pr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44" name="Rectangle 7"/>
              <p:cNvSpPr>
                <a:spLocks noChangeArrowheads="1"/>
              </p:cNvSpPr>
              <p:nvPr/>
            </p:nvSpPr>
            <p:spPr bwMode="auto">
              <a:xfrm>
                <a:off x="9771090" y="2472194"/>
                <a:ext cx="133354" cy="863512"/>
              </a:xfrm>
              <a:prstGeom prst="rect">
                <a:avLst/>
              </a:pr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45" name="Rectangle 8"/>
              <p:cNvSpPr>
                <a:spLocks noChangeArrowheads="1"/>
              </p:cNvSpPr>
              <p:nvPr/>
            </p:nvSpPr>
            <p:spPr bwMode="auto">
              <a:xfrm>
                <a:off x="7779236" y="2472194"/>
                <a:ext cx="137589" cy="484668"/>
              </a:xfrm>
              <a:prstGeom prst="rect">
                <a:avLst/>
              </a:prstGeom>
              <a:solidFill>
                <a:schemeClr val="accent2">
                  <a:lumMod val="50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46" name="Rectangle 9"/>
              <p:cNvSpPr>
                <a:spLocks noChangeArrowheads="1"/>
              </p:cNvSpPr>
              <p:nvPr/>
            </p:nvSpPr>
            <p:spPr bwMode="auto">
              <a:xfrm>
                <a:off x="9771090" y="2472194"/>
                <a:ext cx="133354" cy="484668"/>
              </a:xfrm>
              <a:prstGeom prst="rect">
                <a:avLst/>
              </a:prstGeom>
              <a:solidFill>
                <a:schemeClr val="accent2">
                  <a:lumMod val="50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267" name="Rectangle 10"/>
              <p:cNvSpPr>
                <a:spLocks noChangeArrowheads="1"/>
              </p:cNvSpPr>
              <p:nvPr/>
            </p:nvSpPr>
            <p:spPr bwMode="auto">
              <a:xfrm>
                <a:off x="8477251" y="2471738"/>
                <a:ext cx="134938" cy="863600"/>
              </a:xfrm>
              <a:prstGeom prst="rect">
                <a:avLst/>
              </a:prstGeom>
              <a:solidFill>
                <a:srgbClr val="B23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268" name="Rectangle 11"/>
              <p:cNvSpPr>
                <a:spLocks noChangeArrowheads="1"/>
              </p:cNvSpPr>
              <p:nvPr/>
            </p:nvSpPr>
            <p:spPr bwMode="auto">
              <a:xfrm>
                <a:off x="9072563" y="2471738"/>
                <a:ext cx="134938" cy="863600"/>
              </a:xfrm>
              <a:prstGeom prst="rect">
                <a:avLst/>
              </a:prstGeom>
              <a:solidFill>
                <a:srgbClr val="B23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269" name="Freeform 12"/>
              <p:cNvSpPr/>
              <p:nvPr/>
            </p:nvSpPr>
            <p:spPr bwMode="auto">
              <a:xfrm>
                <a:off x="10009188" y="3195638"/>
                <a:ext cx="249238" cy="3190875"/>
              </a:xfrm>
              <a:custGeom>
                <a:avLst/>
                <a:gdLst>
                  <a:gd name="T0" fmla="*/ 0 w 157"/>
                  <a:gd name="T1" fmla="*/ 0 h 2010"/>
                  <a:gd name="T2" fmla="*/ 249238 w 157"/>
                  <a:gd name="T3" fmla="*/ 0 h 2010"/>
                  <a:gd name="T4" fmla="*/ 146050 w 157"/>
                  <a:gd name="T5" fmla="*/ 3190875 h 2010"/>
                  <a:gd name="T6" fmla="*/ 44450 w 157"/>
                  <a:gd name="T7" fmla="*/ 3190875 h 2010"/>
                  <a:gd name="T8" fmla="*/ 0 w 157"/>
                  <a:gd name="T9" fmla="*/ 0 h 2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2010">
                    <a:moveTo>
                      <a:pt x="0" y="0"/>
                    </a:moveTo>
                    <a:lnTo>
                      <a:pt x="157" y="0"/>
                    </a:lnTo>
                    <a:lnTo>
                      <a:pt x="92" y="2010"/>
                    </a:lnTo>
                    <a:lnTo>
                      <a:pt x="28" y="201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50" name="Freeform 13"/>
              <p:cNvSpPr/>
              <p:nvPr/>
            </p:nvSpPr>
            <p:spPr bwMode="auto">
              <a:xfrm>
                <a:off x="9997580" y="3303960"/>
                <a:ext cx="270943" cy="230693"/>
              </a:xfrm>
              <a:custGeom>
                <a:avLst/>
                <a:gdLst>
                  <a:gd name="T0" fmla="*/ 171 w 171"/>
                  <a:gd name="T1" fmla="*/ 0 h 145"/>
                  <a:gd name="T2" fmla="*/ 0 w 171"/>
                  <a:gd name="T3" fmla="*/ 20 h 145"/>
                  <a:gd name="T4" fmla="*/ 4 w 171"/>
                  <a:gd name="T5" fmla="*/ 145 h 145"/>
                  <a:gd name="T6" fmla="*/ 160 w 171"/>
                  <a:gd name="T7" fmla="*/ 145 h 145"/>
                  <a:gd name="T8" fmla="*/ 171 w 171"/>
                  <a:gd name="T9" fmla="*/ 0 h 145"/>
                </a:gdLst>
                <a:ahLst/>
                <a:cxnLst>
                  <a:cxn ang="0">
                    <a:pos x="T0" y="T1"/>
                  </a:cxn>
                  <a:cxn ang="0">
                    <a:pos x="T2" y="T3"/>
                  </a:cxn>
                  <a:cxn ang="0">
                    <a:pos x="T4" y="T5"/>
                  </a:cxn>
                  <a:cxn ang="0">
                    <a:pos x="T6" y="T7"/>
                  </a:cxn>
                  <a:cxn ang="0">
                    <a:pos x="T8" y="T9"/>
                  </a:cxn>
                </a:cxnLst>
                <a:rect l="0" t="0" r="r" b="b"/>
                <a:pathLst>
                  <a:path w="171" h="145">
                    <a:moveTo>
                      <a:pt x="171" y="0"/>
                    </a:moveTo>
                    <a:lnTo>
                      <a:pt x="0" y="20"/>
                    </a:lnTo>
                    <a:lnTo>
                      <a:pt x="4" y="145"/>
                    </a:lnTo>
                    <a:lnTo>
                      <a:pt x="160" y="145"/>
                    </a:lnTo>
                    <a:lnTo>
                      <a:pt x="171"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271" name="Freeform 14"/>
              <p:cNvSpPr/>
              <p:nvPr/>
            </p:nvSpPr>
            <p:spPr bwMode="auto">
              <a:xfrm>
                <a:off x="7473951" y="3195638"/>
                <a:ext cx="250825" cy="3190875"/>
              </a:xfrm>
              <a:custGeom>
                <a:avLst/>
                <a:gdLst>
                  <a:gd name="T0" fmla="*/ 0 w 158"/>
                  <a:gd name="T1" fmla="*/ 0 h 2010"/>
                  <a:gd name="T2" fmla="*/ 250825 w 158"/>
                  <a:gd name="T3" fmla="*/ 0 h 2010"/>
                  <a:gd name="T4" fmla="*/ 146050 w 158"/>
                  <a:gd name="T5" fmla="*/ 3190875 h 2010"/>
                  <a:gd name="T6" fmla="*/ 46038 w 158"/>
                  <a:gd name="T7" fmla="*/ 3190875 h 2010"/>
                  <a:gd name="T8" fmla="*/ 0 w 158"/>
                  <a:gd name="T9" fmla="*/ 0 h 2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010">
                    <a:moveTo>
                      <a:pt x="0" y="0"/>
                    </a:moveTo>
                    <a:lnTo>
                      <a:pt x="158" y="0"/>
                    </a:lnTo>
                    <a:lnTo>
                      <a:pt x="92" y="2010"/>
                    </a:lnTo>
                    <a:lnTo>
                      <a:pt x="29" y="201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52" name="Freeform 15"/>
              <p:cNvSpPr/>
              <p:nvPr/>
            </p:nvSpPr>
            <p:spPr bwMode="auto">
              <a:xfrm>
                <a:off x="7463843" y="3303960"/>
                <a:ext cx="275176" cy="230693"/>
              </a:xfrm>
              <a:custGeom>
                <a:avLst/>
                <a:gdLst>
                  <a:gd name="T0" fmla="*/ 173 w 173"/>
                  <a:gd name="T1" fmla="*/ 0 h 145"/>
                  <a:gd name="T2" fmla="*/ 0 w 173"/>
                  <a:gd name="T3" fmla="*/ 20 h 145"/>
                  <a:gd name="T4" fmla="*/ 4 w 173"/>
                  <a:gd name="T5" fmla="*/ 145 h 145"/>
                  <a:gd name="T6" fmla="*/ 162 w 173"/>
                  <a:gd name="T7" fmla="*/ 145 h 145"/>
                  <a:gd name="T8" fmla="*/ 173 w 173"/>
                  <a:gd name="T9" fmla="*/ 0 h 145"/>
                </a:gdLst>
                <a:ahLst/>
                <a:cxnLst>
                  <a:cxn ang="0">
                    <a:pos x="T0" y="T1"/>
                  </a:cxn>
                  <a:cxn ang="0">
                    <a:pos x="T2" y="T3"/>
                  </a:cxn>
                  <a:cxn ang="0">
                    <a:pos x="T4" y="T5"/>
                  </a:cxn>
                  <a:cxn ang="0">
                    <a:pos x="T6" y="T7"/>
                  </a:cxn>
                  <a:cxn ang="0">
                    <a:pos x="T8" y="T9"/>
                  </a:cxn>
                </a:cxnLst>
                <a:rect l="0" t="0" r="r" b="b"/>
                <a:pathLst>
                  <a:path w="173" h="145">
                    <a:moveTo>
                      <a:pt x="173" y="0"/>
                    </a:moveTo>
                    <a:lnTo>
                      <a:pt x="0" y="20"/>
                    </a:lnTo>
                    <a:lnTo>
                      <a:pt x="4" y="145"/>
                    </a:lnTo>
                    <a:lnTo>
                      <a:pt x="162" y="145"/>
                    </a:lnTo>
                    <a:lnTo>
                      <a:pt x="173"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53" name="Freeform 16"/>
              <p:cNvSpPr/>
              <p:nvPr/>
            </p:nvSpPr>
            <p:spPr bwMode="auto">
              <a:xfrm>
                <a:off x="10035682" y="5767509"/>
                <a:ext cx="139705" cy="169316"/>
              </a:xfrm>
              <a:custGeom>
                <a:avLst/>
                <a:gdLst>
                  <a:gd name="T0" fmla="*/ 88 w 88"/>
                  <a:gd name="T1" fmla="*/ 0 h 107"/>
                  <a:gd name="T2" fmla="*/ 0 w 88"/>
                  <a:gd name="T3" fmla="*/ 0 h 107"/>
                  <a:gd name="T4" fmla="*/ 4 w 88"/>
                  <a:gd name="T5" fmla="*/ 107 h 107"/>
                  <a:gd name="T6" fmla="*/ 86 w 88"/>
                  <a:gd name="T7" fmla="*/ 107 h 107"/>
                  <a:gd name="T8" fmla="*/ 88 w 88"/>
                  <a:gd name="T9" fmla="*/ 0 h 107"/>
                </a:gdLst>
                <a:ahLst/>
                <a:cxnLst>
                  <a:cxn ang="0">
                    <a:pos x="T0" y="T1"/>
                  </a:cxn>
                  <a:cxn ang="0">
                    <a:pos x="T2" y="T3"/>
                  </a:cxn>
                  <a:cxn ang="0">
                    <a:pos x="T4" y="T5"/>
                  </a:cxn>
                  <a:cxn ang="0">
                    <a:pos x="T6" y="T7"/>
                  </a:cxn>
                  <a:cxn ang="0">
                    <a:pos x="T8" y="T9"/>
                  </a:cxn>
                </a:cxnLst>
                <a:rect l="0" t="0" r="r" b="b"/>
                <a:pathLst>
                  <a:path w="88" h="107">
                    <a:moveTo>
                      <a:pt x="88" y="0"/>
                    </a:moveTo>
                    <a:lnTo>
                      <a:pt x="0" y="0"/>
                    </a:lnTo>
                    <a:lnTo>
                      <a:pt x="4" y="107"/>
                    </a:lnTo>
                    <a:lnTo>
                      <a:pt x="86" y="107"/>
                    </a:lnTo>
                    <a:lnTo>
                      <a:pt x="88"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54" name="Freeform 17"/>
              <p:cNvSpPr/>
              <p:nvPr/>
            </p:nvSpPr>
            <p:spPr bwMode="auto">
              <a:xfrm>
                <a:off x="10046266" y="6250060"/>
                <a:ext cx="118537" cy="135453"/>
              </a:xfrm>
              <a:custGeom>
                <a:avLst/>
                <a:gdLst>
                  <a:gd name="T0" fmla="*/ 74 w 74"/>
                  <a:gd name="T1" fmla="*/ 0 h 86"/>
                  <a:gd name="T2" fmla="*/ 0 w 74"/>
                  <a:gd name="T3" fmla="*/ 0 h 86"/>
                  <a:gd name="T4" fmla="*/ 0 w 74"/>
                  <a:gd name="T5" fmla="*/ 86 h 86"/>
                  <a:gd name="T6" fmla="*/ 70 w 74"/>
                  <a:gd name="T7" fmla="*/ 86 h 86"/>
                  <a:gd name="T8" fmla="*/ 74 w 74"/>
                  <a:gd name="T9" fmla="*/ 0 h 86"/>
                </a:gdLst>
                <a:ahLst/>
                <a:cxnLst>
                  <a:cxn ang="0">
                    <a:pos x="T0" y="T1"/>
                  </a:cxn>
                  <a:cxn ang="0">
                    <a:pos x="T2" y="T3"/>
                  </a:cxn>
                  <a:cxn ang="0">
                    <a:pos x="T4" y="T5"/>
                  </a:cxn>
                  <a:cxn ang="0">
                    <a:pos x="T6" y="T7"/>
                  </a:cxn>
                  <a:cxn ang="0">
                    <a:pos x="T8" y="T9"/>
                  </a:cxn>
                </a:cxnLst>
                <a:rect l="0" t="0" r="r" b="b"/>
                <a:pathLst>
                  <a:path w="74" h="86">
                    <a:moveTo>
                      <a:pt x="74" y="0"/>
                    </a:moveTo>
                    <a:lnTo>
                      <a:pt x="0" y="0"/>
                    </a:lnTo>
                    <a:lnTo>
                      <a:pt x="0" y="86"/>
                    </a:lnTo>
                    <a:lnTo>
                      <a:pt x="70" y="86"/>
                    </a:lnTo>
                    <a:lnTo>
                      <a:pt x="74"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55" name="Freeform 18"/>
              <p:cNvSpPr/>
              <p:nvPr/>
            </p:nvSpPr>
            <p:spPr bwMode="auto">
              <a:xfrm>
                <a:off x="7506177" y="5767509"/>
                <a:ext cx="141821" cy="169316"/>
              </a:xfrm>
              <a:custGeom>
                <a:avLst/>
                <a:gdLst>
                  <a:gd name="T0" fmla="*/ 90 w 90"/>
                  <a:gd name="T1" fmla="*/ 0 h 107"/>
                  <a:gd name="T2" fmla="*/ 0 w 90"/>
                  <a:gd name="T3" fmla="*/ 0 h 107"/>
                  <a:gd name="T4" fmla="*/ 0 w 90"/>
                  <a:gd name="T5" fmla="*/ 107 h 107"/>
                  <a:gd name="T6" fmla="*/ 86 w 90"/>
                  <a:gd name="T7" fmla="*/ 107 h 107"/>
                  <a:gd name="T8" fmla="*/ 90 w 90"/>
                  <a:gd name="T9" fmla="*/ 0 h 107"/>
                </a:gdLst>
                <a:ahLst/>
                <a:cxnLst>
                  <a:cxn ang="0">
                    <a:pos x="T0" y="T1"/>
                  </a:cxn>
                  <a:cxn ang="0">
                    <a:pos x="T2" y="T3"/>
                  </a:cxn>
                  <a:cxn ang="0">
                    <a:pos x="T4" y="T5"/>
                  </a:cxn>
                  <a:cxn ang="0">
                    <a:pos x="T6" y="T7"/>
                  </a:cxn>
                  <a:cxn ang="0">
                    <a:pos x="T8" y="T9"/>
                  </a:cxn>
                </a:cxnLst>
                <a:rect l="0" t="0" r="r" b="b"/>
                <a:pathLst>
                  <a:path w="90" h="107">
                    <a:moveTo>
                      <a:pt x="90" y="0"/>
                    </a:moveTo>
                    <a:lnTo>
                      <a:pt x="0" y="0"/>
                    </a:lnTo>
                    <a:lnTo>
                      <a:pt x="0" y="107"/>
                    </a:lnTo>
                    <a:lnTo>
                      <a:pt x="86" y="107"/>
                    </a:lnTo>
                    <a:lnTo>
                      <a:pt x="90"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56" name="Freeform 19"/>
              <p:cNvSpPr/>
              <p:nvPr/>
            </p:nvSpPr>
            <p:spPr bwMode="auto">
              <a:xfrm>
                <a:off x="7508294" y="6175984"/>
                <a:ext cx="122771" cy="99474"/>
              </a:xfrm>
              <a:custGeom>
                <a:avLst/>
                <a:gdLst>
                  <a:gd name="T0" fmla="*/ 77 w 77"/>
                  <a:gd name="T1" fmla="*/ 0 h 62"/>
                  <a:gd name="T2" fmla="*/ 0 w 77"/>
                  <a:gd name="T3" fmla="*/ 0 h 62"/>
                  <a:gd name="T4" fmla="*/ 0 w 77"/>
                  <a:gd name="T5" fmla="*/ 62 h 62"/>
                  <a:gd name="T6" fmla="*/ 73 w 77"/>
                  <a:gd name="T7" fmla="*/ 62 h 62"/>
                  <a:gd name="T8" fmla="*/ 77 w 77"/>
                  <a:gd name="T9" fmla="*/ 0 h 62"/>
                </a:gdLst>
                <a:ahLst/>
                <a:cxnLst>
                  <a:cxn ang="0">
                    <a:pos x="T0" y="T1"/>
                  </a:cxn>
                  <a:cxn ang="0">
                    <a:pos x="T2" y="T3"/>
                  </a:cxn>
                  <a:cxn ang="0">
                    <a:pos x="T4" y="T5"/>
                  </a:cxn>
                  <a:cxn ang="0">
                    <a:pos x="T6" y="T7"/>
                  </a:cxn>
                  <a:cxn ang="0">
                    <a:pos x="T8" y="T9"/>
                  </a:cxn>
                </a:cxnLst>
                <a:rect l="0" t="0" r="r" b="b"/>
                <a:pathLst>
                  <a:path w="77" h="62">
                    <a:moveTo>
                      <a:pt x="77" y="0"/>
                    </a:moveTo>
                    <a:lnTo>
                      <a:pt x="0" y="0"/>
                    </a:lnTo>
                    <a:lnTo>
                      <a:pt x="0" y="62"/>
                    </a:lnTo>
                    <a:lnTo>
                      <a:pt x="73" y="62"/>
                    </a:lnTo>
                    <a:lnTo>
                      <a:pt x="77" y="0"/>
                    </a:lnTo>
                    <a:close/>
                  </a:path>
                </a:pathLst>
              </a:custGeom>
              <a:solidFill>
                <a:schemeClr val="accent2">
                  <a:lumMod val="50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57" name="Freeform 20"/>
              <p:cNvSpPr/>
              <p:nvPr/>
            </p:nvSpPr>
            <p:spPr bwMode="auto">
              <a:xfrm>
                <a:off x="7512527" y="6250060"/>
                <a:ext cx="118537" cy="135453"/>
              </a:xfrm>
              <a:custGeom>
                <a:avLst/>
                <a:gdLst>
                  <a:gd name="T0" fmla="*/ 75 w 75"/>
                  <a:gd name="T1" fmla="*/ 0 h 86"/>
                  <a:gd name="T2" fmla="*/ 0 w 75"/>
                  <a:gd name="T3" fmla="*/ 0 h 86"/>
                  <a:gd name="T4" fmla="*/ 0 w 75"/>
                  <a:gd name="T5" fmla="*/ 86 h 86"/>
                  <a:gd name="T6" fmla="*/ 71 w 75"/>
                  <a:gd name="T7" fmla="*/ 86 h 86"/>
                  <a:gd name="T8" fmla="*/ 75 w 75"/>
                  <a:gd name="T9" fmla="*/ 0 h 86"/>
                </a:gdLst>
                <a:ahLst/>
                <a:cxnLst>
                  <a:cxn ang="0">
                    <a:pos x="T0" y="T1"/>
                  </a:cxn>
                  <a:cxn ang="0">
                    <a:pos x="T2" y="T3"/>
                  </a:cxn>
                  <a:cxn ang="0">
                    <a:pos x="T4" y="T5"/>
                  </a:cxn>
                  <a:cxn ang="0">
                    <a:pos x="T6" y="T7"/>
                  </a:cxn>
                  <a:cxn ang="0">
                    <a:pos x="T8" y="T9"/>
                  </a:cxn>
                </a:cxnLst>
                <a:rect l="0" t="0" r="r" b="b"/>
                <a:pathLst>
                  <a:path w="75" h="86">
                    <a:moveTo>
                      <a:pt x="75" y="0"/>
                    </a:moveTo>
                    <a:lnTo>
                      <a:pt x="0" y="0"/>
                    </a:lnTo>
                    <a:lnTo>
                      <a:pt x="0" y="86"/>
                    </a:lnTo>
                    <a:lnTo>
                      <a:pt x="71" y="86"/>
                    </a:lnTo>
                    <a:lnTo>
                      <a:pt x="75"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278" name="Freeform 21"/>
              <p:cNvSpPr/>
              <p:nvPr/>
            </p:nvSpPr>
            <p:spPr bwMode="auto">
              <a:xfrm>
                <a:off x="7210426" y="3262313"/>
                <a:ext cx="3263900" cy="155575"/>
              </a:xfrm>
              <a:custGeom>
                <a:avLst/>
                <a:gdLst>
                  <a:gd name="T0" fmla="*/ 3263900 w 2056"/>
                  <a:gd name="T1" fmla="*/ 0 h 98"/>
                  <a:gd name="T2" fmla="*/ 0 w 2056"/>
                  <a:gd name="T3" fmla="*/ 0 h 98"/>
                  <a:gd name="T4" fmla="*/ 0 w 2056"/>
                  <a:gd name="T5" fmla="*/ 155575 h 98"/>
                  <a:gd name="T6" fmla="*/ 1635125 w 2056"/>
                  <a:gd name="T7" fmla="*/ 131763 h 98"/>
                  <a:gd name="T8" fmla="*/ 3263900 w 2056"/>
                  <a:gd name="T9" fmla="*/ 155575 h 98"/>
                  <a:gd name="T10" fmla="*/ 3263900 w 2056"/>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6" h="98">
                    <a:moveTo>
                      <a:pt x="2056" y="0"/>
                    </a:moveTo>
                    <a:lnTo>
                      <a:pt x="0" y="0"/>
                    </a:lnTo>
                    <a:lnTo>
                      <a:pt x="0" y="98"/>
                    </a:lnTo>
                    <a:lnTo>
                      <a:pt x="1030" y="83"/>
                    </a:lnTo>
                    <a:lnTo>
                      <a:pt x="2056" y="98"/>
                    </a:lnTo>
                    <a:lnTo>
                      <a:pt x="205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59" name="Freeform 22"/>
              <p:cNvSpPr/>
              <p:nvPr/>
            </p:nvSpPr>
            <p:spPr bwMode="auto">
              <a:xfrm>
                <a:off x="6794953" y="2239384"/>
                <a:ext cx="4093776" cy="658217"/>
              </a:xfrm>
              <a:custGeom>
                <a:avLst/>
                <a:gdLst>
                  <a:gd name="T0" fmla="*/ 1176 w 1176"/>
                  <a:gd name="T1" fmla="*/ 0 h 189"/>
                  <a:gd name="T2" fmla="*/ 0 w 1176"/>
                  <a:gd name="T3" fmla="*/ 0 h 189"/>
                  <a:gd name="T4" fmla="*/ 0 w 1176"/>
                  <a:gd name="T5" fmla="*/ 110 h 189"/>
                  <a:gd name="T6" fmla="*/ 1176 w 1176"/>
                  <a:gd name="T7" fmla="*/ 110 h 189"/>
                  <a:gd name="T8" fmla="*/ 1176 w 1176"/>
                  <a:gd name="T9" fmla="*/ 0 h 189"/>
                </a:gdLst>
                <a:ahLst/>
                <a:cxnLst>
                  <a:cxn ang="0">
                    <a:pos x="T0" y="T1"/>
                  </a:cxn>
                  <a:cxn ang="0">
                    <a:pos x="T2" y="T3"/>
                  </a:cxn>
                  <a:cxn ang="0">
                    <a:pos x="T4" y="T5"/>
                  </a:cxn>
                  <a:cxn ang="0">
                    <a:pos x="T6" y="T7"/>
                  </a:cxn>
                  <a:cxn ang="0">
                    <a:pos x="T8" y="T9"/>
                  </a:cxn>
                </a:cxnLst>
                <a:rect l="0" t="0" r="r" b="b"/>
                <a:pathLst>
                  <a:path w="1176" h="189">
                    <a:moveTo>
                      <a:pt x="1176" y="0"/>
                    </a:moveTo>
                    <a:cubicBezTo>
                      <a:pt x="734" y="164"/>
                      <a:pt x="457" y="153"/>
                      <a:pt x="0" y="0"/>
                    </a:cubicBezTo>
                    <a:cubicBezTo>
                      <a:pt x="0" y="110"/>
                      <a:pt x="0" y="110"/>
                      <a:pt x="0" y="110"/>
                    </a:cubicBezTo>
                    <a:cubicBezTo>
                      <a:pt x="465" y="180"/>
                      <a:pt x="738" y="189"/>
                      <a:pt x="1176" y="110"/>
                    </a:cubicBezTo>
                    <a:lnTo>
                      <a:pt x="1176" y="0"/>
                    </a:lnTo>
                    <a:close/>
                  </a:path>
                </a:pathLst>
              </a:custGeom>
              <a:solidFill>
                <a:schemeClr val="accent2">
                  <a:lumMod val="50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60" name="Freeform 23"/>
              <p:cNvSpPr/>
              <p:nvPr/>
            </p:nvSpPr>
            <p:spPr bwMode="auto">
              <a:xfrm>
                <a:off x="6162047" y="1896519"/>
                <a:ext cx="5359587" cy="962986"/>
              </a:xfrm>
              <a:custGeom>
                <a:avLst/>
                <a:gdLst>
                  <a:gd name="T0" fmla="*/ 1540 w 1540"/>
                  <a:gd name="T1" fmla="*/ 0 h 277"/>
                  <a:gd name="T2" fmla="*/ 0 w 1540"/>
                  <a:gd name="T3" fmla="*/ 0 h 277"/>
                  <a:gd name="T4" fmla="*/ 0 w 1540"/>
                  <a:gd name="T5" fmla="*/ 132 h 277"/>
                  <a:gd name="T6" fmla="*/ 1540 w 1540"/>
                  <a:gd name="T7" fmla="*/ 132 h 277"/>
                  <a:gd name="T8" fmla="*/ 1540 w 1540"/>
                  <a:gd name="T9" fmla="*/ 0 h 277"/>
                </a:gdLst>
                <a:ahLst/>
                <a:cxnLst>
                  <a:cxn ang="0">
                    <a:pos x="T0" y="T1"/>
                  </a:cxn>
                  <a:cxn ang="0">
                    <a:pos x="T2" y="T3"/>
                  </a:cxn>
                  <a:cxn ang="0">
                    <a:pos x="T4" y="T5"/>
                  </a:cxn>
                  <a:cxn ang="0">
                    <a:pos x="T6" y="T7"/>
                  </a:cxn>
                  <a:cxn ang="0">
                    <a:pos x="T8" y="T9"/>
                  </a:cxn>
                </a:cxnLst>
                <a:rect l="0" t="0" r="r" b="b"/>
                <a:pathLst>
                  <a:path w="1540" h="277">
                    <a:moveTo>
                      <a:pt x="1540" y="0"/>
                    </a:moveTo>
                    <a:cubicBezTo>
                      <a:pt x="842" y="218"/>
                      <a:pt x="698" y="207"/>
                      <a:pt x="0" y="0"/>
                    </a:cubicBezTo>
                    <a:cubicBezTo>
                      <a:pt x="0" y="132"/>
                      <a:pt x="0" y="132"/>
                      <a:pt x="0" y="132"/>
                    </a:cubicBezTo>
                    <a:cubicBezTo>
                      <a:pt x="609" y="260"/>
                      <a:pt x="967" y="277"/>
                      <a:pt x="1540" y="132"/>
                    </a:cubicBezTo>
                    <a:lnTo>
                      <a:pt x="1540" y="0"/>
                    </a:lnTo>
                    <a:close/>
                  </a:path>
                </a:pathLst>
              </a:custGeom>
              <a:solidFill>
                <a:schemeClr val="accent1">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281" name="Freeform 24"/>
              <p:cNvSpPr/>
              <p:nvPr/>
            </p:nvSpPr>
            <p:spPr bwMode="auto">
              <a:xfrm>
                <a:off x="6162676" y="1895475"/>
                <a:ext cx="5359400" cy="762000"/>
              </a:xfrm>
              <a:custGeom>
                <a:avLst/>
                <a:gdLst>
                  <a:gd name="T0" fmla="*/ 5359400 w 1540"/>
                  <a:gd name="T1" fmla="*/ 139178 h 219"/>
                  <a:gd name="T2" fmla="*/ 5359400 w 1540"/>
                  <a:gd name="T3" fmla="*/ 0 h 219"/>
                  <a:gd name="T4" fmla="*/ 0 w 1540"/>
                  <a:gd name="T5" fmla="*/ 0 h 219"/>
                  <a:gd name="T6" fmla="*/ 0 w 1540"/>
                  <a:gd name="T7" fmla="*/ 187890 h 219"/>
                  <a:gd name="T8" fmla="*/ 2693621 w 1540"/>
                  <a:gd name="T9" fmla="*/ 751562 h 219"/>
                  <a:gd name="T10" fmla="*/ 5359400 w 1540"/>
                  <a:gd name="T11" fmla="*/ 139178 h 2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40" h="219">
                    <a:moveTo>
                      <a:pt x="1540" y="40"/>
                    </a:moveTo>
                    <a:cubicBezTo>
                      <a:pt x="1540" y="0"/>
                      <a:pt x="1540" y="0"/>
                      <a:pt x="1540" y="0"/>
                    </a:cubicBezTo>
                    <a:cubicBezTo>
                      <a:pt x="842" y="218"/>
                      <a:pt x="698" y="207"/>
                      <a:pt x="0" y="0"/>
                    </a:cubicBezTo>
                    <a:cubicBezTo>
                      <a:pt x="0" y="54"/>
                      <a:pt x="0" y="54"/>
                      <a:pt x="0" y="54"/>
                    </a:cubicBezTo>
                    <a:cubicBezTo>
                      <a:pt x="336" y="151"/>
                      <a:pt x="555" y="219"/>
                      <a:pt x="774" y="216"/>
                    </a:cubicBezTo>
                    <a:cubicBezTo>
                      <a:pt x="991" y="213"/>
                      <a:pt x="1208" y="141"/>
                      <a:pt x="1540"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62" name="Freeform 25"/>
              <p:cNvSpPr/>
              <p:nvPr/>
            </p:nvSpPr>
            <p:spPr bwMode="auto">
              <a:xfrm>
                <a:off x="6162047" y="1998108"/>
                <a:ext cx="5359587" cy="660333"/>
              </a:xfrm>
              <a:custGeom>
                <a:avLst/>
                <a:gdLst>
                  <a:gd name="T0" fmla="*/ 0 w 1540"/>
                  <a:gd name="T1" fmla="*/ 7 h 189"/>
                  <a:gd name="T2" fmla="*/ 0 w 1540"/>
                  <a:gd name="T3" fmla="*/ 24 h 189"/>
                  <a:gd name="T4" fmla="*/ 774 w 1540"/>
                  <a:gd name="T5" fmla="*/ 186 h 189"/>
                  <a:gd name="T6" fmla="*/ 1540 w 1540"/>
                  <a:gd name="T7" fmla="*/ 10 h 189"/>
                  <a:gd name="T8" fmla="*/ 1540 w 1540"/>
                  <a:gd name="T9" fmla="*/ 0 h 189"/>
                  <a:gd name="T10" fmla="*/ 777 w 1540"/>
                  <a:gd name="T11" fmla="*/ 180 h 189"/>
                  <a:gd name="T12" fmla="*/ 0 w 1540"/>
                  <a:gd name="T13" fmla="*/ 7 h 189"/>
                </a:gdLst>
                <a:ahLst/>
                <a:cxnLst>
                  <a:cxn ang="0">
                    <a:pos x="T0" y="T1"/>
                  </a:cxn>
                  <a:cxn ang="0">
                    <a:pos x="T2" y="T3"/>
                  </a:cxn>
                  <a:cxn ang="0">
                    <a:pos x="T4" y="T5"/>
                  </a:cxn>
                  <a:cxn ang="0">
                    <a:pos x="T6" y="T7"/>
                  </a:cxn>
                  <a:cxn ang="0">
                    <a:pos x="T8" y="T9"/>
                  </a:cxn>
                  <a:cxn ang="0">
                    <a:pos x="T10" y="T11"/>
                  </a:cxn>
                  <a:cxn ang="0">
                    <a:pos x="T12" y="T13"/>
                  </a:cxn>
                </a:cxnLst>
                <a:rect l="0" t="0" r="r" b="b"/>
                <a:pathLst>
                  <a:path w="1540" h="189">
                    <a:moveTo>
                      <a:pt x="0" y="7"/>
                    </a:moveTo>
                    <a:cubicBezTo>
                      <a:pt x="0" y="24"/>
                      <a:pt x="0" y="24"/>
                      <a:pt x="0" y="24"/>
                    </a:cubicBezTo>
                    <a:cubicBezTo>
                      <a:pt x="336" y="121"/>
                      <a:pt x="555" y="189"/>
                      <a:pt x="774" y="186"/>
                    </a:cubicBezTo>
                    <a:cubicBezTo>
                      <a:pt x="991" y="183"/>
                      <a:pt x="1208" y="111"/>
                      <a:pt x="1540" y="10"/>
                    </a:cubicBezTo>
                    <a:cubicBezTo>
                      <a:pt x="1540" y="0"/>
                      <a:pt x="1540" y="0"/>
                      <a:pt x="1540" y="0"/>
                    </a:cubicBezTo>
                    <a:cubicBezTo>
                      <a:pt x="1208" y="101"/>
                      <a:pt x="993" y="177"/>
                      <a:pt x="777" y="180"/>
                    </a:cubicBezTo>
                    <a:cubicBezTo>
                      <a:pt x="557" y="183"/>
                      <a:pt x="336" y="104"/>
                      <a:pt x="0" y="7"/>
                    </a:cubicBezTo>
                    <a:close/>
                  </a:path>
                </a:pathLst>
              </a:custGeom>
              <a:solidFill>
                <a:schemeClr val="accent1">
                  <a:lumMod val="60000"/>
                  <a:lumOff val="40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63" name="Freeform 26"/>
              <p:cNvSpPr/>
              <p:nvPr/>
            </p:nvSpPr>
            <p:spPr bwMode="auto">
              <a:xfrm>
                <a:off x="6162047" y="2089116"/>
                <a:ext cx="5359587" cy="770388"/>
              </a:xfrm>
              <a:custGeom>
                <a:avLst/>
                <a:gdLst>
                  <a:gd name="T0" fmla="*/ 780 w 1540"/>
                  <a:gd name="T1" fmla="*/ 170 h 221"/>
                  <a:gd name="T2" fmla="*/ 0 w 1540"/>
                  <a:gd name="T3" fmla="*/ 15 h 221"/>
                  <a:gd name="T4" fmla="*/ 0 w 1540"/>
                  <a:gd name="T5" fmla="*/ 76 h 221"/>
                  <a:gd name="T6" fmla="*/ 1540 w 1540"/>
                  <a:gd name="T7" fmla="*/ 76 h 221"/>
                  <a:gd name="T8" fmla="*/ 1540 w 1540"/>
                  <a:gd name="T9" fmla="*/ 0 h 221"/>
                  <a:gd name="T10" fmla="*/ 780 w 1540"/>
                  <a:gd name="T11" fmla="*/ 170 h 221"/>
                </a:gdLst>
                <a:ahLst/>
                <a:cxnLst>
                  <a:cxn ang="0">
                    <a:pos x="T0" y="T1"/>
                  </a:cxn>
                  <a:cxn ang="0">
                    <a:pos x="T2" y="T3"/>
                  </a:cxn>
                  <a:cxn ang="0">
                    <a:pos x="T4" y="T5"/>
                  </a:cxn>
                  <a:cxn ang="0">
                    <a:pos x="T6" y="T7"/>
                  </a:cxn>
                  <a:cxn ang="0">
                    <a:pos x="T8" y="T9"/>
                  </a:cxn>
                  <a:cxn ang="0">
                    <a:pos x="T10" y="T11"/>
                  </a:cxn>
                </a:cxnLst>
                <a:rect l="0" t="0" r="r" b="b"/>
                <a:pathLst>
                  <a:path w="1540" h="221">
                    <a:moveTo>
                      <a:pt x="780" y="170"/>
                    </a:moveTo>
                    <a:cubicBezTo>
                      <a:pt x="451" y="170"/>
                      <a:pt x="142" y="88"/>
                      <a:pt x="0" y="15"/>
                    </a:cubicBezTo>
                    <a:cubicBezTo>
                      <a:pt x="0" y="76"/>
                      <a:pt x="0" y="76"/>
                      <a:pt x="0" y="76"/>
                    </a:cubicBezTo>
                    <a:cubicBezTo>
                      <a:pt x="609" y="204"/>
                      <a:pt x="967" y="221"/>
                      <a:pt x="1540" y="76"/>
                    </a:cubicBezTo>
                    <a:cubicBezTo>
                      <a:pt x="1540" y="0"/>
                      <a:pt x="1540" y="0"/>
                      <a:pt x="1540" y="0"/>
                    </a:cubicBezTo>
                    <a:cubicBezTo>
                      <a:pt x="1409" y="82"/>
                      <a:pt x="1131" y="170"/>
                      <a:pt x="780" y="170"/>
                    </a:cubicBezTo>
                    <a:close/>
                  </a:path>
                </a:pathLst>
              </a:custGeom>
              <a:solidFill>
                <a:schemeClr val="accent1">
                  <a:lumMod val="50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284" name="Rectangle 27"/>
              <p:cNvSpPr>
                <a:spLocks noChangeArrowheads="1"/>
              </p:cNvSpPr>
              <p:nvPr/>
            </p:nvSpPr>
            <p:spPr bwMode="auto">
              <a:xfrm>
                <a:off x="8574088" y="2778125"/>
                <a:ext cx="546100" cy="546100"/>
              </a:xfrm>
              <a:prstGeom prst="rect">
                <a:avLst/>
              </a:prstGeom>
              <a:solidFill>
                <a:srgbClr val="59191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285" name="Rectangle 28"/>
              <p:cNvSpPr>
                <a:spLocks noChangeArrowheads="1"/>
              </p:cNvSpPr>
              <p:nvPr/>
            </p:nvSpPr>
            <p:spPr bwMode="auto">
              <a:xfrm>
                <a:off x="8612188" y="2806700"/>
                <a:ext cx="469900" cy="482600"/>
              </a:xfrm>
              <a:prstGeom prst="rect">
                <a:avLst/>
              </a:prstGeom>
              <a:solidFill>
                <a:srgbClr val="7723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286" name="Freeform 29"/>
              <p:cNvSpPr/>
              <p:nvPr/>
            </p:nvSpPr>
            <p:spPr bwMode="auto">
              <a:xfrm>
                <a:off x="8574088" y="2778125"/>
                <a:ext cx="546100" cy="192088"/>
              </a:xfrm>
              <a:custGeom>
                <a:avLst/>
                <a:gdLst>
                  <a:gd name="T0" fmla="*/ 295659 w 157"/>
                  <a:gd name="T1" fmla="*/ 171133 h 55"/>
                  <a:gd name="T2" fmla="*/ 546100 w 157"/>
                  <a:gd name="T3" fmla="*/ 185103 h 55"/>
                  <a:gd name="T4" fmla="*/ 546100 w 157"/>
                  <a:gd name="T5" fmla="*/ 0 h 55"/>
                  <a:gd name="T6" fmla="*/ 0 w 157"/>
                  <a:gd name="T7" fmla="*/ 0 h 55"/>
                  <a:gd name="T8" fmla="*/ 0 w 157"/>
                  <a:gd name="T9" fmla="*/ 192088 h 55"/>
                  <a:gd name="T10" fmla="*/ 295659 w 157"/>
                  <a:gd name="T11" fmla="*/ 171133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55">
                    <a:moveTo>
                      <a:pt x="85" y="49"/>
                    </a:moveTo>
                    <a:cubicBezTo>
                      <a:pt x="110" y="49"/>
                      <a:pt x="134" y="50"/>
                      <a:pt x="157" y="53"/>
                    </a:cubicBezTo>
                    <a:cubicBezTo>
                      <a:pt x="157" y="0"/>
                      <a:pt x="157" y="0"/>
                      <a:pt x="157" y="0"/>
                    </a:cubicBezTo>
                    <a:cubicBezTo>
                      <a:pt x="0" y="0"/>
                      <a:pt x="0" y="0"/>
                      <a:pt x="0" y="0"/>
                    </a:cubicBezTo>
                    <a:cubicBezTo>
                      <a:pt x="0" y="55"/>
                      <a:pt x="0" y="55"/>
                      <a:pt x="0" y="55"/>
                    </a:cubicBezTo>
                    <a:cubicBezTo>
                      <a:pt x="27" y="51"/>
                      <a:pt x="55" y="49"/>
                      <a:pt x="85" y="49"/>
                    </a:cubicBezTo>
                    <a:close/>
                  </a:path>
                </a:pathLst>
              </a:custGeom>
              <a:solidFill>
                <a:srgbClr val="59191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67" name="Rectangle 30"/>
              <p:cNvSpPr>
                <a:spLocks noChangeArrowheads="1"/>
              </p:cNvSpPr>
              <p:nvPr/>
            </p:nvSpPr>
            <p:spPr bwMode="auto">
              <a:xfrm>
                <a:off x="7146332" y="5744228"/>
                <a:ext cx="770494" cy="88891"/>
              </a:xfrm>
              <a:prstGeom prst="rect">
                <a:avLst/>
              </a:prstGeom>
              <a:solidFill>
                <a:schemeClr val="accent2">
                  <a:lumMod val="50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68" name="Rectangle 31"/>
              <p:cNvSpPr>
                <a:spLocks noChangeArrowheads="1"/>
              </p:cNvSpPr>
              <p:nvPr/>
            </p:nvSpPr>
            <p:spPr bwMode="auto">
              <a:xfrm>
                <a:off x="7146332" y="6205614"/>
                <a:ext cx="770494" cy="84658"/>
              </a:xfrm>
              <a:prstGeom prst="rect">
                <a:avLst/>
              </a:prstGeom>
              <a:solidFill>
                <a:schemeClr val="accent2">
                  <a:lumMod val="50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69" name="Freeform 32"/>
              <p:cNvSpPr/>
              <p:nvPr/>
            </p:nvSpPr>
            <p:spPr bwMode="auto">
              <a:xfrm>
                <a:off x="7205600" y="5744228"/>
                <a:ext cx="112187" cy="88891"/>
              </a:xfrm>
              <a:custGeom>
                <a:avLst/>
                <a:gdLst>
                  <a:gd name="T0" fmla="*/ 71 w 71"/>
                  <a:gd name="T1" fmla="*/ 0 h 55"/>
                  <a:gd name="T2" fmla="*/ 0 w 71"/>
                  <a:gd name="T3" fmla="*/ 0 h 55"/>
                  <a:gd name="T4" fmla="*/ 0 w 71"/>
                  <a:gd name="T5" fmla="*/ 55 h 55"/>
                  <a:gd name="T6" fmla="*/ 64 w 71"/>
                  <a:gd name="T7" fmla="*/ 55 h 55"/>
                  <a:gd name="T8" fmla="*/ 71 w 71"/>
                  <a:gd name="T9" fmla="*/ 0 h 55"/>
                </a:gdLst>
                <a:ahLst/>
                <a:cxnLst>
                  <a:cxn ang="0">
                    <a:pos x="T0" y="T1"/>
                  </a:cxn>
                  <a:cxn ang="0">
                    <a:pos x="T2" y="T3"/>
                  </a:cxn>
                  <a:cxn ang="0">
                    <a:pos x="T4" y="T5"/>
                  </a:cxn>
                  <a:cxn ang="0">
                    <a:pos x="T6" y="T7"/>
                  </a:cxn>
                  <a:cxn ang="0">
                    <a:pos x="T8" y="T9"/>
                  </a:cxn>
                </a:cxnLst>
                <a:rect l="0" t="0" r="r" b="b"/>
                <a:pathLst>
                  <a:path w="71" h="55">
                    <a:moveTo>
                      <a:pt x="71" y="0"/>
                    </a:moveTo>
                    <a:lnTo>
                      <a:pt x="0" y="0"/>
                    </a:lnTo>
                    <a:lnTo>
                      <a:pt x="0" y="55"/>
                    </a:lnTo>
                    <a:lnTo>
                      <a:pt x="64" y="55"/>
                    </a:lnTo>
                    <a:lnTo>
                      <a:pt x="71"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70" name="Freeform 33"/>
              <p:cNvSpPr/>
              <p:nvPr/>
            </p:nvSpPr>
            <p:spPr bwMode="auto">
              <a:xfrm>
                <a:off x="7205600" y="6205614"/>
                <a:ext cx="112187" cy="84658"/>
              </a:xfrm>
              <a:custGeom>
                <a:avLst/>
                <a:gdLst>
                  <a:gd name="T0" fmla="*/ 71 w 71"/>
                  <a:gd name="T1" fmla="*/ 0 h 54"/>
                  <a:gd name="T2" fmla="*/ 0 w 71"/>
                  <a:gd name="T3" fmla="*/ 0 h 54"/>
                  <a:gd name="T4" fmla="*/ 0 w 71"/>
                  <a:gd name="T5" fmla="*/ 54 h 54"/>
                  <a:gd name="T6" fmla="*/ 64 w 71"/>
                  <a:gd name="T7" fmla="*/ 54 h 54"/>
                  <a:gd name="T8" fmla="*/ 71 w 71"/>
                  <a:gd name="T9" fmla="*/ 0 h 54"/>
                </a:gdLst>
                <a:ahLst/>
                <a:cxnLst>
                  <a:cxn ang="0">
                    <a:pos x="T0" y="T1"/>
                  </a:cxn>
                  <a:cxn ang="0">
                    <a:pos x="T2" y="T3"/>
                  </a:cxn>
                  <a:cxn ang="0">
                    <a:pos x="T4" y="T5"/>
                  </a:cxn>
                  <a:cxn ang="0">
                    <a:pos x="T6" y="T7"/>
                  </a:cxn>
                  <a:cxn ang="0">
                    <a:pos x="T8" y="T9"/>
                  </a:cxn>
                </a:cxnLst>
                <a:rect l="0" t="0" r="r" b="b"/>
                <a:pathLst>
                  <a:path w="71" h="54">
                    <a:moveTo>
                      <a:pt x="71" y="0"/>
                    </a:moveTo>
                    <a:lnTo>
                      <a:pt x="0" y="0"/>
                    </a:lnTo>
                    <a:lnTo>
                      <a:pt x="0" y="54"/>
                    </a:lnTo>
                    <a:lnTo>
                      <a:pt x="64" y="54"/>
                    </a:lnTo>
                    <a:lnTo>
                      <a:pt x="71"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71" name="Freeform 34"/>
              <p:cNvSpPr/>
              <p:nvPr/>
            </p:nvSpPr>
            <p:spPr bwMode="auto">
              <a:xfrm>
                <a:off x="7808871" y="5744228"/>
                <a:ext cx="107954" cy="88891"/>
              </a:xfrm>
              <a:custGeom>
                <a:avLst/>
                <a:gdLst>
                  <a:gd name="T0" fmla="*/ 0 w 68"/>
                  <a:gd name="T1" fmla="*/ 0 h 55"/>
                  <a:gd name="T2" fmla="*/ 68 w 68"/>
                  <a:gd name="T3" fmla="*/ 0 h 55"/>
                  <a:gd name="T4" fmla="*/ 68 w 68"/>
                  <a:gd name="T5" fmla="*/ 55 h 55"/>
                  <a:gd name="T6" fmla="*/ 4 w 68"/>
                  <a:gd name="T7" fmla="*/ 55 h 55"/>
                  <a:gd name="T8" fmla="*/ 0 w 68"/>
                  <a:gd name="T9" fmla="*/ 0 h 55"/>
                </a:gdLst>
                <a:ahLst/>
                <a:cxnLst>
                  <a:cxn ang="0">
                    <a:pos x="T0" y="T1"/>
                  </a:cxn>
                  <a:cxn ang="0">
                    <a:pos x="T2" y="T3"/>
                  </a:cxn>
                  <a:cxn ang="0">
                    <a:pos x="T4" y="T5"/>
                  </a:cxn>
                  <a:cxn ang="0">
                    <a:pos x="T6" y="T7"/>
                  </a:cxn>
                  <a:cxn ang="0">
                    <a:pos x="T8" y="T9"/>
                  </a:cxn>
                </a:cxnLst>
                <a:rect l="0" t="0" r="r" b="b"/>
                <a:pathLst>
                  <a:path w="68" h="55">
                    <a:moveTo>
                      <a:pt x="0" y="0"/>
                    </a:moveTo>
                    <a:lnTo>
                      <a:pt x="68" y="0"/>
                    </a:lnTo>
                    <a:lnTo>
                      <a:pt x="68" y="55"/>
                    </a:lnTo>
                    <a:lnTo>
                      <a:pt x="4" y="55"/>
                    </a:lnTo>
                    <a:lnTo>
                      <a:pt x="0"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72" name="Freeform 35"/>
              <p:cNvSpPr/>
              <p:nvPr/>
            </p:nvSpPr>
            <p:spPr bwMode="auto">
              <a:xfrm>
                <a:off x="7808871" y="6205614"/>
                <a:ext cx="107954" cy="84658"/>
              </a:xfrm>
              <a:custGeom>
                <a:avLst/>
                <a:gdLst>
                  <a:gd name="T0" fmla="*/ 0 w 68"/>
                  <a:gd name="T1" fmla="*/ 0 h 54"/>
                  <a:gd name="T2" fmla="*/ 68 w 68"/>
                  <a:gd name="T3" fmla="*/ 0 h 54"/>
                  <a:gd name="T4" fmla="*/ 68 w 68"/>
                  <a:gd name="T5" fmla="*/ 54 h 54"/>
                  <a:gd name="T6" fmla="*/ 4 w 68"/>
                  <a:gd name="T7" fmla="*/ 54 h 54"/>
                  <a:gd name="T8" fmla="*/ 0 w 68"/>
                  <a:gd name="T9" fmla="*/ 0 h 54"/>
                </a:gdLst>
                <a:ahLst/>
                <a:cxnLst>
                  <a:cxn ang="0">
                    <a:pos x="T0" y="T1"/>
                  </a:cxn>
                  <a:cxn ang="0">
                    <a:pos x="T2" y="T3"/>
                  </a:cxn>
                  <a:cxn ang="0">
                    <a:pos x="T4" y="T5"/>
                  </a:cxn>
                  <a:cxn ang="0">
                    <a:pos x="T6" y="T7"/>
                  </a:cxn>
                  <a:cxn ang="0">
                    <a:pos x="T8" y="T9"/>
                  </a:cxn>
                </a:cxnLst>
                <a:rect l="0" t="0" r="r" b="b"/>
                <a:pathLst>
                  <a:path w="68" h="54">
                    <a:moveTo>
                      <a:pt x="0" y="0"/>
                    </a:moveTo>
                    <a:lnTo>
                      <a:pt x="68" y="0"/>
                    </a:lnTo>
                    <a:lnTo>
                      <a:pt x="68" y="54"/>
                    </a:lnTo>
                    <a:lnTo>
                      <a:pt x="4" y="54"/>
                    </a:lnTo>
                    <a:lnTo>
                      <a:pt x="0"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293" name="Freeform 36"/>
              <p:cNvSpPr/>
              <p:nvPr/>
            </p:nvSpPr>
            <p:spPr bwMode="auto">
              <a:xfrm>
                <a:off x="7080251" y="5610225"/>
                <a:ext cx="198438" cy="782638"/>
              </a:xfrm>
              <a:custGeom>
                <a:avLst/>
                <a:gdLst>
                  <a:gd name="T0" fmla="*/ 198438 w 125"/>
                  <a:gd name="T1" fmla="*/ 0 h 493"/>
                  <a:gd name="T2" fmla="*/ 0 w 125"/>
                  <a:gd name="T3" fmla="*/ 0 h 493"/>
                  <a:gd name="T4" fmla="*/ 52388 w 125"/>
                  <a:gd name="T5" fmla="*/ 782638 h 493"/>
                  <a:gd name="T6" fmla="*/ 165100 w 125"/>
                  <a:gd name="T7" fmla="*/ 782638 h 493"/>
                  <a:gd name="T8" fmla="*/ 198438 w 125"/>
                  <a:gd name="T9" fmla="*/ 0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493">
                    <a:moveTo>
                      <a:pt x="125" y="0"/>
                    </a:moveTo>
                    <a:lnTo>
                      <a:pt x="0" y="0"/>
                    </a:lnTo>
                    <a:lnTo>
                      <a:pt x="33" y="493"/>
                    </a:lnTo>
                    <a:lnTo>
                      <a:pt x="104" y="493"/>
                    </a:lnTo>
                    <a:lnTo>
                      <a:pt x="125"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94" name="Freeform 37"/>
              <p:cNvSpPr/>
              <p:nvPr/>
            </p:nvSpPr>
            <p:spPr bwMode="auto">
              <a:xfrm>
                <a:off x="7847013" y="5630863"/>
                <a:ext cx="169863" cy="779463"/>
              </a:xfrm>
              <a:custGeom>
                <a:avLst/>
                <a:gdLst>
                  <a:gd name="T0" fmla="*/ 0 w 107"/>
                  <a:gd name="T1" fmla="*/ 0 h 491"/>
                  <a:gd name="T2" fmla="*/ 169863 w 107"/>
                  <a:gd name="T3" fmla="*/ 0 h 491"/>
                  <a:gd name="T4" fmla="*/ 134938 w 107"/>
                  <a:gd name="T5" fmla="*/ 779463 h 491"/>
                  <a:gd name="T6" fmla="*/ 31750 w 107"/>
                  <a:gd name="T7" fmla="*/ 779463 h 491"/>
                  <a:gd name="T8" fmla="*/ 0 w 107"/>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491">
                    <a:moveTo>
                      <a:pt x="0" y="0"/>
                    </a:moveTo>
                    <a:lnTo>
                      <a:pt x="107" y="0"/>
                    </a:lnTo>
                    <a:lnTo>
                      <a:pt x="85" y="491"/>
                    </a:lnTo>
                    <a:lnTo>
                      <a:pt x="20" y="49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75" name="Freeform 38"/>
              <p:cNvSpPr/>
              <p:nvPr/>
            </p:nvSpPr>
            <p:spPr bwMode="auto">
              <a:xfrm>
                <a:off x="7076478" y="5591843"/>
                <a:ext cx="201091" cy="59261"/>
              </a:xfrm>
              <a:custGeom>
                <a:avLst/>
                <a:gdLst>
                  <a:gd name="T0" fmla="*/ 127 w 127"/>
                  <a:gd name="T1" fmla="*/ 0 h 37"/>
                  <a:gd name="T2" fmla="*/ 0 w 127"/>
                  <a:gd name="T3" fmla="*/ 0 h 37"/>
                  <a:gd name="T4" fmla="*/ 5 w 127"/>
                  <a:gd name="T5" fmla="*/ 37 h 37"/>
                  <a:gd name="T6" fmla="*/ 127 w 127"/>
                  <a:gd name="T7" fmla="*/ 37 h 37"/>
                  <a:gd name="T8" fmla="*/ 127 w 127"/>
                  <a:gd name="T9" fmla="*/ 0 h 37"/>
                </a:gdLst>
                <a:ahLst/>
                <a:cxnLst>
                  <a:cxn ang="0">
                    <a:pos x="T0" y="T1"/>
                  </a:cxn>
                  <a:cxn ang="0">
                    <a:pos x="T2" y="T3"/>
                  </a:cxn>
                  <a:cxn ang="0">
                    <a:pos x="T4" y="T5"/>
                  </a:cxn>
                  <a:cxn ang="0">
                    <a:pos x="T6" y="T7"/>
                  </a:cxn>
                  <a:cxn ang="0">
                    <a:pos x="T8" y="T9"/>
                  </a:cxn>
                </a:cxnLst>
                <a:rect l="0" t="0" r="r" b="b"/>
                <a:pathLst>
                  <a:path w="127" h="37">
                    <a:moveTo>
                      <a:pt x="127" y="0"/>
                    </a:moveTo>
                    <a:lnTo>
                      <a:pt x="0" y="0"/>
                    </a:lnTo>
                    <a:lnTo>
                      <a:pt x="5" y="37"/>
                    </a:lnTo>
                    <a:lnTo>
                      <a:pt x="127" y="37"/>
                    </a:lnTo>
                    <a:lnTo>
                      <a:pt x="127"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76" name="Rectangle 39"/>
              <p:cNvSpPr>
                <a:spLocks noChangeArrowheads="1"/>
              </p:cNvSpPr>
              <p:nvPr/>
            </p:nvSpPr>
            <p:spPr bwMode="auto">
              <a:xfrm>
                <a:off x="7053195" y="5589727"/>
                <a:ext cx="256125" cy="27513"/>
              </a:xfrm>
              <a:prstGeom prst="rect">
                <a:avLst/>
              </a:pr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77" name="Freeform 40"/>
              <p:cNvSpPr/>
              <p:nvPr/>
            </p:nvSpPr>
            <p:spPr bwMode="auto">
              <a:xfrm>
                <a:off x="7017210" y="5547398"/>
                <a:ext cx="317511" cy="48678"/>
              </a:xfrm>
              <a:custGeom>
                <a:avLst/>
                <a:gdLst>
                  <a:gd name="T0" fmla="*/ 200 w 200"/>
                  <a:gd name="T1" fmla="*/ 21 h 30"/>
                  <a:gd name="T2" fmla="*/ 99 w 200"/>
                  <a:gd name="T3" fmla="*/ 0 h 30"/>
                  <a:gd name="T4" fmla="*/ 0 w 200"/>
                  <a:gd name="T5" fmla="*/ 21 h 30"/>
                  <a:gd name="T6" fmla="*/ 0 w 200"/>
                  <a:gd name="T7" fmla="*/ 30 h 30"/>
                  <a:gd name="T8" fmla="*/ 200 w 200"/>
                  <a:gd name="T9" fmla="*/ 30 h 30"/>
                  <a:gd name="T10" fmla="*/ 200 w 200"/>
                  <a:gd name="T11" fmla="*/ 21 h 30"/>
                </a:gdLst>
                <a:ahLst/>
                <a:cxnLst>
                  <a:cxn ang="0">
                    <a:pos x="T0" y="T1"/>
                  </a:cxn>
                  <a:cxn ang="0">
                    <a:pos x="T2" y="T3"/>
                  </a:cxn>
                  <a:cxn ang="0">
                    <a:pos x="T4" y="T5"/>
                  </a:cxn>
                  <a:cxn ang="0">
                    <a:pos x="T6" y="T7"/>
                  </a:cxn>
                  <a:cxn ang="0">
                    <a:pos x="T8" y="T9"/>
                  </a:cxn>
                  <a:cxn ang="0">
                    <a:pos x="T10" y="T11"/>
                  </a:cxn>
                </a:cxnLst>
                <a:rect l="0" t="0" r="r" b="b"/>
                <a:pathLst>
                  <a:path w="200" h="30">
                    <a:moveTo>
                      <a:pt x="200" y="21"/>
                    </a:moveTo>
                    <a:lnTo>
                      <a:pt x="99" y="0"/>
                    </a:lnTo>
                    <a:lnTo>
                      <a:pt x="0" y="21"/>
                    </a:lnTo>
                    <a:lnTo>
                      <a:pt x="0" y="30"/>
                    </a:lnTo>
                    <a:lnTo>
                      <a:pt x="200" y="30"/>
                    </a:lnTo>
                    <a:lnTo>
                      <a:pt x="200" y="21"/>
                    </a:lnTo>
                    <a:close/>
                  </a:path>
                </a:pathLst>
              </a:custGeom>
              <a:solidFill>
                <a:schemeClr val="accent2">
                  <a:lumMod val="50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78" name="Freeform 41"/>
              <p:cNvSpPr/>
              <p:nvPr/>
            </p:nvSpPr>
            <p:spPr bwMode="auto">
              <a:xfrm>
                <a:off x="7836389" y="5591843"/>
                <a:ext cx="188389" cy="59261"/>
              </a:xfrm>
              <a:custGeom>
                <a:avLst/>
                <a:gdLst>
                  <a:gd name="T0" fmla="*/ 119 w 119"/>
                  <a:gd name="T1" fmla="*/ 0 h 37"/>
                  <a:gd name="T2" fmla="*/ 0 w 119"/>
                  <a:gd name="T3" fmla="*/ 0 h 37"/>
                  <a:gd name="T4" fmla="*/ 5 w 119"/>
                  <a:gd name="T5" fmla="*/ 37 h 37"/>
                  <a:gd name="T6" fmla="*/ 119 w 119"/>
                  <a:gd name="T7" fmla="*/ 37 h 37"/>
                  <a:gd name="T8" fmla="*/ 119 w 119"/>
                  <a:gd name="T9" fmla="*/ 0 h 37"/>
                </a:gdLst>
                <a:ahLst/>
                <a:cxnLst>
                  <a:cxn ang="0">
                    <a:pos x="T0" y="T1"/>
                  </a:cxn>
                  <a:cxn ang="0">
                    <a:pos x="T2" y="T3"/>
                  </a:cxn>
                  <a:cxn ang="0">
                    <a:pos x="T4" y="T5"/>
                  </a:cxn>
                  <a:cxn ang="0">
                    <a:pos x="T6" y="T7"/>
                  </a:cxn>
                  <a:cxn ang="0">
                    <a:pos x="T8" y="T9"/>
                  </a:cxn>
                </a:cxnLst>
                <a:rect l="0" t="0" r="r" b="b"/>
                <a:pathLst>
                  <a:path w="119" h="37">
                    <a:moveTo>
                      <a:pt x="119" y="0"/>
                    </a:moveTo>
                    <a:lnTo>
                      <a:pt x="0" y="0"/>
                    </a:lnTo>
                    <a:lnTo>
                      <a:pt x="5" y="37"/>
                    </a:lnTo>
                    <a:lnTo>
                      <a:pt x="119" y="37"/>
                    </a:lnTo>
                    <a:lnTo>
                      <a:pt x="119"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79" name="Rectangle 42"/>
              <p:cNvSpPr>
                <a:spLocks noChangeArrowheads="1"/>
              </p:cNvSpPr>
              <p:nvPr/>
            </p:nvSpPr>
            <p:spPr bwMode="auto">
              <a:xfrm>
                <a:off x="7815222" y="5589727"/>
                <a:ext cx="237075" cy="27513"/>
              </a:xfrm>
              <a:prstGeom prst="rect">
                <a:avLst/>
              </a:pr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300" name="Freeform 43"/>
              <p:cNvSpPr/>
              <p:nvPr/>
            </p:nvSpPr>
            <p:spPr bwMode="auto">
              <a:xfrm>
                <a:off x="7780338" y="5548313"/>
                <a:ext cx="296863" cy="47625"/>
              </a:xfrm>
              <a:custGeom>
                <a:avLst/>
                <a:gdLst>
                  <a:gd name="T0" fmla="*/ 296863 w 187"/>
                  <a:gd name="T1" fmla="*/ 33338 h 30"/>
                  <a:gd name="T2" fmla="*/ 149225 w 187"/>
                  <a:gd name="T3" fmla="*/ 0 h 30"/>
                  <a:gd name="T4" fmla="*/ 0 w 187"/>
                  <a:gd name="T5" fmla="*/ 33338 h 30"/>
                  <a:gd name="T6" fmla="*/ 0 w 187"/>
                  <a:gd name="T7" fmla="*/ 47625 h 30"/>
                  <a:gd name="T8" fmla="*/ 296863 w 187"/>
                  <a:gd name="T9" fmla="*/ 47625 h 30"/>
                  <a:gd name="T10" fmla="*/ 296863 w 187"/>
                  <a:gd name="T11" fmla="*/ 33338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 h="30">
                    <a:moveTo>
                      <a:pt x="187" y="21"/>
                    </a:moveTo>
                    <a:lnTo>
                      <a:pt x="94" y="0"/>
                    </a:lnTo>
                    <a:lnTo>
                      <a:pt x="0" y="21"/>
                    </a:lnTo>
                    <a:lnTo>
                      <a:pt x="0" y="30"/>
                    </a:lnTo>
                    <a:lnTo>
                      <a:pt x="187" y="30"/>
                    </a:lnTo>
                    <a:lnTo>
                      <a:pt x="187" y="21"/>
                    </a:lnTo>
                    <a:close/>
                  </a:path>
                </a:pathLst>
              </a:custGeom>
              <a:solidFill>
                <a:srgbClr val="4F373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81" name="Rectangle 44"/>
              <p:cNvSpPr>
                <a:spLocks noChangeArrowheads="1"/>
              </p:cNvSpPr>
              <p:nvPr/>
            </p:nvSpPr>
            <p:spPr bwMode="auto">
              <a:xfrm>
                <a:off x="9703354" y="5744228"/>
                <a:ext cx="766260" cy="88891"/>
              </a:xfrm>
              <a:prstGeom prst="rect">
                <a:avLst/>
              </a:prstGeom>
              <a:solidFill>
                <a:schemeClr val="accent2">
                  <a:lumMod val="50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82" name="Rectangle 45"/>
              <p:cNvSpPr>
                <a:spLocks noChangeArrowheads="1"/>
              </p:cNvSpPr>
              <p:nvPr/>
            </p:nvSpPr>
            <p:spPr bwMode="auto">
              <a:xfrm>
                <a:off x="9703354" y="6205614"/>
                <a:ext cx="766260" cy="84658"/>
              </a:xfrm>
              <a:prstGeom prst="rect">
                <a:avLst/>
              </a:prstGeom>
              <a:solidFill>
                <a:schemeClr val="accent2">
                  <a:lumMod val="50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83" name="Freeform 46"/>
              <p:cNvSpPr/>
              <p:nvPr/>
            </p:nvSpPr>
            <p:spPr bwMode="auto">
              <a:xfrm>
                <a:off x="9760505" y="5744228"/>
                <a:ext cx="107954" cy="88891"/>
              </a:xfrm>
              <a:custGeom>
                <a:avLst/>
                <a:gdLst>
                  <a:gd name="T0" fmla="*/ 68 w 68"/>
                  <a:gd name="T1" fmla="*/ 0 h 55"/>
                  <a:gd name="T2" fmla="*/ 0 w 68"/>
                  <a:gd name="T3" fmla="*/ 0 h 55"/>
                  <a:gd name="T4" fmla="*/ 0 w 68"/>
                  <a:gd name="T5" fmla="*/ 55 h 55"/>
                  <a:gd name="T6" fmla="*/ 63 w 68"/>
                  <a:gd name="T7" fmla="*/ 55 h 55"/>
                  <a:gd name="T8" fmla="*/ 68 w 68"/>
                  <a:gd name="T9" fmla="*/ 0 h 55"/>
                </a:gdLst>
                <a:ahLst/>
                <a:cxnLst>
                  <a:cxn ang="0">
                    <a:pos x="T0" y="T1"/>
                  </a:cxn>
                  <a:cxn ang="0">
                    <a:pos x="T2" y="T3"/>
                  </a:cxn>
                  <a:cxn ang="0">
                    <a:pos x="T4" y="T5"/>
                  </a:cxn>
                  <a:cxn ang="0">
                    <a:pos x="T6" y="T7"/>
                  </a:cxn>
                  <a:cxn ang="0">
                    <a:pos x="T8" y="T9"/>
                  </a:cxn>
                </a:cxnLst>
                <a:rect l="0" t="0" r="r" b="b"/>
                <a:pathLst>
                  <a:path w="68" h="55">
                    <a:moveTo>
                      <a:pt x="68" y="0"/>
                    </a:moveTo>
                    <a:lnTo>
                      <a:pt x="0" y="0"/>
                    </a:lnTo>
                    <a:lnTo>
                      <a:pt x="0" y="55"/>
                    </a:lnTo>
                    <a:lnTo>
                      <a:pt x="63" y="55"/>
                    </a:lnTo>
                    <a:lnTo>
                      <a:pt x="68"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84" name="Freeform 47"/>
              <p:cNvSpPr/>
              <p:nvPr/>
            </p:nvSpPr>
            <p:spPr bwMode="auto">
              <a:xfrm>
                <a:off x="9760505" y="6205614"/>
                <a:ext cx="107954" cy="84658"/>
              </a:xfrm>
              <a:custGeom>
                <a:avLst/>
                <a:gdLst>
                  <a:gd name="T0" fmla="*/ 68 w 68"/>
                  <a:gd name="T1" fmla="*/ 0 h 54"/>
                  <a:gd name="T2" fmla="*/ 0 w 68"/>
                  <a:gd name="T3" fmla="*/ 0 h 54"/>
                  <a:gd name="T4" fmla="*/ 0 w 68"/>
                  <a:gd name="T5" fmla="*/ 54 h 54"/>
                  <a:gd name="T6" fmla="*/ 63 w 68"/>
                  <a:gd name="T7" fmla="*/ 54 h 54"/>
                  <a:gd name="T8" fmla="*/ 68 w 68"/>
                  <a:gd name="T9" fmla="*/ 0 h 54"/>
                </a:gdLst>
                <a:ahLst/>
                <a:cxnLst>
                  <a:cxn ang="0">
                    <a:pos x="T0" y="T1"/>
                  </a:cxn>
                  <a:cxn ang="0">
                    <a:pos x="T2" y="T3"/>
                  </a:cxn>
                  <a:cxn ang="0">
                    <a:pos x="T4" y="T5"/>
                  </a:cxn>
                  <a:cxn ang="0">
                    <a:pos x="T6" y="T7"/>
                  </a:cxn>
                  <a:cxn ang="0">
                    <a:pos x="T8" y="T9"/>
                  </a:cxn>
                </a:cxnLst>
                <a:rect l="0" t="0" r="r" b="b"/>
                <a:pathLst>
                  <a:path w="68" h="54">
                    <a:moveTo>
                      <a:pt x="68" y="0"/>
                    </a:moveTo>
                    <a:lnTo>
                      <a:pt x="0" y="0"/>
                    </a:lnTo>
                    <a:lnTo>
                      <a:pt x="0" y="54"/>
                    </a:lnTo>
                    <a:lnTo>
                      <a:pt x="63" y="54"/>
                    </a:lnTo>
                    <a:lnTo>
                      <a:pt x="68"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85" name="Freeform 48"/>
              <p:cNvSpPr/>
              <p:nvPr/>
            </p:nvSpPr>
            <p:spPr bwMode="auto">
              <a:xfrm>
                <a:off x="10359544" y="5744228"/>
                <a:ext cx="110071" cy="88891"/>
              </a:xfrm>
              <a:custGeom>
                <a:avLst/>
                <a:gdLst>
                  <a:gd name="T0" fmla="*/ 0 w 70"/>
                  <a:gd name="T1" fmla="*/ 0 h 55"/>
                  <a:gd name="T2" fmla="*/ 70 w 70"/>
                  <a:gd name="T3" fmla="*/ 0 h 55"/>
                  <a:gd name="T4" fmla="*/ 70 w 70"/>
                  <a:gd name="T5" fmla="*/ 55 h 55"/>
                  <a:gd name="T6" fmla="*/ 7 w 70"/>
                  <a:gd name="T7" fmla="*/ 55 h 55"/>
                  <a:gd name="T8" fmla="*/ 0 w 70"/>
                  <a:gd name="T9" fmla="*/ 0 h 55"/>
                </a:gdLst>
                <a:ahLst/>
                <a:cxnLst>
                  <a:cxn ang="0">
                    <a:pos x="T0" y="T1"/>
                  </a:cxn>
                  <a:cxn ang="0">
                    <a:pos x="T2" y="T3"/>
                  </a:cxn>
                  <a:cxn ang="0">
                    <a:pos x="T4" y="T5"/>
                  </a:cxn>
                  <a:cxn ang="0">
                    <a:pos x="T6" y="T7"/>
                  </a:cxn>
                  <a:cxn ang="0">
                    <a:pos x="T8" y="T9"/>
                  </a:cxn>
                </a:cxnLst>
                <a:rect l="0" t="0" r="r" b="b"/>
                <a:pathLst>
                  <a:path w="70" h="55">
                    <a:moveTo>
                      <a:pt x="0" y="0"/>
                    </a:moveTo>
                    <a:lnTo>
                      <a:pt x="70" y="0"/>
                    </a:lnTo>
                    <a:lnTo>
                      <a:pt x="70" y="55"/>
                    </a:lnTo>
                    <a:lnTo>
                      <a:pt x="7" y="55"/>
                    </a:lnTo>
                    <a:lnTo>
                      <a:pt x="0"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86" name="Freeform 49"/>
              <p:cNvSpPr/>
              <p:nvPr/>
            </p:nvSpPr>
            <p:spPr bwMode="auto">
              <a:xfrm>
                <a:off x="10359544" y="6205614"/>
                <a:ext cx="110071" cy="84658"/>
              </a:xfrm>
              <a:custGeom>
                <a:avLst/>
                <a:gdLst>
                  <a:gd name="T0" fmla="*/ 0 w 70"/>
                  <a:gd name="T1" fmla="*/ 0 h 54"/>
                  <a:gd name="T2" fmla="*/ 70 w 70"/>
                  <a:gd name="T3" fmla="*/ 0 h 54"/>
                  <a:gd name="T4" fmla="*/ 70 w 70"/>
                  <a:gd name="T5" fmla="*/ 54 h 54"/>
                  <a:gd name="T6" fmla="*/ 7 w 70"/>
                  <a:gd name="T7" fmla="*/ 54 h 54"/>
                  <a:gd name="T8" fmla="*/ 0 w 70"/>
                  <a:gd name="T9" fmla="*/ 0 h 54"/>
                </a:gdLst>
                <a:ahLst/>
                <a:cxnLst>
                  <a:cxn ang="0">
                    <a:pos x="T0" y="T1"/>
                  </a:cxn>
                  <a:cxn ang="0">
                    <a:pos x="T2" y="T3"/>
                  </a:cxn>
                  <a:cxn ang="0">
                    <a:pos x="T4" y="T5"/>
                  </a:cxn>
                  <a:cxn ang="0">
                    <a:pos x="T6" y="T7"/>
                  </a:cxn>
                  <a:cxn ang="0">
                    <a:pos x="T8" y="T9"/>
                  </a:cxn>
                </a:cxnLst>
                <a:rect l="0" t="0" r="r" b="b"/>
                <a:pathLst>
                  <a:path w="70" h="54">
                    <a:moveTo>
                      <a:pt x="0" y="0"/>
                    </a:moveTo>
                    <a:lnTo>
                      <a:pt x="70" y="0"/>
                    </a:lnTo>
                    <a:lnTo>
                      <a:pt x="70" y="54"/>
                    </a:lnTo>
                    <a:lnTo>
                      <a:pt x="7" y="54"/>
                    </a:lnTo>
                    <a:lnTo>
                      <a:pt x="0"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307" name="Freeform 50"/>
              <p:cNvSpPr/>
              <p:nvPr/>
            </p:nvSpPr>
            <p:spPr bwMode="auto">
              <a:xfrm>
                <a:off x="9632951" y="5610225"/>
                <a:ext cx="198438" cy="782638"/>
              </a:xfrm>
              <a:custGeom>
                <a:avLst/>
                <a:gdLst>
                  <a:gd name="T0" fmla="*/ 198438 w 125"/>
                  <a:gd name="T1" fmla="*/ 0 h 493"/>
                  <a:gd name="T2" fmla="*/ 0 w 125"/>
                  <a:gd name="T3" fmla="*/ 0 h 493"/>
                  <a:gd name="T4" fmla="*/ 55563 w 125"/>
                  <a:gd name="T5" fmla="*/ 782638 h 493"/>
                  <a:gd name="T6" fmla="*/ 163513 w 125"/>
                  <a:gd name="T7" fmla="*/ 782638 h 493"/>
                  <a:gd name="T8" fmla="*/ 198438 w 125"/>
                  <a:gd name="T9" fmla="*/ 0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493">
                    <a:moveTo>
                      <a:pt x="125" y="0"/>
                    </a:moveTo>
                    <a:lnTo>
                      <a:pt x="0" y="0"/>
                    </a:lnTo>
                    <a:lnTo>
                      <a:pt x="35" y="493"/>
                    </a:lnTo>
                    <a:lnTo>
                      <a:pt x="103" y="493"/>
                    </a:lnTo>
                    <a:lnTo>
                      <a:pt x="125"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308" name="Freeform 51"/>
              <p:cNvSpPr/>
              <p:nvPr/>
            </p:nvSpPr>
            <p:spPr bwMode="auto">
              <a:xfrm>
                <a:off x="10398126" y="5630863"/>
                <a:ext cx="171450" cy="779463"/>
              </a:xfrm>
              <a:custGeom>
                <a:avLst/>
                <a:gdLst>
                  <a:gd name="T0" fmla="*/ 0 w 108"/>
                  <a:gd name="T1" fmla="*/ 0 h 491"/>
                  <a:gd name="T2" fmla="*/ 171450 w 108"/>
                  <a:gd name="T3" fmla="*/ 0 h 491"/>
                  <a:gd name="T4" fmla="*/ 139700 w 108"/>
                  <a:gd name="T5" fmla="*/ 779463 h 491"/>
                  <a:gd name="T6" fmla="*/ 34925 w 108"/>
                  <a:gd name="T7" fmla="*/ 779463 h 491"/>
                  <a:gd name="T8" fmla="*/ 0 w 108"/>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91">
                    <a:moveTo>
                      <a:pt x="0" y="0"/>
                    </a:moveTo>
                    <a:lnTo>
                      <a:pt x="108" y="0"/>
                    </a:lnTo>
                    <a:lnTo>
                      <a:pt x="88" y="491"/>
                    </a:lnTo>
                    <a:lnTo>
                      <a:pt x="22" y="49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89" name="Freeform 52"/>
              <p:cNvSpPr/>
              <p:nvPr/>
            </p:nvSpPr>
            <p:spPr bwMode="auto">
              <a:xfrm>
                <a:off x="9629267" y="5591843"/>
                <a:ext cx="201091" cy="59261"/>
              </a:xfrm>
              <a:custGeom>
                <a:avLst/>
                <a:gdLst>
                  <a:gd name="T0" fmla="*/ 127 w 127"/>
                  <a:gd name="T1" fmla="*/ 0 h 37"/>
                  <a:gd name="T2" fmla="*/ 0 w 127"/>
                  <a:gd name="T3" fmla="*/ 0 h 37"/>
                  <a:gd name="T4" fmla="*/ 4 w 127"/>
                  <a:gd name="T5" fmla="*/ 37 h 37"/>
                  <a:gd name="T6" fmla="*/ 127 w 127"/>
                  <a:gd name="T7" fmla="*/ 37 h 37"/>
                  <a:gd name="T8" fmla="*/ 127 w 127"/>
                  <a:gd name="T9" fmla="*/ 0 h 37"/>
                </a:gdLst>
                <a:ahLst/>
                <a:cxnLst>
                  <a:cxn ang="0">
                    <a:pos x="T0" y="T1"/>
                  </a:cxn>
                  <a:cxn ang="0">
                    <a:pos x="T2" y="T3"/>
                  </a:cxn>
                  <a:cxn ang="0">
                    <a:pos x="T4" y="T5"/>
                  </a:cxn>
                  <a:cxn ang="0">
                    <a:pos x="T6" y="T7"/>
                  </a:cxn>
                  <a:cxn ang="0">
                    <a:pos x="T8" y="T9"/>
                  </a:cxn>
                </a:cxnLst>
                <a:rect l="0" t="0" r="r" b="b"/>
                <a:pathLst>
                  <a:path w="127" h="37">
                    <a:moveTo>
                      <a:pt x="127" y="0"/>
                    </a:moveTo>
                    <a:lnTo>
                      <a:pt x="0" y="0"/>
                    </a:lnTo>
                    <a:lnTo>
                      <a:pt x="4" y="37"/>
                    </a:lnTo>
                    <a:lnTo>
                      <a:pt x="127" y="37"/>
                    </a:lnTo>
                    <a:lnTo>
                      <a:pt x="127"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0" name="Rectangle 53"/>
              <p:cNvSpPr>
                <a:spLocks noChangeArrowheads="1"/>
              </p:cNvSpPr>
              <p:nvPr/>
            </p:nvSpPr>
            <p:spPr bwMode="auto">
              <a:xfrm>
                <a:off x="9608100" y="5589727"/>
                <a:ext cx="254009" cy="27513"/>
              </a:xfrm>
              <a:prstGeom prst="rect">
                <a:avLst/>
              </a:pr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311" name="Freeform 54"/>
              <p:cNvSpPr/>
              <p:nvPr/>
            </p:nvSpPr>
            <p:spPr bwMode="auto">
              <a:xfrm>
                <a:off x="9569451" y="5548313"/>
                <a:ext cx="320675" cy="47625"/>
              </a:xfrm>
              <a:custGeom>
                <a:avLst/>
                <a:gdLst>
                  <a:gd name="T0" fmla="*/ 320675 w 202"/>
                  <a:gd name="T1" fmla="*/ 33338 h 30"/>
                  <a:gd name="T2" fmla="*/ 160338 w 202"/>
                  <a:gd name="T3" fmla="*/ 0 h 30"/>
                  <a:gd name="T4" fmla="*/ 0 w 202"/>
                  <a:gd name="T5" fmla="*/ 33338 h 30"/>
                  <a:gd name="T6" fmla="*/ 0 w 202"/>
                  <a:gd name="T7" fmla="*/ 47625 h 30"/>
                  <a:gd name="T8" fmla="*/ 320675 w 202"/>
                  <a:gd name="T9" fmla="*/ 47625 h 30"/>
                  <a:gd name="T10" fmla="*/ 320675 w 202"/>
                  <a:gd name="T11" fmla="*/ 33338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 h="30">
                    <a:moveTo>
                      <a:pt x="202" y="21"/>
                    </a:moveTo>
                    <a:lnTo>
                      <a:pt x="101" y="0"/>
                    </a:lnTo>
                    <a:lnTo>
                      <a:pt x="0" y="21"/>
                    </a:lnTo>
                    <a:lnTo>
                      <a:pt x="0" y="30"/>
                    </a:lnTo>
                    <a:lnTo>
                      <a:pt x="202" y="30"/>
                    </a:lnTo>
                    <a:lnTo>
                      <a:pt x="202" y="21"/>
                    </a:lnTo>
                    <a:close/>
                  </a:path>
                </a:pathLst>
              </a:custGeom>
              <a:solidFill>
                <a:srgbClr val="4F373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 name="Freeform 55"/>
              <p:cNvSpPr/>
              <p:nvPr/>
            </p:nvSpPr>
            <p:spPr bwMode="auto">
              <a:xfrm>
                <a:off x="10389178" y="5591843"/>
                <a:ext cx="186273" cy="59261"/>
              </a:xfrm>
              <a:custGeom>
                <a:avLst/>
                <a:gdLst>
                  <a:gd name="T0" fmla="*/ 118 w 118"/>
                  <a:gd name="T1" fmla="*/ 0 h 37"/>
                  <a:gd name="T2" fmla="*/ 0 w 118"/>
                  <a:gd name="T3" fmla="*/ 0 h 37"/>
                  <a:gd name="T4" fmla="*/ 4 w 118"/>
                  <a:gd name="T5" fmla="*/ 37 h 37"/>
                  <a:gd name="T6" fmla="*/ 118 w 118"/>
                  <a:gd name="T7" fmla="*/ 37 h 37"/>
                  <a:gd name="T8" fmla="*/ 118 w 118"/>
                  <a:gd name="T9" fmla="*/ 0 h 37"/>
                </a:gdLst>
                <a:ahLst/>
                <a:cxnLst>
                  <a:cxn ang="0">
                    <a:pos x="T0" y="T1"/>
                  </a:cxn>
                  <a:cxn ang="0">
                    <a:pos x="T2" y="T3"/>
                  </a:cxn>
                  <a:cxn ang="0">
                    <a:pos x="T4" y="T5"/>
                  </a:cxn>
                  <a:cxn ang="0">
                    <a:pos x="T6" y="T7"/>
                  </a:cxn>
                  <a:cxn ang="0">
                    <a:pos x="T8" y="T9"/>
                  </a:cxn>
                </a:cxnLst>
                <a:rect l="0" t="0" r="r" b="b"/>
                <a:pathLst>
                  <a:path w="118" h="37">
                    <a:moveTo>
                      <a:pt x="118" y="0"/>
                    </a:moveTo>
                    <a:lnTo>
                      <a:pt x="0" y="0"/>
                    </a:lnTo>
                    <a:lnTo>
                      <a:pt x="4" y="37"/>
                    </a:lnTo>
                    <a:lnTo>
                      <a:pt x="118" y="37"/>
                    </a:lnTo>
                    <a:lnTo>
                      <a:pt x="118" y="0"/>
                    </a:lnTo>
                    <a:close/>
                  </a:path>
                </a:pathLst>
              </a:cu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3" name="Rectangle 56"/>
              <p:cNvSpPr>
                <a:spLocks noChangeArrowheads="1"/>
              </p:cNvSpPr>
              <p:nvPr/>
            </p:nvSpPr>
            <p:spPr bwMode="auto">
              <a:xfrm>
                <a:off x="10365893" y="5589727"/>
                <a:ext cx="241308" cy="27513"/>
              </a:xfrm>
              <a:prstGeom prst="rect">
                <a:avLst/>
              </a:prstGeom>
              <a:solidFill>
                <a:schemeClr val="accent2">
                  <a:lumMod val="75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4" name="Freeform 57"/>
              <p:cNvSpPr/>
              <p:nvPr/>
            </p:nvSpPr>
            <p:spPr bwMode="auto">
              <a:xfrm>
                <a:off x="10332025" y="5547398"/>
                <a:ext cx="298461" cy="48678"/>
              </a:xfrm>
              <a:custGeom>
                <a:avLst/>
                <a:gdLst>
                  <a:gd name="T0" fmla="*/ 189 w 189"/>
                  <a:gd name="T1" fmla="*/ 21 h 30"/>
                  <a:gd name="T2" fmla="*/ 95 w 189"/>
                  <a:gd name="T3" fmla="*/ 0 h 30"/>
                  <a:gd name="T4" fmla="*/ 0 w 189"/>
                  <a:gd name="T5" fmla="*/ 21 h 30"/>
                  <a:gd name="T6" fmla="*/ 0 w 189"/>
                  <a:gd name="T7" fmla="*/ 30 h 30"/>
                  <a:gd name="T8" fmla="*/ 189 w 189"/>
                  <a:gd name="T9" fmla="*/ 30 h 30"/>
                  <a:gd name="T10" fmla="*/ 189 w 189"/>
                  <a:gd name="T11" fmla="*/ 21 h 30"/>
                </a:gdLst>
                <a:ahLst/>
                <a:cxnLst>
                  <a:cxn ang="0">
                    <a:pos x="T0" y="T1"/>
                  </a:cxn>
                  <a:cxn ang="0">
                    <a:pos x="T2" y="T3"/>
                  </a:cxn>
                  <a:cxn ang="0">
                    <a:pos x="T4" y="T5"/>
                  </a:cxn>
                  <a:cxn ang="0">
                    <a:pos x="T6" y="T7"/>
                  </a:cxn>
                  <a:cxn ang="0">
                    <a:pos x="T8" y="T9"/>
                  </a:cxn>
                  <a:cxn ang="0">
                    <a:pos x="T10" y="T11"/>
                  </a:cxn>
                </a:cxnLst>
                <a:rect l="0" t="0" r="r" b="b"/>
                <a:pathLst>
                  <a:path w="189" h="30">
                    <a:moveTo>
                      <a:pt x="189" y="21"/>
                    </a:moveTo>
                    <a:lnTo>
                      <a:pt x="95" y="0"/>
                    </a:lnTo>
                    <a:lnTo>
                      <a:pt x="0" y="21"/>
                    </a:lnTo>
                    <a:lnTo>
                      <a:pt x="0" y="30"/>
                    </a:lnTo>
                    <a:lnTo>
                      <a:pt x="189" y="30"/>
                    </a:lnTo>
                    <a:lnTo>
                      <a:pt x="189" y="21"/>
                    </a:lnTo>
                    <a:close/>
                  </a:path>
                </a:pathLst>
              </a:custGeom>
              <a:solidFill>
                <a:schemeClr val="accent2">
                  <a:lumMod val="50000"/>
                </a:schemeClr>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315" name="Oval 58"/>
              <p:cNvSpPr>
                <a:spLocks noChangeArrowheads="1"/>
              </p:cNvSpPr>
              <p:nvPr/>
            </p:nvSpPr>
            <p:spPr bwMode="auto">
              <a:xfrm>
                <a:off x="8456613" y="3289300"/>
                <a:ext cx="73025" cy="77788"/>
              </a:xfrm>
              <a:prstGeom prst="ellipse">
                <a:avLst/>
              </a:prstGeom>
              <a:solidFill>
                <a:srgbClr val="7723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16" name="Oval 59"/>
              <p:cNvSpPr>
                <a:spLocks noChangeArrowheads="1"/>
              </p:cNvSpPr>
              <p:nvPr/>
            </p:nvSpPr>
            <p:spPr bwMode="auto">
              <a:xfrm>
                <a:off x="9159876" y="3289300"/>
                <a:ext cx="73025" cy="77788"/>
              </a:xfrm>
              <a:prstGeom prst="ellipse">
                <a:avLst/>
              </a:prstGeom>
              <a:solidFill>
                <a:srgbClr val="7723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17" name="Oval 60"/>
              <p:cNvSpPr>
                <a:spLocks noChangeArrowheads="1"/>
              </p:cNvSpPr>
              <p:nvPr/>
            </p:nvSpPr>
            <p:spPr bwMode="auto">
              <a:xfrm>
                <a:off x="9175751" y="3306763"/>
                <a:ext cx="39688" cy="42863"/>
              </a:xfrm>
              <a:prstGeom prst="ellipse">
                <a:avLst/>
              </a:prstGeom>
              <a:solidFill>
                <a:srgbClr val="FFBD4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18" name="Oval 61"/>
              <p:cNvSpPr>
                <a:spLocks noChangeArrowheads="1"/>
              </p:cNvSpPr>
              <p:nvPr/>
            </p:nvSpPr>
            <p:spPr bwMode="auto">
              <a:xfrm>
                <a:off x="9172576" y="2733675"/>
                <a:ext cx="46038" cy="47625"/>
              </a:xfrm>
              <a:prstGeom prst="ellipse">
                <a:avLst/>
              </a:prstGeom>
              <a:solidFill>
                <a:srgbClr val="7723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19" name="Oval 62"/>
              <p:cNvSpPr>
                <a:spLocks noChangeArrowheads="1"/>
              </p:cNvSpPr>
              <p:nvPr/>
            </p:nvSpPr>
            <p:spPr bwMode="auto">
              <a:xfrm>
                <a:off x="9183688" y="2743200"/>
                <a:ext cx="23813" cy="25400"/>
              </a:xfrm>
              <a:prstGeom prst="ellipse">
                <a:avLst/>
              </a:prstGeom>
              <a:solidFill>
                <a:srgbClr val="FFBD4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20" name="Oval 63"/>
              <p:cNvSpPr>
                <a:spLocks noChangeArrowheads="1"/>
              </p:cNvSpPr>
              <p:nvPr/>
            </p:nvSpPr>
            <p:spPr bwMode="auto">
              <a:xfrm>
                <a:off x="8462963" y="2733675"/>
                <a:ext cx="49213" cy="47625"/>
              </a:xfrm>
              <a:prstGeom prst="ellipse">
                <a:avLst/>
              </a:prstGeom>
              <a:solidFill>
                <a:srgbClr val="7723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21" name="Oval 64"/>
              <p:cNvSpPr>
                <a:spLocks noChangeArrowheads="1"/>
              </p:cNvSpPr>
              <p:nvPr/>
            </p:nvSpPr>
            <p:spPr bwMode="auto">
              <a:xfrm>
                <a:off x="8474076" y="2743200"/>
                <a:ext cx="26988" cy="25400"/>
              </a:xfrm>
              <a:prstGeom prst="ellipse">
                <a:avLst/>
              </a:prstGeom>
              <a:solidFill>
                <a:srgbClr val="FFBD4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22" name="Oval 65"/>
              <p:cNvSpPr>
                <a:spLocks noChangeArrowheads="1"/>
              </p:cNvSpPr>
              <p:nvPr/>
            </p:nvSpPr>
            <p:spPr bwMode="auto">
              <a:xfrm>
                <a:off x="8474076" y="3306763"/>
                <a:ext cx="38100" cy="42863"/>
              </a:xfrm>
              <a:prstGeom prst="ellipse">
                <a:avLst/>
              </a:prstGeom>
              <a:solidFill>
                <a:srgbClr val="FFBD4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23" name="Oval 66"/>
              <p:cNvSpPr>
                <a:spLocks noChangeArrowheads="1"/>
              </p:cNvSpPr>
              <p:nvPr/>
            </p:nvSpPr>
            <p:spPr bwMode="auto">
              <a:xfrm>
                <a:off x="11522076" y="1758950"/>
                <a:ext cx="153988" cy="1714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24" name="Oval 67"/>
              <p:cNvSpPr>
                <a:spLocks noChangeArrowheads="1"/>
              </p:cNvSpPr>
              <p:nvPr/>
            </p:nvSpPr>
            <p:spPr bwMode="auto">
              <a:xfrm>
                <a:off x="6008688" y="1758950"/>
                <a:ext cx="153988" cy="1714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25" name="Oval 68"/>
              <p:cNvSpPr>
                <a:spLocks noChangeArrowheads="1"/>
              </p:cNvSpPr>
              <p:nvPr/>
            </p:nvSpPr>
            <p:spPr bwMode="auto">
              <a:xfrm>
                <a:off x="6049963" y="1804988"/>
                <a:ext cx="69850" cy="793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26" name="Oval 69"/>
              <p:cNvSpPr>
                <a:spLocks noChangeArrowheads="1"/>
              </p:cNvSpPr>
              <p:nvPr/>
            </p:nvSpPr>
            <p:spPr bwMode="auto">
              <a:xfrm>
                <a:off x="11564938" y="1797050"/>
                <a:ext cx="76200" cy="8413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507" name="Rectangle 70"/>
              <p:cNvSpPr>
                <a:spLocks noChangeArrowheads="1"/>
              </p:cNvSpPr>
              <p:nvPr/>
            </p:nvSpPr>
            <p:spPr bwMode="auto">
              <a:xfrm>
                <a:off x="9957363" y="3229883"/>
                <a:ext cx="107953" cy="215878"/>
              </a:xfrm>
              <a:prstGeom prst="rect">
                <a:avLst/>
              </a:prstGeom>
              <a:solidFill>
                <a:schemeClr val="accent3"/>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08" name="Rectangle 71"/>
              <p:cNvSpPr>
                <a:spLocks noChangeArrowheads="1"/>
              </p:cNvSpPr>
              <p:nvPr/>
            </p:nvSpPr>
            <p:spPr bwMode="auto">
              <a:xfrm>
                <a:off x="10224072" y="3229883"/>
                <a:ext cx="107953" cy="215878"/>
              </a:xfrm>
              <a:prstGeom prst="rect">
                <a:avLst/>
              </a:prstGeom>
              <a:solidFill>
                <a:schemeClr val="accent3"/>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09" name="Rectangle 72"/>
              <p:cNvSpPr>
                <a:spLocks noChangeArrowheads="1"/>
              </p:cNvSpPr>
              <p:nvPr/>
            </p:nvSpPr>
            <p:spPr bwMode="auto">
              <a:xfrm>
                <a:off x="10035682" y="3242582"/>
                <a:ext cx="215908" cy="29630"/>
              </a:xfrm>
              <a:prstGeom prst="rect">
                <a:avLst/>
              </a:prstGeom>
              <a:solidFill>
                <a:schemeClr val="accent3"/>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10" name="Freeform 73"/>
              <p:cNvSpPr/>
              <p:nvPr/>
            </p:nvSpPr>
            <p:spPr bwMode="auto">
              <a:xfrm>
                <a:off x="10027215" y="3397084"/>
                <a:ext cx="213791" cy="31746"/>
              </a:xfrm>
              <a:custGeom>
                <a:avLst/>
                <a:gdLst>
                  <a:gd name="T0" fmla="*/ 135 w 135"/>
                  <a:gd name="T1" fmla="*/ 20 h 20"/>
                  <a:gd name="T2" fmla="*/ 133 w 135"/>
                  <a:gd name="T3" fmla="*/ 0 h 20"/>
                  <a:gd name="T4" fmla="*/ 0 w 135"/>
                  <a:gd name="T5" fmla="*/ 0 h 20"/>
                  <a:gd name="T6" fmla="*/ 0 w 135"/>
                  <a:gd name="T7" fmla="*/ 20 h 20"/>
                  <a:gd name="T8" fmla="*/ 135 w 135"/>
                  <a:gd name="T9" fmla="*/ 20 h 20"/>
                </a:gdLst>
                <a:ahLst/>
                <a:cxnLst>
                  <a:cxn ang="0">
                    <a:pos x="T0" y="T1"/>
                  </a:cxn>
                  <a:cxn ang="0">
                    <a:pos x="T2" y="T3"/>
                  </a:cxn>
                  <a:cxn ang="0">
                    <a:pos x="T4" y="T5"/>
                  </a:cxn>
                  <a:cxn ang="0">
                    <a:pos x="T6" y="T7"/>
                  </a:cxn>
                  <a:cxn ang="0">
                    <a:pos x="T8" y="T9"/>
                  </a:cxn>
                </a:cxnLst>
                <a:rect l="0" t="0" r="r" b="b"/>
                <a:pathLst>
                  <a:path w="135" h="20">
                    <a:moveTo>
                      <a:pt x="135" y="20"/>
                    </a:moveTo>
                    <a:lnTo>
                      <a:pt x="133" y="0"/>
                    </a:lnTo>
                    <a:lnTo>
                      <a:pt x="0" y="0"/>
                    </a:lnTo>
                    <a:lnTo>
                      <a:pt x="0" y="20"/>
                    </a:lnTo>
                    <a:lnTo>
                      <a:pt x="135" y="20"/>
                    </a:lnTo>
                    <a:close/>
                  </a:path>
                </a:pathLst>
              </a:custGeom>
              <a:solidFill>
                <a:schemeClr val="accent3"/>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11" name="Rectangle 74"/>
              <p:cNvSpPr>
                <a:spLocks noChangeArrowheads="1"/>
              </p:cNvSpPr>
              <p:nvPr/>
            </p:nvSpPr>
            <p:spPr bwMode="auto">
              <a:xfrm>
                <a:off x="7404574" y="3227767"/>
                <a:ext cx="103720" cy="215878"/>
              </a:xfrm>
              <a:prstGeom prst="rect">
                <a:avLst/>
              </a:prstGeom>
              <a:solidFill>
                <a:schemeClr val="accent3"/>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12" name="Rectangle 75"/>
              <p:cNvSpPr>
                <a:spLocks noChangeArrowheads="1"/>
              </p:cNvSpPr>
              <p:nvPr/>
            </p:nvSpPr>
            <p:spPr bwMode="auto">
              <a:xfrm>
                <a:off x="7671283" y="3229883"/>
                <a:ext cx="105837" cy="213762"/>
              </a:xfrm>
              <a:prstGeom prst="rect">
                <a:avLst/>
              </a:prstGeom>
              <a:solidFill>
                <a:schemeClr val="accent3"/>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13" name="Freeform 76"/>
              <p:cNvSpPr/>
              <p:nvPr/>
            </p:nvSpPr>
            <p:spPr bwMode="auto">
              <a:xfrm>
                <a:off x="7485010" y="3238349"/>
                <a:ext cx="215908" cy="33863"/>
              </a:xfrm>
              <a:custGeom>
                <a:avLst/>
                <a:gdLst>
                  <a:gd name="T0" fmla="*/ 136 w 136"/>
                  <a:gd name="T1" fmla="*/ 19 h 21"/>
                  <a:gd name="T2" fmla="*/ 136 w 136"/>
                  <a:gd name="T3" fmla="*/ 0 h 21"/>
                  <a:gd name="T4" fmla="*/ 0 w 136"/>
                  <a:gd name="T5" fmla="*/ 0 h 21"/>
                  <a:gd name="T6" fmla="*/ 0 w 136"/>
                  <a:gd name="T7" fmla="*/ 21 h 21"/>
                  <a:gd name="T8" fmla="*/ 136 w 136"/>
                  <a:gd name="T9" fmla="*/ 19 h 21"/>
                </a:gdLst>
                <a:ahLst/>
                <a:cxnLst>
                  <a:cxn ang="0">
                    <a:pos x="T0" y="T1"/>
                  </a:cxn>
                  <a:cxn ang="0">
                    <a:pos x="T2" y="T3"/>
                  </a:cxn>
                  <a:cxn ang="0">
                    <a:pos x="T4" y="T5"/>
                  </a:cxn>
                  <a:cxn ang="0">
                    <a:pos x="T6" y="T7"/>
                  </a:cxn>
                  <a:cxn ang="0">
                    <a:pos x="T8" y="T9"/>
                  </a:cxn>
                </a:cxnLst>
                <a:rect l="0" t="0" r="r" b="b"/>
                <a:pathLst>
                  <a:path w="136" h="21">
                    <a:moveTo>
                      <a:pt x="136" y="19"/>
                    </a:moveTo>
                    <a:lnTo>
                      <a:pt x="136" y="0"/>
                    </a:lnTo>
                    <a:lnTo>
                      <a:pt x="0" y="0"/>
                    </a:lnTo>
                    <a:lnTo>
                      <a:pt x="0" y="21"/>
                    </a:lnTo>
                    <a:lnTo>
                      <a:pt x="136" y="19"/>
                    </a:lnTo>
                    <a:close/>
                  </a:path>
                </a:pathLst>
              </a:custGeom>
              <a:solidFill>
                <a:schemeClr val="accent3"/>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14" name="Freeform 77"/>
              <p:cNvSpPr/>
              <p:nvPr/>
            </p:nvSpPr>
            <p:spPr bwMode="auto">
              <a:xfrm>
                <a:off x="7470192" y="3394966"/>
                <a:ext cx="215908" cy="33863"/>
              </a:xfrm>
              <a:custGeom>
                <a:avLst/>
                <a:gdLst>
                  <a:gd name="T0" fmla="*/ 136 w 136"/>
                  <a:gd name="T1" fmla="*/ 20 h 22"/>
                  <a:gd name="T2" fmla="*/ 136 w 136"/>
                  <a:gd name="T3" fmla="*/ 0 h 22"/>
                  <a:gd name="T4" fmla="*/ 0 w 136"/>
                  <a:gd name="T5" fmla="*/ 0 h 22"/>
                  <a:gd name="T6" fmla="*/ 0 w 136"/>
                  <a:gd name="T7" fmla="*/ 22 h 22"/>
                  <a:gd name="T8" fmla="*/ 136 w 136"/>
                  <a:gd name="T9" fmla="*/ 20 h 22"/>
                </a:gdLst>
                <a:ahLst/>
                <a:cxnLst>
                  <a:cxn ang="0">
                    <a:pos x="T0" y="T1"/>
                  </a:cxn>
                  <a:cxn ang="0">
                    <a:pos x="T2" y="T3"/>
                  </a:cxn>
                  <a:cxn ang="0">
                    <a:pos x="T4" y="T5"/>
                  </a:cxn>
                  <a:cxn ang="0">
                    <a:pos x="T6" y="T7"/>
                  </a:cxn>
                  <a:cxn ang="0">
                    <a:pos x="T8" y="T9"/>
                  </a:cxn>
                </a:cxnLst>
                <a:rect l="0" t="0" r="r" b="b"/>
                <a:pathLst>
                  <a:path w="136" h="22">
                    <a:moveTo>
                      <a:pt x="136" y="20"/>
                    </a:moveTo>
                    <a:lnTo>
                      <a:pt x="136" y="0"/>
                    </a:lnTo>
                    <a:lnTo>
                      <a:pt x="0" y="0"/>
                    </a:lnTo>
                    <a:lnTo>
                      <a:pt x="0" y="22"/>
                    </a:lnTo>
                    <a:lnTo>
                      <a:pt x="136" y="20"/>
                    </a:lnTo>
                    <a:close/>
                  </a:path>
                </a:pathLst>
              </a:custGeom>
              <a:solidFill>
                <a:schemeClr val="accent3"/>
              </a:solidFill>
              <a:ln>
                <a:noFill/>
              </a:ln>
            </p:spPr>
            <p:txBody>
              <a:bodyPr lIns="68580" tIns="34290" rIns="68580" bIns="34290"/>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49335" name="Oval 78"/>
              <p:cNvSpPr>
                <a:spLocks noChangeArrowheads="1"/>
              </p:cNvSpPr>
              <p:nvPr/>
            </p:nvSpPr>
            <p:spPr bwMode="auto">
              <a:xfrm>
                <a:off x="9983788" y="3317875"/>
                <a:ext cx="42863" cy="41275"/>
              </a:xfrm>
              <a:prstGeom prst="ellipse">
                <a:avLst/>
              </a:prstGeom>
              <a:solidFill>
                <a:srgbClr val="B23E3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36" name="Oval 79"/>
              <p:cNvSpPr>
                <a:spLocks noChangeArrowheads="1"/>
              </p:cNvSpPr>
              <p:nvPr/>
            </p:nvSpPr>
            <p:spPr bwMode="auto">
              <a:xfrm>
                <a:off x="10252076" y="3317875"/>
                <a:ext cx="46038" cy="41275"/>
              </a:xfrm>
              <a:prstGeom prst="ellipse">
                <a:avLst/>
              </a:prstGeom>
              <a:solidFill>
                <a:srgbClr val="B23E3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37" name="Oval 80"/>
              <p:cNvSpPr>
                <a:spLocks noChangeArrowheads="1"/>
              </p:cNvSpPr>
              <p:nvPr/>
            </p:nvSpPr>
            <p:spPr bwMode="auto">
              <a:xfrm>
                <a:off x="7429501" y="3314700"/>
                <a:ext cx="44450" cy="44450"/>
              </a:xfrm>
              <a:prstGeom prst="ellipse">
                <a:avLst/>
              </a:prstGeom>
              <a:solidFill>
                <a:srgbClr val="B23E3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338" name="Oval 81"/>
              <p:cNvSpPr>
                <a:spLocks noChangeArrowheads="1"/>
              </p:cNvSpPr>
              <p:nvPr/>
            </p:nvSpPr>
            <p:spPr bwMode="auto">
              <a:xfrm>
                <a:off x="7700963" y="3314700"/>
                <a:ext cx="41275" cy="44450"/>
              </a:xfrm>
              <a:prstGeom prst="ellipse">
                <a:avLst/>
              </a:prstGeom>
              <a:solidFill>
                <a:srgbClr val="B23E3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grpSp>
        <p:grpSp>
          <p:nvGrpSpPr>
            <p:cNvPr id="49166" name="Group 1279"/>
            <p:cNvGrpSpPr/>
            <p:nvPr/>
          </p:nvGrpSpPr>
          <p:grpSpPr bwMode="auto">
            <a:xfrm>
              <a:off x="9374598" y="3921518"/>
              <a:ext cx="3711307" cy="1193640"/>
              <a:chOff x="9365073" y="3921518"/>
              <a:chExt cx="3711307" cy="1193640"/>
            </a:xfrm>
          </p:grpSpPr>
          <p:sp>
            <p:nvSpPr>
              <p:cNvPr id="49167" name="AutoShape 465"/>
              <p:cNvSpPr>
                <a:spLocks noChangeAspect="1" noChangeArrowheads="1" noTextEdit="1"/>
              </p:cNvSpPr>
              <p:nvPr/>
            </p:nvSpPr>
            <p:spPr bwMode="auto">
              <a:xfrm>
                <a:off x="9365073" y="3921518"/>
                <a:ext cx="3711307" cy="118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68" name="Freeform: Shape 1321"/>
              <p:cNvSpPr/>
              <p:nvPr/>
            </p:nvSpPr>
            <p:spPr bwMode="auto">
              <a:xfrm>
                <a:off x="9811586" y="4252432"/>
                <a:ext cx="2367162" cy="672456"/>
              </a:xfrm>
              <a:custGeom>
                <a:avLst/>
                <a:gdLst>
                  <a:gd name="T0" fmla="*/ 2367162 w 2367162"/>
                  <a:gd name="T1" fmla="*/ 0 h 672456"/>
                  <a:gd name="T2" fmla="*/ 2367162 w 2367162"/>
                  <a:gd name="T3" fmla="*/ 88484 h 672456"/>
                  <a:gd name="T4" fmla="*/ 2363438 w 2367162"/>
                  <a:gd name="T5" fmla="*/ 88525 h 672456"/>
                  <a:gd name="T6" fmla="*/ 1892839 w 2367162"/>
                  <a:gd name="T7" fmla="*/ 130401 h 672456"/>
                  <a:gd name="T8" fmla="*/ 1619290 w 2367162"/>
                  <a:gd name="T9" fmla="*/ 113479 h 672456"/>
                  <a:gd name="T10" fmla="*/ 1484620 w 2367162"/>
                  <a:gd name="T11" fmla="*/ 168476 h 672456"/>
                  <a:gd name="T12" fmla="*/ 1320490 w 2367162"/>
                  <a:gd name="T13" fmla="*/ 329235 h 672456"/>
                  <a:gd name="T14" fmla="*/ 1135318 w 2367162"/>
                  <a:gd name="T15" fmla="*/ 380001 h 672456"/>
                  <a:gd name="T16" fmla="*/ 802851 w 2367162"/>
                  <a:gd name="T17" fmla="*/ 333466 h 672456"/>
                  <a:gd name="T18" fmla="*/ 533510 w 2367162"/>
                  <a:gd name="T19" fmla="*/ 557683 h 672456"/>
                  <a:gd name="T20" fmla="*/ 335713 w 2367162"/>
                  <a:gd name="T21" fmla="*/ 642293 h 672456"/>
                  <a:gd name="T22" fmla="*/ 264169 w 2367162"/>
                  <a:gd name="T23" fmla="*/ 642293 h 672456"/>
                  <a:gd name="T24" fmla="*/ 626096 w 2367162"/>
                  <a:gd name="T25" fmla="*/ 451920 h 672456"/>
                  <a:gd name="T26" fmla="*/ 760766 w 2367162"/>
                  <a:gd name="T27" fmla="*/ 316543 h 672456"/>
                  <a:gd name="T28" fmla="*/ 230502 w 2367162"/>
                  <a:gd name="T29" fmla="*/ 181167 h 672456"/>
                  <a:gd name="T30" fmla="*/ 7454 w 2367162"/>
                  <a:gd name="T31" fmla="*/ 130401 h 672456"/>
                  <a:gd name="T32" fmla="*/ 331505 w 2367162"/>
                  <a:gd name="T33" fmla="*/ 168476 h 672456"/>
                  <a:gd name="T34" fmla="*/ 323088 w 2367162"/>
                  <a:gd name="T35" fmla="*/ 88096 h 672456"/>
                  <a:gd name="T36" fmla="*/ 365172 w 2367162"/>
                  <a:gd name="T37" fmla="*/ 168476 h 672456"/>
                  <a:gd name="T38" fmla="*/ 865978 w 2367162"/>
                  <a:gd name="T39" fmla="*/ 299621 h 672456"/>
                  <a:gd name="T40" fmla="*/ 1206862 w 2367162"/>
                  <a:gd name="T41" fmla="*/ 320774 h 672456"/>
                  <a:gd name="T42" fmla="*/ 1455161 w 2367162"/>
                  <a:gd name="T43" fmla="*/ 96557 h 672456"/>
                  <a:gd name="T44" fmla="*/ 1097442 w 2367162"/>
                  <a:gd name="T45" fmla="*/ 33099 h 672456"/>
                  <a:gd name="T46" fmla="*/ 1194237 w 2367162"/>
                  <a:gd name="T47" fmla="*/ 28869 h 672456"/>
                  <a:gd name="T48" fmla="*/ 1303656 w 2367162"/>
                  <a:gd name="T49" fmla="*/ 33099 h 672456"/>
                  <a:gd name="T50" fmla="*/ 1463578 w 2367162"/>
                  <a:gd name="T51" fmla="*/ 41560 h 672456"/>
                  <a:gd name="T52" fmla="*/ 1703459 w 2367162"/>
                  <a:gd name="T53" fmla="*/ 54252 h 672456"/>
                  <a:gd name="T54" fmla="*/ 2246349 w 2367162"/>
                  <a:gd name="T55" fmla="*/ 20408 h 672456"/>
                  <a:gd name="T56" fmla="*/ 2318896 w 2367162"/>
                  <a:gd name="T57" fmla="*/ 8898 h 6724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67162" h="672456">
                    <a:moveTo>
                      <a:pt x="2367162" y="0"/>
                    </a:moveTo>
                    <a:lnTo>
                      <a:pt x="2367162" y="88484"/>
                    </a:lnTo>
                    <a:lnTo>
                      <a:pt x="2363438" y="88525"/>
                    </a:lnTo>
                    <a:cubicBezTo>
                      <a:pt x="2248190" y="93847"/>
                      <a:pt x="1973852" y="126699"/>
                      <a:pt x="1892839" y="130401"/>
                    </a:cubicBezTo>
                    <a:cubicBezTo>
                      <a:pt x="1833921" y="130401"/>
                      <a:pt x="1703459" y="121940"/>
                      <a:pt x="1619290" y="113479"/>
                    </a:cubicBezTo>
                    <a:cubicBezTo>
                      <a:pt x="1568789" y="109248"/>
                      <a:pt x="1518287" y="130401"/>
                      <a:pt x="1484620" y="168476"/>
                    </a:cubicBezTo>
                    <a:cubicBezTo>
                      <a:pt x="1442535" y="219242"/>
                      <a:pt x="1379408" y="286930"/>
                      <a:pt x="1320490" y="329235"/>
                    </a:cubicBezTo>
                    <a:cubicBezTo>
                      <a:pt x="1215279" y="401154"/>
                      <a:pt x="1232113" y="384232"/>
                      <a:pt x="1135318" y="380001"/>
                    </a:cubicBezTo>
                    <a:cubicBezTo>
                      <a:pt x="1042733" y="380001"/>
                      <a:pt x="802851" y="333466"/>
                      <a:pt x="802851" y="333466"/>
                    </a:cubicBezTo>
                    <a:cubicBezTo>
                      <a:pt x="802851" y="333466"/>
                      <a:pt x="638721" y="519608"/>
                      <a:pt x="533510" y="557683"/>
                    </a:cubicBezTo>
                    <a:cubicBezTo>
                      <a:pt x="424090" y="591527"/>
                      <a:pt x="411465" y="604218"/>
                      <a:pt x="335713" y="642293"/>
                    </a:cubicBezTo>
                    <a:cubicBezTo>
                      <a:pt x="255752" y="680368"/>
                      <a:pt x="230502" y="684598"/>
                      <a:pt x="264169" y="642293"/>
                    </a:cubicBezTo>
                    <a:cubicBezTo>
                      <a:pt x="293629" y="604218"/>
                      <a:pt x="533510" y="528069"/>
                      <a:pt x="626096" y="451920"/>
                    </a:cubicBezTo>
                    <a:cubicBezTo>
                      <a:pt x="722890" y="380001"/>
                      <a:pt x="760766" y="316543"/>
                      <a:pt x="760766" y="316543"/>
                    </a:cubicBezTo>
                    <a:cubicBezTo>
                      <a:pt x="634513" y="270008"/>
                      <a:pt x="323088" y="198089"/>
                      <a:pt x="230502" y="181167"/>
                    </a:cubicBezTo>
                    <a:cubicBezTo>
                      <a:pt x="142124" y="164245"/>
                      <a:pt x="-38839" y="138862"/>
                      <a:pt x="7454" y="130401"/>
                    </a:cubicBezTo>
                    <a:cubicBezTo>
                      <a:pt x="53747" y="117709"/>
                      <a:pt x="331505" y="168476"/>
                      <a:pt x="331505" y="168476"/>
                    </a:cubicBezTo>
                    <a:cubicBezTo>
                      <a:pt x="331505" y="168476"/>
                      <a:pt x="310462" y="71174"/>
                      <a:pt x="323088" y="88096"/>
                    </a:cubicBezTo>
                    <a:cubicBezTo>
                      <a:pt x="344130" y="126170"/>
                      <a:pt x="348338" y="164245"/>
                      <a:pt x="365172" y="168476"/>
                    </a:cubicBezTo>
                    <a:cubicBezTo>
                      <a:pt x="377798" y="176937"/>
                      <a:pt x="752350" y="265777"/>
                      <a:pt x="865978" y="299621"/>
                    </a:cubicBezTo>
                    <a:cubicBezTo>
                      <a:pt x="996440" y="333466"/>
                      <a:pt x="1101651" y="341927"/>
                      <a:pt x="1206862" y="320774"/>
                    </a:cubicBezTo>
                    <a:cubicBezTo>
                      <a:pt x="1312073" y="299621"/>
                      <a:pt x="1455161" y="96557"/>
                      <a:pt x="1455161" y="96557"/>
                    </a:cubicBezTo>
                    <a:cubicBezTo>
                      <a:pt x="1455161" y="96557"/>
                      <a:pt x="1173194" y="66943"/>
                      <a:pt x="1097442" y="33099"/>
                    </a:cubicBezTo>
                    <a:cubicBezTo>
                      <a:pt x="1051150" y="16177"/>
                      <a:pt x="1122693" y="20408"/>
                      <a:pt x="1194237" y="28869"/>
                    </a:cubicBezTo>
                    <a:cubicBezTo>
                      <a:pt x="1244738" y="33099"/>
                      <a:pt x="1295240" y="37330"/>
                      <a:pt x="1303656" y="33099"/>
                    </a:cubicBezTo>
                    <a:cubicBezTo>
                      <a:pt x="1316282" y="24638"/>
                      <a:pt x="1379408" y="33099"/>
                      <a:pt x="1463578" y="41560"/>
                    </a:cubicBezTo>
                    <a:cubicBezTo>
                      <a:pt x="1535121" y="50021"/>
                      <a:pt x="1619290" y="54252"/>
                      <a:pt x="1703459" y="54252"/>
                    </a:cubicBezTo>
                    <a:cubicBezTo>
                      <a:pt x="1888631" y="54252"/>
                      <a:pt x="2023301" y="54252"/>
                      <a:pt x="2246349" y="20408"/>
                    </a:cubicBezTo>
                    <a:cubicBezTo>
                      <a:pt x="2274230" y="16177"/>
                      <a:pt x="2298100" y="12409"/>
                      <a:pt x="2318896" y="8898"/>
                    </a:cubicBezTo>
                    <a:lnTo>
                      <a:pt x="2367162" y="0"/>
                    </a:ln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69" name="Freeform 468"/>
              <p:cNvSpPr/>
              <p:nvPr/>
            </p:nvSpPr>
            <p:spPr bwMode="auto">
              <a:xfrm>
                <a:off x="9365073" y="4408156"/>
                <a:ext cx="433384" cy="291983"/>
              </a:xfrm>
              <a:custGeom>
                <a:avLst/>
                <a:gdLst>
                  <a:gd name="T0" fmla="*/ 433384 w 103"/>
                  <a:gd name="T1" fmla="*/ 143876 h 69"/>
                  <a:gd name="T2" fmla="*/ 37869 w 103"/>
                  <a:gd name="T3" fmla="*/ 122717 h 69"/>
                  <a:gd name="T4" fmla="*/ 25246 w 103"/>
                  <a:gd name="T5" fmla="*/ 160802 h 69"/>
                  <a:gd name="T6" fmla="*/ 4208 w 103"/>
                  <a:gd name="T7" fmla="*/ 211582 h 69"/>
                  <a:gd name="T8" fmla="*/ 151474 w 103"/>
                  <a:gd name="T9" fmla="*/ 270825 h 69"/>
                  <a:gd name="T10" fmla="*/ 433384 w 103"/>
                  <a:gd name="T11" fmla="*/ 211582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69">
                    <a:moveTo>
                      <a:pt x="103" y="34"/>
                    </a:moveTo>
                    <a:cubicBezTo>
                      <a:pt x="103" y="34"/>
                      <a:pt x="54" y="0"/>
                      <a:pt x="9" y="29"/>
                    </a:cubicBezTo>
                    <a:cubicBezTo>
                      <a:pt x="9" y="29"/>
                      <a:pt x="2" y="34"/>
                      <a:pt x="6" y="38"/>
                    </a:cubicBezTo>
                    <a:cubicBezTo>
                      <a:pt x="11" y="41"/>
                      <a:pt x="0" y="45"/>
                      <a:pt x="1" y="50"/>
                    </a:cubicBezTo>
                    <a:cubicBezTo>
                      <a:pt x="1" y="55"/>
                      <a:pt x="16" y="59"/>
                      <a:pt x="36" y="64"/>
                    </a:cubicBezTo>
                    <a:cubicBezTo>
                      <a:pt x="55" y="69"/>
                      <a:pt x="82" y="69"/>
                      <a:pt x="103" y="50"/>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70" name="Freeform 469"/>
              <p:cNvSpPr/>
              <p:nvPr/>
            </p:nvSpPr>
            <p:spPr bwMode="auto">
              <a:xfrm>
                <a:off x="9499128" y="4534866"/>
                <a:ext cx="286474" cy="84473"/>
              </a:xfrm>
              <a:custGeom>
                <a:avLst/>
                <a:gdLst>
                  <a:gd name="T0" fmla="*/ 37916 w 68"/>
                  <a:gd name="T1" fmla="*/ 0 h 20"/>
                  <a:gd name="T2" fmla="*/ 155876 w 68"/>
                  <a:gd name="T3" fmla="*/ 38013 h 20"/>
                  <a:gd name="T4" fmla="*/ 42129 w 68"/>
                  <a:gd name="T5" fmla="*/ 59131 h 20"/>
                  <a:gd name="T6" fmla="*/ 265410 w 68"/>
                  <a:gd name="T7" fmla="*/ 84473 h 20"/>
                  <a:gd name="T8" fmla="*/ 286474 w 68"/>
                  <a:gd name="T9" fmla="*/ 54907 h 20"/>
                  <a:gd name="T10" fmla="*/ 227494 w 68"/>
                  <a:gd name="T11" fmla="*/ 8447 h 20"/>
                  <a:gd name="T12" fmla="*/ 37916 w 68"/>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20">
                    <a:moveTo>
                      <a:pt x="9" y="0"/>
                    </a:moveTo>
                    <a:cubicBezTo>
                      <a:pt x="9" y="0"/>
                      <a:pt x="31" y="6"/>
                      <a:pt x="37" y="9"/>
                    </a:cubicBezTo>
                    <a:cubicBezTo>
                      <a:pt x="37" y="9"/>
                      <a:pt x="21" y="9"/>
                      <a:pt x="10" y="14"/>
                    </a:cubicBezTo>
                    <a:cubicBezTo>
                      <a:pt x="0" y="19"/>
                      <a:pt x="63" y="20"/>
                      <a:pt x="63" y="20"/>
                    </a:cubicBezTo>
                    <a:cubicBezTo>
                      <a:pt x="68" y="13"/>
                      <a:pt x="68" y="13"/>
                      <a:pt x="68" y="13"/>
                    </a:cubicBezTo>
                    <a:cubicBezTo>
                      <a:pt x="68" y="13"/>
                      <a:pt x="59" y="2"/>
                      <a:pt x="54" y="2"/>
                    </a:cubicBezTo>
                    <a:cubicBezTo>
                      <a:pt x="49" y="1"/>
                      <a:pt x="9" y="0"/>
                      <a:pt x="9" y="0"/>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71" name="Freeform 470"/>
              <p:cNvSpPr/>
              <p:nvPr/>
            </p:nvSpPr>
            <p:spPr bwMode="auto">
              <a:xfrm>
                <a:off x="9377928" y="4569757"/>
                <a:ext cx="462766" cy="189146"/>
              </a:xfrm>
              <a:custGeom>
                <a:avLst/>
                <a:gdLst>
                  <a:gd name="T0" fmla="*/ 429110 w 110"/>
                  <a:gd name="T1" fmla="*/ 130301 h 45"/>
                  <a:gd name="T2" fmla="*/ 298694 w 110"/>
                  <a:gd name="T3" fmla="*/ 180740 h 45"/>
                  <a:gd name="T4" fmla="*/ 290280 w 110"/>
                  <a:gd name="T5" fmla="*/ 180740 h 45"/>
                  <a:gd name="T6" fmla="*/ 286074 w 110"/>
                  <a:gd name="T7" fmla="*/ 184943 h 45"/>
                  <a:gd name="T8" fmla="*/ 63104 w 110"/>
                  <a:gd name="T9" fmla="*/ 147114 h 45"/>
                  <a:gd name="T10" fmla="*/ 50484 w 110"/>
                  <a:gd name="T11" fmla="*/ 121894 h 45"/>
                  <a:gd name="T12" fmla="*/ 4207 w 110"/>
                  <a:gd name="T13" fmla="*/ 84065 h 45"/>
                  <a:gd name="T14" fmla="*/ 29449 w 110"/>
                  <a:gd name="T15" fmla="*/ 63049 h 45"/>
                  <a:gd name="T16" fmla="*/ 416489 w 110"/>
                  <a:gd name="T17" fmla="*/ 46236 h 45"/>
                  <a:gd name="T18" fmla="*/ 429110 w 110"/>
                  <a:gd name="T19" fmla="*/ 13030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45">
                    <a:moveTo>
                      <a:pt x="102" y="31"/>
                    </a:moveTo>
                    <a:cubicBezTo>
                      <a:pt x="94" y="39"/>
                      <a:pt x="83" y="42"/>
                      <a:pt x="71" y="43"/>
                    </a:cubicBezTo>
                    <a:cubicBezTo>
                      <a:pt x="70" y="43"/>
                      <a:pt x="69" y="43"/>
                      <a:pt x="69" y="43"/>
                    </a:cubicBezTo>
                    <a:cubicBezTo>
                      <a:pt x="68" y="44"/>
                      <a:pt x="68" y="44"/>
                      <a:pt x="68" y="44"/>
                    </a:cubicBezTo>
                    <a:cubicBezTo>
                      <a:pt x="44" y="45"/>
                      <a:pt x="19" y="38"/>
                      <a:pt x="15" y="35"/>
                    </a:cubicBezTo>
                    <a:cubicBezTo>
                      <a:pt x="8" y="31"/>
                      <a:pt x="13" y="32"/>
                      <a:pt x="12" y="29"/>
                    </a:cubicBezTo>
                    <a:cubicBezTo>
                      <a:pt x="10" y="27"/>
                      <a:pt x="1" y="24"/>
                      <a:pt x="1" y="20"/>
                    </a:cubicBezTo>
                    <a:cubicBezTo>
                      <a:pt x="0" y="16"/>
                      <a:pt x="7" y="15"/>
                      <a:pt x="7" y="15"/>
                    </a:cubicBezTo>
                    <a:cubicBezTo>
                      <a:pt x="45" y="0"/>
                      <a:pt x="83" y="2"/>
                      <a:pt x="99" y="11"/>
                    </a:cubicBezTo>
                    <a:cubicBezTo>
                      <a:pt x="108" y="16"/>
                      <a:pt x="110" y="23"/>
                      <a:pt x="102" y="31"/>
                    </a:cubicBezTo>
                    <a:close/>
                  </a:path>
                </a:pathLst>
              </a:custGeom>
              <a:solidFill>
                <a:srgbClr val="FFEE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72" name="Freeform 471"/>
              <p:cNvSpPr/>
              <p:nvPr/>
            </p:nvSpPr>
            <p:spPr bwMode="auto">
              <a:xfrm>
                <a:off x="9638692" y="4615666"/>
                <a:ext cx="202001" cy="135891"/>
              </a:xfrm>
              <a:custGeom>
                <a:avLst/>
                <a:gdLst>
                  <a:gd name="T0" fmla="*/ 168334 w 48"/>
                  <a:gd name="T1" fmla="*/ 84932 h 32"/>
                  <a:gd name="T2" fmla="*/ 37875 w 48"/>
                  <a:gd name="T3" fmla="*/ 135891 h 32"/>
                  <a:gd name="T4" fmla="*/ 134667 w 48"/>
                  <a:gd name="T5" fmla="*/ 101918 h 32"/>
                  <a:gd name="T6" fmla="*/ 16833 w 48"/>
                  <a:gd name="T7" fmla="*/ 89178 h 32"/>
                  <a:gd name="T8" fmla="*/ 113626 w 48"/>
                  <a:gd name="T9" fmla="*/ 59452 h 32"/>
                  <a:gd name="T10" fmla="*/ 0 w 48"/>
                  <a:gd name="T11" fmla="*/ 55206 h 32"/>
                  <a:gd name="T12" fmla="*/ 105209 w 48"/>
                  <a:gd name="T13" fmla="*/ 42466 h 32"/>
                  <a:gd name="T14" fmla="*/ 134667 w 48"/>
                  <a:gd name="T15" fmla="*/ 0 h 32"/>
                  <a:gd name="T16" fmla="*/ 155709 w 48"/>
                  <a:gd name="T17" fmla="*/ 0 h 32"/>
                  <a:gd name="T18" fmla="*/ 168334 w 48"/>
                  <a:gd name="T19" fmla="*/ 8493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32">
                    <a:moveTo>
                      <a:pt x="40" y="20"/>
                    </a:moveTo>
                    <a:cubicBezTo>
                      <a:pt x="32" y="28"/>
                      <a:pt x="21" y="31"/>
                      <a:pt x="9" y="32"/>
                    </a:cubicBezTo>
                    <a:cubicBezTo>
                      <a:pt x="17" y="31"/>
                      <a:pt x="30" y="25"/>
                      <a:pt x="32" y="24"/>
                    </a:cubicBezTo>
                    <a:cubicBezTo>
                      <a:pt x="20" y="28"/>
                      <a:pt x="4" y="21"/>
                      <a:pt x="4" y="21"/>
                    </a:cubicBezTo>
                    <a:cubicBezTo>
                      <a:pt x="17" y="22"/>
                      <a:pt x="27" y="14"/>
                      <a:pt x="27" y="14"/>
                    </a:cubicBezTo>
                    <a:cubicBezTo>
                      <a:pt x="18" y="17"/>
                      <a:pt x="0" y="13"/>
                      <a:pt x="0" y="13"/>
                    </a:cubicBezTo>
                    <a:cubicBezTo>
                      <a:pt x="0" y="13"/>
                      <a:pt x="17" y="14"/>
                      <a:pt x="25" y="10"/>
                    </a:cubicBezTo>
                    <a:cubicBezTo>
                      <a:pt x="33" y="6"/>
                      <a:pt x="32" y="0"/>
                      <a:pt x="32" y="0"/>
                    </a:cubicBezTo>
                    <a:cubicBezTo>
                      <a:pt x="37" y="0"/>
                      <a:pt x="37" y="0"/>
                      <a:pt x="37" y="0"/>
                    </a:cubicBezTo>
                    <a:cubicBezTo>
                      <a:pt x="46" y="5"/>
                      <a:pt x="48" y="12"/>
                      <a:pt x="40" y="20"/>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73" name="Freeform 472"/>
              <p:cNvSpPr/>
              <p:nvPr/>
            </p:nvSpPr>
            <p:spPr bwMode="auto">
              <a:xfrm>
                <a:off x="9423837" y="4391629"/>
                <a:ext cx="416856" cy="194655"/>
              </a:xfrm>
              <a:custGeom>
                <a:avLst/>
                <a:gdLst>
                  <a:gd name="T0" fmla="*/ 374749 w 99"/>
                  <a:gd name="T1" fmla="*/ 194655 h 46"/>
                  <a:gd name="T2" fmla="*/ 286325 w 99"/>
                  <a:gd name="T3" fmla="*/ 181960 h 46"/>
                  <a:gd name="T4" fmla="*/ 286325 w 99"/>
                  <a:gd name="T5" fmla="*/ 181960 h 46"/>
                  <a:gd name="T6" fmla="*/ 265272 w 99"/>
                  <a:gd name="T7" fmla="*/ 177728 h 46"/>
                  <a:gd name="T8" fmla="*/ 252640 w 99"/>
                  <a:gd name="T9" fmla="*/ 173497 h 46"/>
                  <a:gd name="T10" fmla="*/ 252640 w 99"/>
                  <a:gd name="T11" fmla="*/ 173497 h 46"/>
                  <a:gd name="T12" fmla="*/ 25264 w 99"/>
                  <a:gd name="T13" fmla="*/ 105791 h 46"/>
                  <a:gd name="T14" fmla="*/ 54739 w 99"/>
                  <a:gd name="T15" fmla="*/ 63474 h 46"/>
                  <a:gd name="T16" fmla="*/ 54739 w 99"/>
                  <a:gd name="T17" fmla="*/ 12695 h 46"/>
                  <a:gd name="T18" fmla="*/ 261061 w 99"/>
                  <a:gd name="T19" fmla="*/ 42316 h 46"/>
                  <a:gd name="T20" fmla="*/ 395803 w 99"/>
                  <a:gd name="T21" fmla="*/ 143875 h 46"/>
                  <a:gd name="T22" fmla="*/ 374749 w 99"/>
                  <a:gd name="T23" fmla="*/ 194655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46">
                    <a:moveTo>
                      <a:pt x="89" y="46"/>
                    </a:moveTo>
                    <a:cubicBezTo>
                      <a:pt x="89" y="46"/>
                      <a:pt x="80" y="45"/>
                      <a:pt x="68" y="43"/>
                    </a:cubicBezTo>
                    <a:cubicBezTo>
                      <a:pt x="68" y="43"/>
                      <a:pt x="68" y="43"/>
                      <a:pt x="68" y="43"/>
                    </a:cubicBezTo>
                    <a:cubicBezTo>
                      <a:pt x="66" y="42"/>
                      <a:pt x="65" y="42"/>
                      <a:pt x="63" y="42"/>
                    </a:cubicBezTo>
                    <a:cubicBezTo>
                      <a:pt x="62" y="41"/>
                      <a:pt x="61" y="41"/>
                      <a:pt x="60" y="41"/>
                    </a:cubicBezTo>
                    <a:cubicBezTo>
                      <a:pt x="60" y="41"/>
                      <a:pt x="60" y="41"/>
                      <a:pt x="60" y="41"/>
                    </a:cubicBezTo>
                    <a:cubicBezTo>
                      <a:pt x="38" y="37"/>
                      <a:pt x="10" y="30"/>
                      <a:pt x="6" y="25"/>
                    </a:cubicBezTo>
                    <a:cubicBezTo>
                      <a:pt x="0" y="15"/>
                      <a:pt x="11" y="16"/>
                      <a:pt x="13" y="15"/>
                    </a:cubicBezTo>
                    <a:cubicBezTo>
                      <a:pt x="16" y="13"/>
                      <a:pt x="11" y="5"/>
                      <a:pt x="13" y="3"/>
                    </a:cubicBezTo>
                    <a:cubicBezTo>
                      <a:pt x="14" y="1"/>
                      <a:pt x="38" y="0"/>
                      <a:pt x="62" y="10"/>
                    </a:cubicBezTo>
                    <a:cubicBezTo>
                      <a:pt x="74" y="15"/>
                      <a:pt x="86" y="22"/>
                      <a:pt x="94" y="34"/>
                    </a:cubicBezTo>
                    <a:cubicBezTo>
                      <a:pt x="94" y="34"/>
                      <a:pt x="99" y="46"/>
                      <a:pt x="89" y="46"/>
                    </a:cubicBezTo>
                    <a:close/>
                  </a:path>
                </a:pathLst>
              </a:custGeom>
              <a:solidFill>
                <a:srgbClr val="FFEE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74" name="Freeform 473"/>
              <p:cNvSpPr/>
              <p:nvPr/>
            </p:nvSpPr>
            <p:spPr bwMode="auto">
              <a:xfrm>
                <a:off x="9719493" y="4505484"/>
                <a:ext cx="146910" cy="216692"/>
              </a:xfrm>
              <a:custGeom>
                <a:avLst/>
                <a:gdLst>
                  <a:gd name="T0" fmla="*/ 92343 w 35"/>
                  <a:gd name="T1" fmla="*/ 21244 h 51"/>
                  <a:gd name="T2" fmla="*/ 46172 w 35"/>
                  <a:gd name="T3" fmla="*/ 0 h 51"/>
                  <a:gd name="T4" fmla="*/ 79751 w 35"/>
                  <a:gd name="T5" fmla="*/ 63733 h 51"/>
                  <a:gd name="T6" fmla="*/ 8395 w 35"/>
                  <a:gd name="T7" fmla="*/ 84977 h 51"/>
                  <a:gd name="T8" fmla="*/ 71356 w 35"/>
                  <a:gd name="T9" fmla="*/ 135964 h 51"/>
                  <a:gd name="T10" fmla="*/ 0 w 35"/>
                  <a:gd name="T11" fmla="*/ 199697 h 51"/>
                  <a:gd name="T12" fmla="*/ 79751 w 35"/>
                  <a:gd name="T13" fmla="*/ 182701 h 51"/>
                  <a:gd name="T14" fmla="*/ 62961 w 35"/>
                  <a:gd name="T15" fmla="*/ 216692 h 51"/>
                  <a:gd name="T16" fmla="*/ 125923 w 35"/>
                  <a:gd name="T17" fmla="*/ 140212 h 51"/>
                  <a:gd name="T18" fmla="*/ 146910 w 35"/>
                  <a:gd name="T19" fmla="*/ 118968 h 51"/>
                  <a:gd name="T20" fmla="*/ 130120 w 35"/>
                  <a:gd name="T21" fmla="*/ 89226 h 51"/>
                  <a:gd name="T22" fmla="*/ 92343 w 35"/>
                  <a:gd name="T23" fmla="*/ 21244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51">
                    <a:moveTo>
                      <a:pt x="22" y="5"/>
                    </a:moveTo>
                    <a:cubicBezTo>
                      <a:pt x="19" y="3"/>
                      <a:pt x="15" y="0"/>
                      <a:pt x="11" y="0"/>
                    </a:cubicBezTo>
                    <a:cubicBezTo>
                      <a:pt x="19" y="6"/>
                      <a:pt x="21" y="12"/>
                      <a:pt x="19" y="15"/>
                    </a:cubicBezTo>
                    <a:cubicBezTo>
                      <a:pt x="16" y="19"/>
                      <a:pt x="2" y="20"/>
                      <a:pt x="2" y="20"/>
                    </a:cubicBezTo>
                    <a:cubicBezTo>
                      <a:pt x="2" y="20"/>
                      <a:pt x="15" y="25"/>
                      <a:pt x="17" y="32"/>
                    </a:cubicBezTo>
                    <a:cubicBezTo>
                      <a:pt x="19" y="38"/>
                      <a:pt x="13" y="47"/>
                      <a:pt x="0" y="47"/>
                    </a:cubicBezTo>
                    <a:cubicBezTo>
                      <a:pt x="8" y="49"/>
                      <a:pt x="14" y="48"/>
                      <a:pt x="19" y="43"/>
                    </a:cubicBezTo>
                    <a:cubicBezTo>
                      <a:pt x="21" y="41"/>
                      <a:pt x="15" y="51"/>
                      <a:pt x="15" y="51"/>
                    </a:cubicBezTo>
                    <a:cubicBezTo>
                      <a:pt x="15" y="51"/>
                      <a:pt x="23" y="48"/>
                      <a:pt x="30" y="33"/>
                    </a:cubicBezTo>
                    <a:cubicBezTo>
                      <a:pt x="31" y="30"/>
                      <a:pt x="34" y="32"/>
                      <a:pt x="35" y="28"/>
                    </a:cubicBezTo>
                    <a:cubicBezTo>
                      <a:pt x="35" y="25"/>
                      <a:pt x="32" y="25"/>
                      <a:pt x="31" y="21"/>
                    </a:cubicBezTo>
                    <a:cubicBezTo>
                      <a:pt x="30" y="17"/>
                      <a:pt x="26" y="8"/>
                      <a:pt x="22" y="5"/>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75" name="Freeform 474"/>
              <p:cNvSpPr/>
              <p:nvPr/>
            </p:nvSpPr>
            <p:spPr bwMode="auto">
              <a:xfrm>
                <a:off x="9837021" y="4514666"/>
                <a:ext cx="718021" cy="218528"/>
              </a:xfrm>
              <a:custGeom>
                <a:avLst/>
                <a:gdLst>
                  <a:gd name="T0" fmla="*/ 4199 w 171"/>
                  <a:gd name="T1" fmla="*/ 96657 h 52"/>
                  <a:gd name="T2" fmla="*/ 701225 w 171"/>
                  <a:gd name="T3" fmla="*/ 0 h 52"/>
                  <a:gd name="T4" fmla="*/ 713822 w 171"/>
                  <a:gd name="T5" fmla="*/ 42025 h 52"/>
                  <a:gd name="T6" fmla="*/ 0 w 171"/>
                  <a:gd name="T7" fmla="*/ 113466 h 52"/>
                  <a:gd name="T8" fmla="*/ 4199 w 171"/>
                  <a:gd name="T9" fmla="*/ 96657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52">
                    <a:moveTo>
                      <a:pt x="1" y="23"/>
                    </a:moveTo>
                    <a:cubicBezTo>
                      <a:pt x="1" y="23"/>
                      <a:pt x="121" y="50"/>
                      <a:pt x="167" y="0"/>
                    </a:cubicBezTo>
                    <a:cubicBezTo>
                      <a:pt x="167" y="0"/>
                      <a:pt x="170" y="6"/>
                      <a:pt x="170" y="10"/>
                    </a:cubicBezTo>
                    <a:cubicBezTo>
                      <a:pt x="171" y="15"/>
                      <a:pt x="122" y="52"/>
                      <a:pt x="0" y="27"/>
                    </a:cubicBezTo>
                    <a:cubicBezTo>
                      <a:pt x="1" y="23"/>
                      <a:pt x="1" y="23"/>
                      <a:pt x="1" y="23"/>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76" name="Freeform 475"/>
              <p:cNvSpPr/>
              <p:nvPr/>
            </p:nvSpPr>
            <p:spPr bwMode="auto">
              <a:xfrm>
                <a:off x="9655220" y="4433865"/>
                <a:ext cx="185474" cy="152419"/>
              </a:xfrm>
              <a:custGeom>
                <a:avLst/>
                <a:gdLst>
                  <a:gd name="T0" fmla="*/ 143321 w 44"/>
                  <a:gd name="T1" fmla="*/ 152419 h 36"/>
                  <a:gd name="T2" fmla="*/ 54799 w 44"/>
                  <a:gd name="T3" fmla="*/ 139717 h 36"/>
                  <a:gd name="T4" fmla="*/ 118029 w 44"/>
                  <a:gd name="T5" fmla="*/ 122782 h 36"/>
                  <a:gd name="T6" fmla="*/ 0 w 44"/>
                  <a:gd name="T7" fmla="*/ 80443 h 36"/>
                  <a:gd name="T8" fmla="*/ 122244 w 44"/>
                  <a:gd name="T9" fmla="*/ 101613 h 36"/>
                  <a:gd name="T10" fmla="*/ 4215 w 44"/>
                  <a:gd name="T11" fmla="*/ 25403 h 36"/>
                  <a:gd name="T12" fmla="*/ 105383 w 44"/>
                  <a:gd name="T13" fmla="*/ 59274 h 36"/>
                  <a:gd name="T14" fmla="*/ 50584 w 44"/>
                  <a:gd name="T15" fmla="*/ 21169 h 36"/>
                  <a:gd name="T16" fmla="*/ 29507 w 44"/>
                  <a:gd name="T17" fmla="*/ 0 h 36"/>
                  <a:gd name="T18" fmla="*/ 164397 w 44"/>
                  <a:gd name="T19" fmla="*/ 101613 h 36"/>
                  <a:gd name="T20" fmla="*/ 143321 w 44"/>
                  <a:gd name="T21" fmla="*/ 1524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6">
                    <a:moveTo>
                      <a:pt x="34" y="36"/>
                    </a:moveTo>
                    <a:cubicBezTo>
                      <a:pt x="34" y="36"/>
                      <a:pt x="25" y="35"/>
                      <a:pt x="13" y="33"/>
                    </a:cubicBezTo>
                    <a:cubicBezTo>
                      <a:pt x="20" y="34"/>
                      <a:pt x="30" y="34"/>
                      <a:pt x="28" y="29"/>
                    </a:cubicBezTo>
                    <a:cubicBezTo>
                      <a:pt x="24" y="22"/>
                      <a:pt x="0" y="19"/>
                      <a:pt x="0" y="19"/>
                    </a:cubicBezTo>
                    <a:cubicBezTo>
                      <a:pt x="16" y="15"/>
                      <a:pt x="28" y="24"/>
                      <a:pt x="29" y="24"/>
                    </a:cubicBezTo>
                    <a:cubicBezTo>
                      <a:pt x="24" y="13"/>
                      <a:pt x="1" y="6"/>
                      <a:pt x="1" y="6"/>
                    </a:cubicBezTo>
                    <a:cubicBezTo>
                      <a:pt x="14" y="7"/>
                      <a:pt x="24" y="13"/>
                      <a:pt x="25" y="14"/>
                    </a:cubicBezTo>
                    <a:cubicBezTo>
                      <a:pt x="24" y="13"/>
                      <a:pt x="19" y="9"/>
                      <a:pt x="12" y="5"/>
                    </a:cubicBezTo>
                    <a:cubicBezTo>
                      <a:pt x="9" y="3"/>
                      <a:pt x="8" y="1"/>
                      <a:pt x="7" y="0"/>
                    </a:cubicBezTo>
                    <a:cubicBezTo>
                      <a:pt x="19" y="5"/>
                      <a:pt x="31" y="12"/>
                      <a:pt x="39" y="24"/>
                    </a:cubicBezTo>
                    <a:cubicBezTo>
                      <a:pt x="39" y="24"/>
                      <a:pt x="44" y="36"/>
                      <a:pt x="34" y="36"/>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77" name="Freeform 476"/>
              <p:cNvSpPr/>
              <p:nvPr/>
            </p:nvSpPr>
            <p:spPr bwMode="auto">
              <a:xfrm>
                <a:off x="10690933" y="4259410"/>
                <a:ext cx="179964" cy="135891"/>
              </a:xfrm>
              <a:custGeom>
                <a:avLst/>
                <a:gdLst>
                  <a:gd name="T0" fmla="*/ 179964 w 43"/>
                  <a:gd name="T1" fmla="*/ 97672 h 32"/>
                  <a:gd name="T2" fmla="*/ 33482 w 43"/>
                  <a:gd name="T3" fmla="*/ 12740 h 32"/>
                  <a:gd name="T4" fmla="*/ 20926 w 43"/>
                  <a:gd name="T5" fmla="*/ 25480 h 32"/>
                  <a:gd name="T6" fmla="*/ 0 w 43"/>
                  <a:gd name="T7" fmla="*/ 38219 h 32"/>
                  <a:gd name="T8" fmla="*/ 46037 w 43"/>
                  <a:gd name="T9" fmla="*/ 93425 h 32"/>
                  <a:gd name="T10" fmla="*/ 167408 w 43"/>
                  <a:gd name="T11" fmla="*/ 12315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2">
                    <a:moveTo>
                      <a:pt x="43" y="23"/>
                    </a:moveTo>
                    <a:cubicBezTo>
                      <a:pt x="43" y="23"/>
                      <a:pt x="31" y="0"/>
                      <a:pt x="8" y="3"/>
                    </a:cubicBezTo>
                    <a:cubicBezTo>
                      <a:pt x="8" y="3"/>
                      <a:pt x="4" y="4"/>
                      <a:pt x="5" y="6"/>
                    </a:cubicBezTo>
                    <a:cubicBezTo>
                      <a:pt x="6" y="8"/>
                      <a:pt x="1" y="7"/>
                      <a:pt x="0" y="9"/>
                    </a:cubicBezTo>
                    <a:cubicBezTo>
                      <a:pt x="0" y="12"/>
                      <a:pt x="5" y="16"/>
                      <a:pt x="11" y="22"/>
                    </a:cubicBezTo>
                    <a:cubicBezTo>
                      <a:pt x="18" y="27"/>
                      <a:pt x="28" y="32"/>
                      <a:pt x="40" y="29"/>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78" name="Freeform 477"/>
              <p:cNvSpPr/>
              <p:nvPr/>
            </p:nvSpPr>
            <p:spPr bwMode="auto">
              <a:xfrm>
                <a:off x="10746024" y="4297974"/>
                <a:ext cx="112019" cy="80800"/>
              </a:xfrm>
              <a:custGeom>
                <a:avLst/>
                <a:gdLst>
                  <a:gd name="T0" fmla="*/ 29042 w 27"/>
                  <a:gd name="T1" fmla="*/ 0 h 19"/>
                  <a:gd name="T2" fmla="*/ 66382 w 27"/>
                  <a:gd name="T3" fmla="*/ 38274 h 19"/>
                  <a:gd name="T4" fmla="*/ 20744 w 27"/>
                  <a:gd name="T5" fmla="*/ 25516 h 19"/>
                  <a:gd name="T6" fmla="*/ 99572 w 27"/>
                  <a:gd name="T7" fmla="*/ 80800 h 19"/>
                  <a:gd name="T8" fmla="*/ 112019 w 27"/>
                  <a:gd name="T9" fmla="*/ 72295 h 19"/>
                  <a:gd name="T10" fmla="*/ 99572 w 27"/>
                  <a:gd name="T11" fmla="*/ 42526 h 19"/>
                  <a:gd name="T12" fmla="*/ 29042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7" y="0"/>
                    </a:moveTo>
                    <a:cubicBezTo>
                      <a:pt x="7" y="0"/>
                      <a:pt x="15" y="7"/>
                      <a:pt x="16" y="9"/>
                    </a:cubicBezTo>
                    <a:cubicBezTo>
                      <a:pt x="16" y="9"/>
                      <a:pt x="10" y="6"/>
                      <a:pt x="5" y="6"/>
                    </a:cubicBezTo>
                    <a:cubicBezTo>
                      <a:pt x="0" y="6"/>
                      <a:pt x="24" y="19"/>
                      <a:pt x="24" y="19"/>
                    </a:cubicBezTo>
                    <a:cubicBezTo>
                      <a:pt x="27" y="17"/>
                      <a:pt x="27" y="17"/>
                      <a:pt x="27" y="17"/>
                    </a:cubicBezTo>
                    <a:cubicBezTo>
                      <a:pt x="27" y="17"/>
                      <a:pt x="26" y="11"/>
                      <a:pt x="24" y="10"/>
                    </a:cubicBezTo>
                    <a:cubicBezTo>
                      <a:pt x="22" y="9"/>
                      <a:pt x="7" y="0"/>
                      <a:pt x="7" y="0"/>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79" name="Freeform 478"/>
              <p:cNvSpPr/>
              <p:nvPr/>
            </p:nvSpPr>
            <p:spPr bwMode="auto">
              <a:xfrm>
                <a:off x="10687261" y="4307156"/>
                <a:ext cx="179964" cy="117528"/>
              </a:xfrm>
              <a:custGeom>
                <a:avLst/>
                <a:gdLst>
                  <a:gd name="T0" fmla="*/ 159038 w 43"/>
                  <a:gd name="T1" fmla="*/ 109133 h 28"/>
                  <a:gd name="T2" fmla="*/ 100445 w 43"/>
                  <a:gd name="T3" fmla="*/ 104936 h 28"/>
                  <a:gd name="T4" fmla="*/ 96260 w 43"/>
                  <a:gd name="T5" fmla="*/ 100738 h 28"/>
                  <a:gd name="T6" fmla="*/ 96260 w 43"/>
                  <a:gd name="T7" fmla="*/ 100738 h 28"/>
                  <a:gd name="T8" fmla="*/ 16741 w 43"/>
                  <a:gd name="T9" fmla="*/ 46172 h 28"/>
                  <a:gd name="T10" fmla="*/ 12556 w 43"/>
                  <a:gd name="T11" fmla="*/ 33579 h 28"/>
                  <a:gd name="T12" fmla="*/ 4185 w 43"/>
                  <a:gd name="T13" fmla="*/ 8395 h 28"/>
                  <a:gd name="T14" fmla="*/ 20926 w 43"/>
                  <a:gd name="T15" fmla="*/ 4197 h 28"/>
                  <a:gd name="T16" fmla="*/ 171594 w 43"/>
                  <a:gd name="T17" fmla="*/ 75554 h 28"/>
                  <a:gd name="T18" fmla="*/ 159038 w 43"/>
                  <a:gd name="T19" fmla="*/ 10913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28">
                    <a:moveTo>
                      <a:pt x="38" y="26"/>
                    </a:moveTo>
                    <a:cubicBezTo>
                      <a:pt x="34" y="28"/>
                      <a:pt x="28" y="27"/>
                      <a:pt x="24" y="25"/>
                    </a:cubicBezTo>
                    <a:cubicBezTo>
                      <a:pt x="23" y="24"/>
                      <a:pt x="23" y="24"/>
                      <a:pt x="23" y="24"/>
                    </a:cubicBezTo>
                    <a:cubicBezTo>
                      <a:pt x="23" y="24"/>
                      <a:pt x="23" y="24"/>
                      <a:pt x="23" y="24"/>
                    </a:cubicBezTo>
                    <a:cubicBezTo>
                      <a:pt x="13" y="20"/>
                      <a:pt x="5" y="12"/>
                      <a:pt x="4" y="11"/>
                    </a:cubicBezTo>
                    <a:cubicBezTo>
                      <a:pt x="2" y="8"/>
                      <a:pt x="4" y="9"/>
                      <a:pt x="3" y="8"/>
                    </a:cubicBezTo>
                    <a:cubicBezTo>
                      <a:pt x="3" y="6"/>
                      <a:pt x="0" y="4"/>
                      <a:pt x="1" y="2"/>
                    </a:cubicBezTo>
                    <a:cubicBezTo>
                      <a:pt x="2" y="0"/>
                      <a:pt x="5" y="1"/>
                      <a:pt x="5" y="1"/>
                    </a:cubicBezTo>
                    <a:cubicBezTo>
                      <a:pt x="22" y="3"/>
                      <a:pt x="37" y="11"/>
                      <a:pt x="41" y="18"/>
                    </a:cubicBezTo>
                    <a:cubicBezTo>
                      <a:pt x="43" y="21"/>
                      <a:pt x="43" y="25"/>
                      <a:pt x="38" y="26"/>
                    </a:cubicBezTo>
                    <a:close/>
                  </a:path>
                </a:pathLst>
              </a:custGeom>
              <a:solidFill>
                <a:srgbClr val="FFEE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80" name="Freeform 479"/>
              <p:cNvSpPr/>
              <p:nvPr/>
            </p:nvSpPr>
            <p:spPr bwMode="auto">
              <a:xfrm>
                <a:off x="10788261" y="4369592"/>
                <a:ext cx="78964" cy="55091"/>
              </a:xfrm>
              <a:custGeom>
                <a:avLst/>
                <a:gdLst>
                  <a:gd name="T0" fmla="*/ 58184 w 19"/>
                  <a:gd name="T1" fmla="*/ 46615 h 13"/>
                  <a:gd name="T2" fmla="*/ 0 w 19"/>
                  <a:gd name="T3" fmla="*/ 42378 h 13"/>
                  <a:gd name="T4" fmla="*/ 41560 w 19"/>
                  <a:gd name="T5" fmla="*/ 46615 h 13"/>
                  <a:gd name="T6" fmla="*/ 0 w 19"/>
                  <a:gd name="T7" fmla="*/ 16951 h 13"/>
                  <a:gd name="T8" fmla="*/ 41560 w 19"/>
                  <a:gd name="T9" fmla="*/ 25427 h 13"/>
                  <a:gd name="T10" fmla="*/ 0 w 19"/>
                  <a:gd name="T11" fmla="*/ 0 h 13"/>
                  <a:gd name="T12" fmla="*/ 41560 w 19"/>
                  <a:gd name="T13" fmla="*/ 16951 h 13"/>
                  <a:gd name="T14" fmla="*/ 62340 w 19"/>
                  <a:gd name="T15" fmla="*/ 8476 h 13"/>
                  <a:gd name="T16" fmla="*/ 70652 w 19"/>
                  <a:gd name="T17" fmla="*/ 12713 h 13"/>
                  <a:gd name="T18" fmla="*/ 58184 w 19"/>
                  <a:gd name="T19" fmla="*/ 46615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3">
                    <a:moveTo>
                      <a:pt x="14" y="11"/>
                    </a:moveTo>
                    <a:cubicBezTo>
                      <a:pt x="10" y="13"/>
                      <a:pt x="4" y="12"/>
                      <a:pt x="0" y="10"/>
                    </a:cubicBezTo>
                    <a:cubicBezTo>
                      <a:pt x="3" y="11"/>
                      <a:pt x="9" y="11"/>
                      <a:pt x="10" y="11"/>
                    </a:cubicBezTo>
                    <a:cubicBezTo>
                      <a:pt x="5" y="10"/>
                      <a:pt x="0" y="4"/>
                      <a:pt x="0" y="4"/>
                    </a:cubicBezTo>
                    <a:cubicBezTo>
                      <a:pt x="5" y="7"/>
                      <a:pt x="10" y="6"/>
                      <a:pt x="10" y="6"/>
                    </a:cubicBezTo>
                    <a:cubicBezTo>
                      <a:pt x="6" y="6"/>
                      <a:pt x="0" y="0"/>
                      <a:pt x="0" y="0"/>
                    </a:cubicBezTo>
                    <a:cubicBezTo>
                      <a:pt x="0" y="0"/>
                      <a:pt x="7" y="4"/>
                      <a:pt x="10" y="4"/>
                    </a:cubicBezTo>
                    <a:cubicBezTo>
                      <a:pt x="14" y="4"/>
                      <a:pt x="15" y="2"/>
                      <a:pt x="15" y="2"/>
                    </a:cubicBezTo>
                    <a:cubicBezTo>
                      <a:pt x="17" y="3"/>
                      <a:pt x="17" y="3"/>
                      <a:pt x="17" y="3"/>
                    </a:cubicBezTo>
                    <a:cubicBezTo>
                      <a:pt x="19" y="6"/>
                      <a:pt x="19" y="10"/>
                      <a:pt x="14" y="11"/>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81" name="Freeform 480"/>
              <p:cNvSpPr/>
              <p:nvPr/>
            </p:nvSpPr>
            <p:spPr bwMode="auto">
              <a:xfrm>
                <a:off x="10746024" y="4233701"/>
                <a:ext cx="137728" cy="145073"/>
              </a:xfrm>
              <a:custGeom>
                <a:avLst/>
                <a:gdLst>
                  <a:gd name="T0" fmla="*/ 121034 w 33"/>
                  <a:gd name="T1" fmla="*/ 136539 h 34"/>
                  <a:gd name="T2" fmla="*/ 87645 w 33"/>
                  <a:gd name="T3" fmla="*/ 115205 h 34"/>
                  <a:gd name="T4" fmla="*/ 87645 w 33"/>
                  <a:gd name="T5" fmla="*/ 115205 h 34"/>
                  <a:gd name="T6" fmla="*/ 79298 w 33"/>
                  <a:gd name="T7" fmla="*/ 106671 h 34"/>
                  <a:gd name="T8" fmla="*/ 79298 w 33"/>
                  <a:gd name="T9" fmla="*/ 106671 h 34"/>
                  <a:gd name="T10" fmla="*/ 79298 w 33"/>
                  <a:gd name="T11" fmla="*/ 106671 h 34"/>
                  <a:gd name="T12" fmla="*/ 4174 w 33"/>
                  <a:gd name="T13" fmla="*/ 34135 h 34"/>
                  <a:gd name="T14" fmla="*/ 20868 w 33"/>
                  <a:gd name="T15" fmla="*/ 21334 h 34"/>
                  <a:gd name="T16" fmla="*/ 33389 w 33"/>
                  <a:gd name="T17" fmla="*/ 0 h 34"/>
                  <a:gd name="T18" fmla="*/ 104339 w 33"/>
                  <a:gd name="T19" fmla="*/ 55469 h 34"/>
                  <a:gd name="T20" fmla="*/ 137728 w 33"/>
                  <a:gd name="T21" fmla="*/ 119472 h 34"/>
                  <a:gd name="T22" fmla="*/ 121034 w 33"/>
                  <a:gd name="T23" fmla="*/ 136539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4">
                    <a:moveTo>
                      <a:pt x="29" y="32"/>
                    </a:moveTo>
                    <a:cubicBezTo>
                      <a:pt x="29" y="32"/>
                      <a:pt x="25" y="30"/>
                      <a:pt x="21" y="27"/>
                    </a:cubicBezTo>
                    <a:cubicBezTo>
                      <a:pt x="21" y="27"/>
                      <a:pt x="21" y="27"/>
                      <a:pt x="21" y="27"/>
                    </a:cubicBezTo>
                    <a:cubicBezTo>
                      <a:pt x="21" y="26"/>
                      <a:pt x="20" y="26"/>
                      <a:pt x="19" y="25"/>
                    </a:cubicBezTo>
                    <a:cubicBezTo>
                      <a:pt x="19" y="25"/>
                      <a:pt x="19" y="25"/>
                      <a:pt x="19" y="25"/>
                    </a:cubicBezTo>
                    <a:cubicBezTo>
                      <a:pt x="19" y="25"/>
                      <a:pt x="19" y="25"/>
                      <a:pt x="19" y="25"/>
                    </a:cubicBezTo>
                    <a:cubicBezTo>
                      <a:pt x="11" y="19"/>
                      <a:pt x="1" y="11"/>
                      <a:pt x="1" y="8"/>
                    </a:cubicBezTo>
                    <a:cubicBezTo>
                      <a:pt x="0" y="3"/>
                      <a:pt x="4" y="6"/>
                      <a:pt x="5" y="5"/>
                    </a:cubicBezTo>
                    <a:cubicBezTo>
                      <a:pt x="7" y="5"/>
                      <a:pt x="6" y="1"/>
                      <a:pt x="8" y="0"/>
                    </a:cubicBezTo>
                    <a:cubicBezTo>
                      <a:pt x="8" y="0"/>
                      <a:pt x="18" y="5"/>
                      <a:pt x="25" y="13"/>
                    </a:cubicBezTo>
                    <a:cubicBezTo>
                      <a:pt x="29" y="17"/>
                      <a:pt x="32" y="22"/>
                      <a:pt x="33" y="28"/>
                    </a:cubicBezTo>
                    <a:cubicBezTo>
                      <a:pt x="33" y="28"/>
                      <a:pt x="33" y="34"/>
                      <a:pt x="29" y="32"/>
                    </a:cubicBezTo>
                    <a:close/>
                  </a:path>
                </a:pathLst>
              </a:custGeom>
              <a:solidFill>
                <a:srgbClr val="FFEE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82" name="Freeform 481"/>
              <p:cNvSpPr/>
              <p:nvPr/>
            </p:nvSpPr>
            <p:spPr bwMode="auto">
              <a:xfrm>
                <a:off x="10812134" y="4332865"/>
                <a:ext cx="77128" cy="88146"/>
              </a:xfrm>
              <a:custGeom>
                <a:avLst/>
                <a:gdLst>
                  <a:gd name="T0" fmla="*/ 68558 w 18"/>
                  <a:gd name="T1" fmla="*/ 16790 h 21"/>
                  <a:gd name="T2" fmla="*/ 55704 w 18"/>
                  <a:gd name="T3" fmla="*/ 0 h 21"/>
                  <a:gd name="T4" fmla="*/ 55704 w 18"/>
                  <a:gd name="T5" fmla="*/ 33579 h 21"/>
                  <a:gd name="T6" fmla="*/ 25709 w 18"/>
                  <a:gd name="T7" fmla="*/ 25185 h 21"/>
                  <a:gd name="T8" fmla="*/ 38564 w 18"/>
                  <a:gd name="T9" fmla="*/ 58764 h 21"/>
                  <a:gd name="T10" fmla="*/ 0 w 18"/>
                  <a:gd name="T11" fmla="*/ 67159 h 21"/>
                  <a:gd name="T12" fmla="*/ 34279 w 18"/>
                  <a:gd name="T13" fmla="*/ 79751 h 21"/>
                  <a:gd name="T14" fmla="*/ 21424 w 18"/>
                  <a:gd name="T15" fmla="*/ 88146 h 21"/>
                  <a:gd name="T16" fmla="*/ 59988 w 18"/>
                  <a:gd name="T17" fmla="*/ 71356 h 21"/>
                  <a:gd name="T18" fmla="*/ 72843 w 18"/>
                  <a:gd name="T19" fmla="*/ 67159 h 21"/>
                  <a:gd name="T20" fmla="*/ 72843 w 18"/>
                  <a:gd name="T21" fmla="*/ 50369 h 21"/>
                  <a:gd name="T22" fmla="*/ 68558 w 18"/>
                  <a:gd name="T23" fmla="*/ 1679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21">
                    <a:moveTo>
                      <a:pt x="16" y="4"/>
                    </a:moveTo>
                    <a:cubicBezTo>
                      <a:pt x="16" y="3"/>
                      <a:pt x="15" y="1"/>
                      <a:pt x="13" y="0"/>
                    </a:cubicBezTo>
                    <a:cubicBezTo>
                      <a:pt x="15" y="4"/>
                      <a:pt x="15" y="7"/>
                      <a:pt x="13" y="8"/>
                    </a:cubicBezTo>
                    <a:cubicBezTo>
                      <a:pt x="12" y="9"/>
                      <a:pt x="6" y="6"/>
                      <a:pt x="6" y="6"/>
                    </a:cubicBezTo>
                    <a:cubicBezTo>
                      <a:pt x="6" y="6"/>
                      <a:pt x="10" y="11"/>
                      <a:pt x="9" y="14"/>
                    </a:cubicBezTo>
                    <a:cubicBezTo>
                      <a:pt x="9" y="16"/>
                      <a:pt x="5" y="19"/>
                      <a:pt x="0" y="16"/>
                    </a:cubicBezTo>
                    <a:cubicBezTo>
                      <a:pt x="2" y="19"/>
                      <a:pt x="5" y="19"/>
                      <a:pt x="8" y="19"/>
                    </a:cubicBezTo>
                    <a:cubicBezTo>
                      <a:pt x="9" y="18"/>
                      <a:pt x="5" y="21"/>
                      <a:pt x="5" y="21"/>
                    </a:cubicBezTo>
                    <a:cubicBezTo>
                      <a:pt x="5" y="21"/>
                      <a:pt x="9" y="21"/>
                      <a:pt x="14" y="17"/>
                    </a:cubicBezTo>
                    <a:cubicBezTo>
                      <a:pt x="15" y="16"/>
                      <a:pt x="16" y="17"/>
                      <a:pt x="17" y="16"/>
                    </a:cubicBezTo>
                    <a:cubicBezTo>
                      <a:pt x="18" y="15"/>
                      <a:pt x="16" y="14"/>
                      <a:pt x="17" y="12"/>
                    </a:cubicBezTo>
                    <a:cubicBezTo>
                      <a:pt x="17" y="10"/>
                      <a:pt x="17" y="6"/>
                      <a:pt x="16" y="4"/>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83" name="Freeform 482"/>
              <p:cNvSpPr/>
              <p:nvPr/>
            </p:nvSpPr>
            <p:spPr bwMode="auto">
              <a:xfrm>
                <a:off x="10870898" y="4391629"/>
                <a:ext cx="295656" cy="143237"/>
              </a:xfrm>
              <a:custGeom>
                <a:avLst/>
                <a:gdLst>
                  <a:gd name="T0" fmla="*/ 4224 w 70"/>
                  <a:gd name="T1" fmla="*/ 0 h 34"/>
                  <a:gd name="T2" fmla="*/ 295656 w 70"/>
                  <a:gd name="T3" fmla="*/ 96896 h 34"/>
                  <a:gd name="T4" fmla="*/ 291432 w 70"/>
                  <a:gd name="T5" fmla="*/ 117960 h 34"/>
                  <a:gd name="T6" fmla="*/ 0 w 70"/>
                  <a:gd name="T7" fmla="*/ 421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34">
                    <a:moveTo>
                      <a:pt x="1" y="0"/>
                    </a:moveTo>
                    <a:cubicBezTo>
                      <a:pt x="1" y="0"/>
                      <a:pt x="43" y="33"/>
                      <a:pt x="70" y="23"/>
                    </a:cubicBezTo>
                    <a:cubicBezTo>
                      <a:pt x="70" y="23"/>
                      <a:pt x="70" y="26"/>
                      <a:pt x="69" y="28"/>
                    </a:cubicBezTo>
                    <a:cubicBezTo>
                      <a:pt x="69" y="29"/>
                      <a:pt x="43" y="34"/>
                      <a:pt x="0" y="1"/>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84" name="Freeform 483"/>
              <p:cNvSpPr/>
              <p:nvPr/>
            </p:nvSpPr>
            <p:spPr bwMode="auto">
              <a:xfrm>
                <a:off x="10824988" y="4288792"/>
                <a:ext cx="58764" cy="89982"/>
              </a:xfrm>
              <a:custGeom>
                <a:avLst/>
                <a:gdLst>
                  <a:gd name="T0" fmla="*/ 41974 w 14"/>
                  <a:gd name="T1" fmla="*/ 81412 h 21"/>
                  <a:gd name="T2" fmla="*/ 8395 w 14"/>
                  <a:gd name="T3" fmla="*/ 59988 h 21"/>
                  <a:gd name="T4" fmla="*/ 33579 w 14"/>
                  <a:gd name="T5" fmla="*/ 64273 h 21"/>
                  <a:gd name="T6" fmla="*/ 0 w 14"/>
                  <a:gd name="T7" fmla="*/ 25709 h 21"/>
                  <a:gd name="T8" fmla="*/ 41974 w 14"/>
                  <a:gd name="T9" fmla="*/ 59988 h 21"/>
                  <a:gd name="T10" fmla="*/ 12592 w 14"/>
                  <a:gd name="T11" fmla="*/ 4285 h 21"/>
                  <a:gd name="T12" fmla="*/ 41974 w 14"/>
                  <a:gd name="T13" fmla="*/ 38564 h 21"/>
                  <a:gd name="T14" fmla="*/ 29382 w 14"/>
                  <a:gd name="T15" fmla="*/ 12855 h 21"/>
                  <a:gd name="T16" fmla="*/ 25185 w 14"/>
                  <a:gd name="T17" fmla="*/ 0 h 21"/>
                  <a:gd name="T18" fmla="*/ 58764 w 14"/>
                  <a:gd name="T19" fmla="*/ 64273 h 21"/>
                  <a:gd name="T20" fmla="*/ 41974 w 14"/>
                  <a:gd name="T21" fmla="*/ 81412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21">
                    <a:moveTo>
                      <a:pt x="10" y="19"/>
                    </a:moveTo>
                    <a:cubicBezTo>
                      <a:pt x="10" y="19"/>
                      <a:pt x="6" y="17"/>
                      <a:pt x="2" y="14"/>
                    </a:cubicBezTo>
                    <a:cubicBezTo>
                      <a:pt x="5" y="16"/>
                      <a:pt x="8" y="18"/>
                      <a:pt x="8" y="15"/>
                    </a:cubicBezTo>
                    <a:cubicBezTo>
                      <a:pt x="9" y="12"/>
                      <a:pt x="0" y="6"/>
                      <a:pt x="0" y="6"/>
                    </a:cubicBezTo>
                    <a:cubicBezTo>
                      <a:pt x="7" y="8"/>
                      <a:pt x="10" y="13"/>
                      <a:pt x="10" y="14"/>
                    </a:cubicBezTo>
                    <a:cubicBezTo>
                      <a:pt x="10" y="8"/>
                      <a:pt x="3" y="1"/>
                      <a:pt x="3" y="1"/>
                    </a:cubicBezTo>
                    <a:cubicBezTo>
                      <a:pt x="7" y="4"/>
                      <a:pt x="10" y="8"/>
                      <a:pt x="10" y="9"/>
                    </a:cubicBezTo>
                    <a:cubicBezTo>
                      <a:pt x="10" y="8"/>
                      <a:pt x="9" y="6"/>
                      <a:pt x="7" y="3"/>
                    </a:cubicBezTo>
                    <a:cubicBezTo>
                      <a:pt x="7" y="1"/>
                      <a:pt x="6" y="1"/>
                      <a:pt x="6" y="0"/>
                    </a:cubicBezTo>
                    <a:cubicBezTo>
                      <a:pt x="10" y="4"/>
                      <a:pt x="13" y="9"/>
                      <a:pt x="14" y="15"/>
                    </a:cubicBezTo>
                    <a:cubicBezTo>
                      <a:pt x="14" y="15"/>
                      <a:pt x="14" y="21"/>
                      <a:pt x="10" y="19"/>
                    </a:cubicBezTo>
                    <a:close/>
                  </a:path>
                </a:pathLst>
              </a:custGeom>
              <a:solidFill>
                <a:srgbClr val="FFE1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85" name="Freeform 484"/>
              <p:cNvSpPr/>
              <p:nvPr/>
            </p:nvSpPr>
            <p:spPr bwMode="auto">
              <a:xfrm>
                <a:off x="9882930" y="4154737"/>
                <a:ext cx="286474" cy="275456"/>
              </a:xfrm>
              <a:custGeom>
                <a:avLst/>
                <a:gdLst>
                  <a:gd name="T0" fmla="*/ 278048 w 68"/>
                  <a:gd name="T1" fmla="*/ 216127 h 65"/>
                  <a:gd name="T2" fmla="*/ 202217 w 68"/>
                  <a:gd name="T3" fmla="*/ 271218 h 65"/>
                  <a:gd name="T4" fmla="*/ 29490 w 68"/>
                  <a:gd name="T5" fmla="*/ 169511 h 65"/>
                  <a:gd name="T6" fmla="*/ 29490 w 68"/>
                  <a:gd name="T7" fmla="*/ 169511 h 65"/>
                  <a:gd name="T8" fmla="*/ 4213 w 68"/>
                  <a:gd name="T9" fmla="*/ 59329 h 65"/>
                  <a:gd name="T10" fmla="*/ 8426 w 68"/>
                  <a:gd name="T11" fmla="*/ 21189 h 65"/>
                  <a:gd name="T12" fmla="*/ 25277 w 68"/>
                  <a:gd name="T13" fmla="*/ 29664 h 65"/>
                  <a:gd name="T14" fmla="*/ 42129 w 68"/>
                  <a:gd name="T15" fmla="*/ 42378 h 65"/>
                  <a:gd name="T16" fmla="*/ 37916 w 68"/>
                  <a:gd name="T17" fmla="*/ 16951 h 65"/>
                  <a:gd name="T18" fmla="*/ 71619 w 68"/>
                  <a:gd name="T19" fmla="*/ 12713 h 65"/>
                  <a:gd name="T20" fmla="*/ 164301 w 68"/>
                  <a:gd name="T21" fmla="*/ 38140 h 65"/>
                  <a:gd name="T22" fmla="*/ 164301 w 68"/>
                  <a:gd name="T23" fmla="*/ 38140 h 65"/>
                  <a:gd name="T24" fmla="*/ 278048 w 68"/>
                  <a:gd name="T25" fmla="*/ 21612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65">
                    <a:moveTo>
                      <a:pt x="66" y="51"/>
                    </a:moveTo>
                    <a:cubicBezTo>
                      <a:pt x="63" y="65"/>
                      <a:pt x="48" y="64"/>
                      <a:pt x="48" y="64"/>
                    </a:cubicBezTo>
                    <a:cubicBezTo>
                      <a:pt x="24" y="65"/>
                      <a:pt x="12" y="53"/>
                      <a:pt x="7" y="40"/>
                    </a:cubicBezTo>
                    <a:cubicBezTo>
                      <a:pt x="7" y="40"/>
                      <a:pt x="7" y="40"/>
                      <a:pt x="7" y="40"/>
                    </a:cubicBezTo>
                    <a:cubicBezTo>
                      <a:pt x="1" y="27"/>
                      <a:pt x="1" y="14"/>
                      <a:pt x="1" y="14"/>
                    </a:cubicBezTo>
                    <a:cubicBezTo>
                      <a:pt x="1" y="14"/>
                      <a:pt x="0" y="5"/>
                      <a:pt x="2" y="5"/>
                    </a:cubicBezTo>
                    <a:cubicBezTo>
                      <a:pt x="3" y="5"/>
                      <a:pt x="5" y="6"/>
                      <a:pt x="6" y="7"/>
                    </a:cubicBezTo>
                    <a:cubicBezTo>
                      <a:pt x="8" y="9"/>
                      <a:pt x="9" y="10"/>
                      <a:pt x="10" y="10"/>
                    </a:cubicBezTo>
                    <a:cubicBezTo>
                      <a:pt x="11" y="10"/>
                      <a:pt x="10" y="7"/>
                      <a:pt x="9" y="4"/>
                    </a:cubicBezTo>
                    <a:cubicBezTo>
                      <a:pt x="9" y="0"/>
                      <a:pt x="17" y="3"/>
                      <a:pt x="17" y="3"/>
                    </a:cubicBezTo>
                    <a:cubicBezTo>
                      <a:pt x="25" y="4"/>
                      <a:pt x="33" y="6"/>
                      <a:pt x="39" y="9"/>
                    </a:cubicBezTo>
                    <a:cubicBezTo>
                      <a:pt x="39" y="9"/>
                      <a:pt x="39" y="9"/>
                      <a:pt x="39" y="9"/>
                    </a:cubicBezTo>
                    <a:cubicBezTo>
                      <a:pt x="65" y="21"/>
                      <a:pt x="68" y="40"/>
                      <a:pt x="66" y="51"/>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86" name="Freeform 485"/>
              <p:cNvSpPr/>
              <p:nvPr/>
            </p:nvSpPr>
            <p:spPr bwMode="auto">
              <a:xfrm>
                <a:off x="9912312" y="4191464"/>
                <a:ext cx="251583" cy="233219"/>
              </a:xfrm>
              <a:custGeom>
                <a:avLst/>
                <a:gdLst>
                  <a:gd name="T0" fmla="*/ 134178 w 60"/>
                  <a:gd name="T1" fmla="*/ 0 h 55"/>
                  <a:gd name="T2" fmla="*/ 218039 w 60"/>
                  <a:gd name="T3" fmla="*/ 101768 h 55"/>
                  <a:gd name="T4" fmla="*/ 142564 w 60"/>
                  <a:gd name="T5" fmla="*/ 59365 h 55"/>
                  <a:gd name="T6" fmla="*/ 142564 w 60"/>
                  <a:gd name="T7" fmla="*/ 59365 h 55"/>
                  <a:gd name="T8" fmla="*/ 205459 w 60"/>
                  <a:gd name="T9" fmla="*/ 156893 h 55"/>
                  <a:gd name="T10" fmla="*/ 197073 w 60"/>
                  <a:gd name="T11" fmla="*/ 152652 h 55"/>
                  <a:gd name="T12" fmla="*/ 129985 w 60"/>
                  <a:gd name="T13" fmla="*/ 118730 h 55"/>
                  <a:gd name="T14" fmla="*/ 163529 w 60"/>
                  <a:gd name="T15" fmla="*/ 178095 h 55"/>
                  <a:gd name="T16" fmla="*/ 159336 w 60"/>
                  <a:gd name="T17" fmla="*/ 178095 h 55"/>
                  <a:gd name="T18" fmla="*/ 67089 w 60"/>
                  <a:gd name="T19" fmla="*/ 135691 h 55"/>
                  <a:gd name="T20" fmla="*/ 125792 w 60"/>
                  <a:gd name="T21" fmla="*/ 212017 h 55"/>
                  <a:gd name="T22" fmla="*/ 121598 w 60"/>
                  <a:gd name="T23" fmla="*/ 212017 h 55"/>
                  <a:gd name="T24" fmla="*/ 0 w 60"/>
                  <a:gd name="T25" fmla="*/ 131451 h 55"/>
                  <a:gd name="T26" fmla="*/ 163529 w 60"/>
                  <a:gd name="T27" fmla="*/ 233219 h 55"/>
                  <a:gd name="T28" fmla="*/ 171915 w 60"/>
                  <a:gd name="T29" fmla="*/ 233219 h 55"/>
                  <a:gd name="T30" fmla="*/ 176108 w 60"/>
                  <a:gd name="T31" fmla="*/ 233219 h 55"/>
                  <a:gd name="T32" fmla="*/ 247390 w 60"/>
                  <a:gd name="T33" fmla="*/ 178095 h 55"/>
                  <a:gd name="T34" fmla="*/ 251583 w 60"/>
                  <a:gd name="T35" fmla="*/ 152652 h 55"/>
                  <a:gd name="T36" fmla="*/ 134178 w 60"/>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55">
                    <a:moveTo>
                      <a:pt x="32" y="0"/>
                    </a:moveTo>
                    <a:cubicBezTo>
                      <a:pt x="45" y="9"/>
                      <a:pt x="52" y="23"/>
                      <a:pt x="52" y="24"/>
                    </a:cubicBezTo>
                    <a:cubicBezTo>
                      <a:pt x="44" y="14"/>
                      <a:pt x="36" y="14"/>
                      <a:pt x="34" y="14"/>
                    </a:cubicBezTo>
                    <a:cubicBezTo>
                      <a:pt x="34" y="14"/>
                      <a:pt x="34" y="14"/>
                      <a:pt x="34" y="14"/>
                    </a:cubicBezTo>
                    <a:cubicBezTo>
                      <a:pt x="47" y="19"/>
                      <a:pt x="53" y="37"/>
                      <a:pt x="49" y="37"/>
                    </a:cubicBezTo>
                    <a:cubicBezTo>
                      <a:pt x="49" y="37"/>
                      <a:pt x="48" y="37"/>
                      <a:pt x="47" y="36"/>
                    </a:cubicBezTo>
                    <a:cubicBezTo>
                      <a:pt x="40" y="29"/>
                      <a:pt x="31" y="28"/>
                      <a:pt x="31" y="28"/>
                    </a:cubicBezTo>
                    <a:cubicBezTo>
                      <a:pt x="35" y="29"/>
                      <a:pt x="44" y="39"/>
                      <a:pt x="39" y="42"/>
                    </a:cubicBezTo>
                    <a:cubicBezTo>
                      <a:pt x="39" y="42"/>
                      <a:pt x="38" y="42"/>
                      <a:pt x="38" y="42"/>
                    </a:cubicBezTo>
                    <a:cubicBezTo>
                      <a:pt x="31" y="42"/>
                      <a:pt x="17" y="32"/>
                      <a:pt x="16" y="32"/>
                    </a:cubicBezTo>
                    <a:cubicBezTo>
                      <a:pt x="23" y="43"/>
                      <a:pt x="44" y="49"/>
                      <a:pt x="30" y="50"/>
                    </a:cubicBezTo>
                    <a:cubicBezTo>
                      <a:pt x="30" y="50"/>
                      <a:pt x="29" y="50"/>
                      <a:pt x="29" y="50"/>
                    </a:cubicBezTo>
                    <a:cubicBezTo>
                      <a:pt x="15" y="50"/>
                      <a:pt x="1" y="33"/>
                      <a:pt x="0" y="31"/>
                    </a:cubicBezTo>
                    <a:cubicBezTo>
                      <a:pt x="5" y="43"/>
                      <a:pt x="16" y="55"/>
                      <a:pt x="39" y="55"/>
                    </a:cubicBezTo>
                    <a:cubicBezTo>
                      <a:pt x="40" y="55"/>
                      <a:pt x="40" y="55"/>
                      <a:pt x="41" y="55"/>
                    </a:cubicBezTo>
                    <a:cubicBezTo>
                      <a:pt x="41" y="55"/>
                      <a:pt x="42" y="55"/>
                      <a:pt x="42" y="55"/>
                    </a:cubicBezTo>
                    <a:cubicBezTo>
                      <a:pt x="45" y="55"/>
                      <a:pt x="57" y="54"/>
                      <a:pt x="59" y="42"/>
                    </a:cubicBezTo>
                    <a:cubicBezTo>
                      <a:pt x="59" y="40"/>
                      <a:pt x="60" y="38"/>
                      <a:pt x="60" y="36"/>
                    </a:cubicBezTo>
                    <a:cubicBezTo>
                      <a:pt x="60" y="25"/>
                      <a:pt x="54" y="10"/>
                      <a:pt x="32" y="0"/>
                    </a:cubicBezTo>
                  </a:path>
                </a:pathLst>
              </a:custGeom>
              <a:solidFill>
                <a:srgbClr val="F9E3E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87" name="Freeform 486"/>
              <p:cNvSpPr/>
              <p:nvPr/>
            </p:nvSpPr>
            <p:spPr bwMode="auto">
              <a:xfrm>
                <a:off x="10075749" y="4340210"/>
                <a:ext cx="97328" cy="93655"/>
              </a:xfrm>
              <a:custGeom>
                <a:avLst/>
                <a:gdLst>
                  <a:gd name="T0" fmla="*/ 0 w 23"/>
                  <a:gd name="T1" fmla="*/ 85141 h 22"/>
                  <a:gd name="T2" fmla="*/ 63475 w 23"/>
                  <a:gd name="T3" fmla="*/ 80884 h 22"/>
                  <a:gd name="T4" fmla="*/ 80401 w 23"/>
                  <a:gd name="T5" fmla="*/ 80884 h 22"/>
                  <a:gd name="T6" fmla="*/ 84633 w 23"/>
                  <a:gd name="T7" fmla="*/ 63856 h 22"/>
                  <a:gd name="T8" fmla="*/ 88865 w 23"/>
                  <a:gd name="T9" fmla="*/ 0 h 22"/>
                  <a:gd name="T10" fmla="*/ 76170 w 23"/>
                  <a:gd name="T11" fmla="*/ 42570 h 22"/>
                  <a:gd name="T12" fmla="*/ 67706 w 23"/>
                  <a:gd name="T13" fmla="*/ 17028 h 22"/>
                  <a:gd name="T14" fmla="*/ 67706 w 23"/>
                  <a:gd name="T15" fmla="*/ 55342 h 22"/>
                  <a:gd name="T16" fmla="*/ 29622 w 23"/>
                  <a:gd name="T17" fmla="*/ 55342 h 22"/>
                  <a:gd name="T18" fmla="*/ 50780 w 23"/>
                  <a:gd name="T19" fmla="*/ 72370 h 22"/>
                  <a:gd name="T20" fmla="*/ 0 w 23"/>
                  <a:gd name="T21" fmla="*/ 8514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22">
                    <a:moveTo>
                      <a:pt x="0" y="20"/>
                    </a:moveTo>
                    <a:cubicBezTo>
                      <a:pt x="0" y="20"/>
                      <a:pt x="7" y="22"/>
                      <a:pt x="15" y="19"/>
                    </a:cubicBezTo>
                    <a:cubicBezTo>
                      <a:pt x="15" y="19"/>
                      <a:pt x="16" y="20"/>
                      <a:pt x="19" y="19"/>
                    </a:cubicBezTo>
                    <a:cubicBezTo>
                      <a:pt x="21" y="18"/>
                      <a:pt x="20" y="17"/>
                      <a:pt x="20" y="15"/>
                    </a:cubicBezTo>
                    <a:cubicBezTo>
                      <a:pt x="20" y="13"/>
                      <a:pt x="23" y="7"/>
                      <a:pt x="21" y="0"/>
                    </a:cubicBezTo>
                    <a:cubicBezTo>
                      <a:pt x="21" y="0"/>
                      <a:pt x="20" y="8"/>
                      <a:pt x="18" y="10"/>
                    </a:cubicBezTo>
                    <a:cubicBezTo>
                      <a:pt x="18" y="10"/>
                      <a:pt x="17" y="6"/>
                      <a:pt x="16" y="4"/>
                    </a:cubicBezTo>
                    <a:cubicBezTo>
                      <a:pt x="16" y="4"/>
                      <a:pt x="16" y="12"/>
                      <a:pt x="16" y="13"/>
                    </a:cubicBezTo>
                    <a:cubicBezTo>
                      <a:pt x="14" y="16"/>
                      <a:pt x="7" y="13"/>
                      <a:pt x="7" y="13"/>
                    </a:cubicBezTo>
                    <a:cubicBezTo>
                      <a:pt x="7" y="13"/>
                      <a:pt x="10" y="17"/>
                      <a:pt x="12" y="17"/>
                    </a:cubicBezTo>
                    <a:cubicBezTo>
                      <a:pt x="12" y="17"/>
                      <a:pt x="8" y="20"/>
                      <a:pt x="0" y="20"/>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88" name="Freeform 487"/>
              <p:cNvSpPr/>
              <p:nvPr/>
            </p:nvSpPr>
            <p:spPr bwMode="auto">
              <a:xfrm>
                <a:off x="10143695" y="4408156"/>
                <a:ext cx="55091" cy="33055"/>
              </a:xfrm>
              <a:custGeom>
                <a:avLst/>
                <a:gdLst>
                  <a:gd name="T0" fmla="*/ 0 w 13"/>
                  <a:gd name="T1" fmla="*/ 16528 h 8"/>
                  <a:gd name="T2" fmla="*/ 33902 w 13"/>
                  <a:gd name="T3" fmla="*/ 33055 h 8"/>
                  <a:gd name="T4" fmla="*/ 55091 w 13"/>
                  <a:gd name="T5" fmla="*/ 28923 h 8"/>
                  <a:gd name="T6" fmla="*/ 16951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4"/>
                    </a:moveTo>
                    <a:cubicBezTo>
                      <a:pt x="0" y="4"/>
                      <a:pt x="2" y="3"/>
                      <a:pt x="8" y="8"/>
                    </a:cubicBezTo>
                    <a:cubicBezTo>
                      <a:pt x="13" y="7"/>
                      <a:pt x="13" y="7"/>
                      <a:pt x="13" y="7"/>
                    </a:cubicBezTo>
                    <a:cubicBezTo>
                      <a:pt x="13" y="7"/>
                      <a:pt x="6" y="4"/>
                      <a:pt x="4" y="0"/>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89" name="Freeform 488"/>
              <p:cNvSpPr/>
              <p:nvPr/>
            </p:nvSpPr>
            <p:spPr bwMode="auto">
              <a:xfrm>
                <a:off x="10698279" y="4433865"/>
                <a:ext cx="159764" cy="146910"/>
              </a:xfrm>
              <a:custGeom>
                <a:avLst/>
                <a:gdLst>
                  <a:gd name="T0" fmla="*/ 155560 w 38"/>
                  <a:gd name="T1" fmla="*/ 113331 h 35"/>
                  <a:gd name="T2" fmla="*/ 113517 w 38"/>
                  <a:gd name="T3" fmla="*/ 142713 h 35"/>
                  <a:gd name="T4" fmla="*/ 16817 w 38"/>
                  <a:gd name="T5" fmla="*/ 88146 h 35"/>
                  <a:gd name="T6" fmla="*/ 16817 w 38"/>
                  <a:gd name="T7" fmla="*/ 88146 h 35"/>
                  <a:gd name="T8" fmla="*/ 4204 w 38"/>
                  <a:gd name="T9" fmla="*/ 29382 h 35"/>
                  <a:gd name="T10" fmla="*/ 8409 w 38"/>
                  <a:gd name="T11" fmla="*/ 8395 h 35"/>
                  <a:gd name="T12" fmla="*/ 16817 w 38"/>
                  <a:gd name="T13" fmla="*/ 16790 h 35"/>
                  <a:gd name="T14" fmla="*/ 25226 w 38"/>
                  <a:gd name="T15" fmla="*/ 20987 h 35"/>
                  <a:gd name="T16" fmla="*/ 25226 w 38"/>
                  <a:gd name="T17" fmla="*/ 8395 h 35"/>
                  <a:gd name="T18" fmla="*/ 42043 w 38"/>
                  <a:gd name="T19" fmla="*/ 4197 h 35"/>
                  <a:gd name="T20" fmla="*/ 92495 w 38"/>
                  <a:gd name="T21" fmla="*/ 16790 h 35"/>
                  <a:gd name="T22" fmla="*/ 92495 w 38"/>
                  <a:gd name="T23" fmla="*/ 16790 h 35"/>
                  <a:gd name="T24" fmla="*/ 155560 w 38"/>
                  <a:gd name="T25" fmla="*/ 113331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35">
                    <a:moveTo>
                      <a:pt x="37" y="27"/>
                    </a:moveTo>
                    <a:cubicBezTo>
                      <a:pt x="35" y="35"/>
                      <a:pt x="27" y="34"/>
                      <a:pt x="27" y="34"/>
                    </a:cubicBezTo>
                    <a:cubicBezTo>
                      <a:pt x="14" y="35"/>
                      <a:pt x="7" y="28"/>
                      <a:pt x="4" y="21"/>
                    </a:cubicBezTo>
                    <a:cubicBezTo>
                      <a:pt x="4" y="21"/>
                      <a:pt x="4" y="21"/>
                      <a:pt x="4" y="21"/>
                    </a:cubicBezTo>
                    <a:cubicBezTo>
                      <a:pt x="1" y="14"/>
                      <a:pt x="1" y="7"/>
                      <a:pt x="1" y="7"/>
                    </a:cubicBezTo>
                    <a:cubicBezTo>
                      <a:pt x="1" y="7"/>
                      <a:pt x="0" y="2"/>
                      <a:pt x="2" y="2"/>
                    </a:cubicBezTo>
                    <a:cubicBezTo>
                      <a:pt x="2" y="2"/>
                      <a:pt x="3" y="3"/>
                      <a:pt x="4" y="4"/>
                    </a:cubicBezTo>
                    <a:cubicBezTo>
                      <a:pt x="5" y="4"/>
                      <a:pt x="6" y="5"/>
                      <a:pt x="6" y="5"/>
                    </a:cubicBezTo>
                    <a:cubicBezTo>
                      <a:pt x="7" y="5"/>
                      <a:pt x="6" y="4"/>
                      <a:pt x="6" y="2"/>
                    </a:cubicBezTo>
                    <a:cubicBezTo>
                      <a:pt x="5" y="0"/>
                      <a:pt x="10" y="1"/>
                      <a:pt x="10" y="1"/>
                    </a:cubicBezTo>
                    <a:cubicBezTo>
                      <a:pt x="14" y="2"/>
                      <a:pt x="18" y="3"/>
                      <a:pt x="22" y="4"/>
                    </a:cubicBezTo>
                    <a:cubicBezTo>
                      <a:pt x="22" y="4"/>
                      <a:pt x="22" y="4"/>
                      <a:pt x="22" y="4"/>
                    </a:cubicBezTo>
                    <a:cubicBezTo>
                      <a:pt x="36" y="11"/>
                      <a:pt x="38" y="21"/>
                      <a:pt x="37" y="27"/>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90" name="Freeform 489"/>
              <p:cNvSpPr/>
              <p:nvPr/>
            </p:nvSpPr>
            <p:spPr bwMode="auto">
              <a:xfrm>
                <a:off x="10716642" y="4450393"/>
                <a:ext cx="137728" cy="126710"/>
              </a:xfrm>
              <a:custGeom>
                <a:avLst/>
                <a:gdLst>
                  <a:gd name="T0" fmla="*/ 75124 w 33"/>
                  <a:gd name="T1" fmla="*/ 0 h 30"/>
                  <a:gd name="T2" fmla="*/ 121034 w 33"/>
                  <a:gd name="T3" fmla="*/ 59131 h 30"/>
                  <a:gd name="T4" fmla="*/ 79298 w 33"/>
                  <a:gd name="T5" fmla="*/ 33789 h 30"/>
                  <a:gd name="T6" fmla="*/ 79298 w 33"/>
                  <a:gd name="T7" fmla="*/ 33789 h 30"/>
                  <a:gd name="T8" fmla="*/ 112687 w 33"/>
                  <a:gd name="T9" fmla="*/ 88697 h 30"/>
                  <a:gd name="T10" fmla="*/ 108513 w 33"/>
                  <a:gd name="T11" fmla="*/ 84473 h 30"/>
                  <a:gd name="T12" fmla="*/ 70951 w 33"/>
                  <a:gd name="T13" fmla="*/ 67579 h 30"/>
                  <a:gd name="T14" fmla="*/ 91819 w 33"/>
                  <a:gd name="T15" fmla="*/ 97144 h 30"/>
                  <a:gd name="T16" fmla="*/ 87645 w 33"/>
                  <a:gd name="T17" fmla="*/ 101368 h 30"/>
                  <a:gd name="T18" fmla="*/ 37562 w 33"/>
                  <a:gd name="T19" fmla="*/ 76026 h 30"/>
                  <a:gd name="T20" fmla="*/ 70951 w 33"/>
                  <a:gd name="T21" fmla="*/ 118263 h 30"/>
                  <a:gd name="T22" fmla="*/ 66777 w 33"/>
                  <a:gd name="T23" fmla="*/ 118263 h 30"/>
                  <a:gd name="T24" fmla="*/ 0 w 33"/>
                  <a:gd name="T25" fmla="*/ 71802 h 30"/>
                  <a:gd name="T26" fmla="*/ 87645 w 33"/>
                  <a:gd name="T27" fmla="*/ 126710 h 30"/>
                  <a:gd name="T28" fmla="*/ 95992 w 33"/>
                  <a:gd name="T29" fmla="*/ 126710 h 30"/>
                  <a:gd name="T30" fmla="*/ 95992 w 33"/>
                  <a:gd name="T31" fmla="*/ 126710 h 30"/>
                  <a:gd name="T32" fmla="*/ 137728 w 33"/>
                  <a:gd name="T33" fmla="*/ 97144 h 30"/>
                  <a:gd name="T34" fmla="*/ 137728 w 33"/>
                  <a:gd name="T35" fmla="*/ 84473 h 30"/>
                  <a:gd name="T36" fmla="*/ 75124 w 3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 h="30">
                    <a:moveTo>
                      <a:pt x="18" y="0"/>
                    </a:moveTo>
                    <a:cubicBezTo>
                      <a:pt x="25" y="6"/>
                      <a:pt x="29" y="13"/>
                      <a:pt x="29" y="14"/>
                    </a:cubicBezTo>
                    <a:cubicBezTo>
                      <a:pt x="24" y="8"/>
                      <a:pt x="20" y="8"/>
                      <a:pt x="19" y="8"/>
                    </a:cubicBezTo>
                    <a:cubicBezTo>
                      <a:pt x="19" y="8"/>
                      <a:pt x="19" y="8"/>
                      <a:pt x="19" y="8"/>
                    </a:cubicBezTo>
                    <a:cubicBezTo>
                      <a:pt x="26" y="11"/>
                      <a:pt x="29" y="21"/>
                      <a:pt x="27" y="21"/>
                    </a:cubicBezTo>
                    <a:cubicBezTo>
                      <a:pt x="27" y="21"/>
                      <a:pt x="27" y="21"/>
                      <a:pt x="26" y="20"/>
                    </a:cubicBezTo>
                    <a:cubicBezTo>
                      <a:pt x="22" y="16"/>
                      <a:pt x="17" y="16"/>
                      <a:pt x="17" y="16"/>
                    </a:cubicBezTo>
                    <a:cubicBezTo>
                      <a:pt x="19" y="17"/>
                      <a:pt x="25" y="22"/>
                      <a:pt x="22" y="23"/>
                    </a:cubicBezTo>
                    <a:cubicBezTo>
                      <a:pt x="22" y="24"/>
                      <a:pt x="21" y="24"/>
                      <a:pt x="21" y="24"/>
                    </a:cubicBezTo>
                    <a:cubicBezTo>
                      <a:pt x="18" y="24"/>
                      <a:pt x="10" y="18"/>
                      <a:pt x="9" y="18"/>
                    </a:cubicBezTo>
                    <a:cubicBezTo>
                      <a:pt x="13" y="24"/>
                      <a:pt x="25" y="27"/>
                      <a:pt x="17" y="28"/>
                    </a:cubicBezTo>
                    <a:cubicBezTo>
                      <a:pt x="17" y="28"/>
                      <a:pt x="16" y="28"/>
                      <a:pt x="16" y="28"/>
                    </a:cubicBezTo>
                    <a:cubicBezTo>
                      <a:pt x="9" y="28"/>
                      <a:pt x="1" y="18"/>
                      <a:pt x="0" y="17"/>
                    </a:cubicBezTo>
                    <a:cubicBezTo>
                      <a:pt x="3" y="24"/>
                      <a:pt x="9" y="30"/>
                      <a:pt x="21" y="30"/>
                    </a:cubicBezTo>
                    <a:cubicBezTo>
                      <a:pt x="22" y="30"/>
                      <a:pt x="22" y="30"/>
                      <a:pt x="23" y="30"/>
                    </a:cubicBezTo>
                    <a:cubicBezTo>
                      <a:pt x="23" y="30"/>
                      <a:pt x="23" y="30"/>
                      <a:pt x="23" y="30"/>
                    </a:cubicBezTo>
                    <a:cubicBezTo>
                      <a:pt x="25" y="30"/>
                      <a:pt x="31" y="30"/>
                      <a:pt x="33" y="23"/>
                    </a:cubicBezTo>
                    <a:cubicBezTo>
                      <a:pt x="33" y="22"/>
                      <a:pt x="33" y="21"/>
                      <a:pt x="33" y="20"/>
                    </a:cubicBezTo>
                    <a:cubicBezTo>
                      <a:pt x="33" y="14"/>
                      <a:pt x="30" y="6"/>
                      <a:pt x="18" y="0"/>
                    </a:cubicBezTo>
                  </a:path>
                </a:pathLst>
              </a:custGeom>
              <a:solidFill>
                <a:srgbClr val="F9E3E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91" name="Freeform 490"/>
              <p:cNvSpPr/>
              <p:nvPr/>
            </p:nvSpPr>
            <p:spPr bwMode="auto">
              <a:xfrm>
                <a:off x="10808461" y="4531193"/>
                <a:ext cx="49582" cy="55091"/>
              </a:xfrm>
              <a:custGeom>
                <a:avLst/>
                <a:gdLst>
                  <a:gd name="T0" fmla="*/ 0 w 12"/>
                  <a:gd name="T1" fmla="*/ 46615 h 13"/>
                  <a:gd name="T2" fmla="*/ 33055 w 12"/>
                  <a:gd name="T3" fmla="*/ 46615 h 13"/>
                  <a:gd name="T4" fmla="*/ 41318 w 12"/>
                  <a:gd name="T5" fmla="*/ 46615 h 13"/>
                  <a:gd name="T6" fmla="*/ 45450 w 12"/>
                  <a:gd name="T7" fmla="*/ 38140 h 13"/>
                  <a:gd name="T8" fmla="*/ 45450 w 12"/>
                  <a:gd name="T9" fmla="*/ 0 h 13"/>
                  <a:gd name="T10" fmla="*/ 37187 w 12"/>
                  <a:gd name="T11" fmla="*/ 25427 h 13"/>
                  <a:gd name="T12" fmla="*/ 33055 w 12"/>
                  <a:gd name="T13" fmla="*/ 8476 h 13"/>
                  <a:gd name="T14" fmla="*/ 33055 w 12"/>
                  <a:gd name="T15" fmla="*/ 33902 h 13"/>
                  <a:gd name="T16" fmla="*/ 16527 w 12"/>
                  <a:gd name="T17" fmla="*/ 29664 h 13"/>
                  <a:gd name="T18" fmla="*/ 24791 w 12"/>
                  <a:gd name="T19" fmla="*/ 42378 h 13"/>
                  <a:gd name="T20" fmla="*/ 0 w 12"/>
                  <a:gd name="T21" fmla="*/ 46615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3">
                    <a:moveTo>
                      <a:pt x="0" y="11"/>
                    </a:moveTo>
                    <a:cubicBezTo>
                      <a:pt x="0" y="11"/>
                      <a:pt x="4" y="13"/>
                      <a:pt x="8" y="11"/>
                    </a:cubicBezTo>
                    <a:cubicBezTo>
                      <a:pt x="8" y="11"/>
                      <a:pt x="9" y="12"/>
                      <a:pt x="10" y="11"/>
                    </a:cubicBezTo>
                    <a:cubicBezTo>
                      <a:pt x="11" y="10"/>
                      <a:pt x="11" y="10"/>
                      <a:pt x="11" y="9"/>
                    </a:cubicBezTo>
                    <a:cubicBezTo>
                      <a:pt x="11" y="7"/>
                      <a:pt x="12" y="4"/>
                      <a:pt x="11" y="0"/>
                    </a:cubicBezTo>
                    <a:cubicBezTo>
                      <a:pt x="11" y="0"/>
                      <a:pt x="11" y="5"/>
                      <a:pt x="9" y="6"/>
                    </a:cubicBezTo>
                    <a:cubicBezTo>
                      <a:pt x="9" y="6"/>
                      <a:pt x="9" y="4"/>
                      <a:pt x="8" y="2"/>
                    </a:cubicBezTo>
                    <a:cubicBezTo>
                      <a:pt x="8" y="2"/>
                      <a:pt x="9" y="7"/>
                      <a:pt x="8" y="8"/>
                    </a:cubicBezTo>
                    <a:cubicBezTo>
                      <a:pt x="7" y="9"/>
                      <a:pt x="4" y="7"/>
                      <a:pt x="4" y="7"/>
                    </a:cubicBezTo>
                    <a:cubicBezTo>
                      <a:pt x="4" y="7"/>
                      <a:pt x="5" y="10"/>
                      <a:pt x="6" y="10"/>
                    </a:cubicBezTo>
                    <a:cubicBezTo>
                      <a:pt x="6" y="10"/>
                      <a:pt x="4" y="12"/>
                      <a:pt x="0" y="11"/>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92" name="Freeform 491"/>
              <p:cNvSpPr/>
              <p:nvPr/>
            </p:nvSpPr>
            <p:spPr bwMode="auto">
              <a:xfrm>
                <a:off x="10847025" y="4569757"/>
                <a:ext cx="29382" cy="16527"/>
              </a:xfrm>
              <a:custGeom>
                <a:avLst/>
                <a:gdLst>
                  <a:gd name="T0" fmla="*/ 0 w 7"/>
                  <a:gd name="T1" fmla="*/ 8264 h 4"/>
                  <a:gd name="T2" fmla="*/ 16790 w 7"/>
                  <a:gd name="T3" fmla="*/ 16527 h 4"/>
                  <a:gd name="T4" fmla="*/ 29382 w 7"/>
                  <a:gd name="T5" fmla="*/ 16527 h 4"/>
                  <a:gd name="T6" fmla="*/ 8395 w 7"/>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4">
                    <a:moveTo>
                      <a:pt x="0" y="2"/>
                    </a:moveTo>
                    <a:cubicBezTo>
                      <a:pt x="0" y="2"/>
                      <a:pt x="1" y="2"/>
                      <a:pt x="4" y="4"/>
                    </a:cubicBezTo>
                    <a:cubicBezTo>
                      <a:pt x="7" y="4"/>
                      <a:pt x="7" y="4"/>
                      <a:pt x="7" y="4"/>
                    </a:cubicBezTo>
                    <a:cubicBezTo>
                      <a:pt x="7" y="4"/>
                      <a:pt x="3" y="3"/>
                      <a:pt x="2" y="0"/>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93" name="Freeform 492"/>
              <p:cNvSpPr/>
              <p:nvPr/>
            </p:nvSpPr>
            <p:spPr bwMode="auto">
              <a:xfrm>
                <a:off x="10391605" y="4712994"/>
                <a:ext cx="202001" cy="123037"/>
              </a:xfrm>
              <a:custGeom>
                <a:avLst/>
                <a:gdLst>
                  <a:gd name="T0" fmla="*/ 4208 w 48"/>
                  <a:gd name="T1" fmla="*/ 50912 h 29"/>
                  <a:gd name="T2" fmla="*/ 21042 w 48"/>
                  <a:gd name="T3" fmla="*/ 16971 h 29"/>
                  <a:gd name="T4" fmla="*/ 33667 w 48"/>
                  <a:gd name="T5" fmla="*/ 4243 h 29"/>
                  <a:gd name="T6" fmla="*/ 67334 w 48"/>
                  <a:gd name="T7" fmla="*/ 8485 h 29"/>
                  <a:gd name="T8" fmla="*/ 105209 w 48"/>
                  <a:gd name="T9" fmla="*/ 16971 h 29"/>
                  <a:gd name="T10" fmla="*/ 71542 w 48"/>
                  <a:gd name="T11" fmla="*/ 21213 h 29"/>
                  <a:gd name="T12" fmla="*/ 122042 w 48"/>
                  <a:gd name="T13" fmla="*/ 25456 h 29"/>
                  <a:gd name="T14" fmla="*/ 189376 w 48"/>
                  <a:gd name="T15" fmla="*/ 59397 h 29"/>
                  <a:gd name="T16" fmla="*/ 185168 w 48"/>
                  <a:gd name="T17" fmla="*/ 59397 h 29"/>
                  <a:gd name="T18" fmla="*/ 197793 w 48"/>
                  <a:gd name="T19" fmla="*/ 101824 h 29"/>
                  <a:gd name="T20" fmla="*/ 155709 w 48"/>
                  <a:gd name="T21" fmla="*/ 114552 h 29"/>
                  <a:gd name="T22" fmla="*/ 113626 w 48"/>
                  <a:gd name="T23" fmla="*/ 123037 h 29"/>
                  <a:gd name="T24" fmla="*/ 79959 w 48"/>
                  <a:gd name="T25" fmla="*/ 118794 h 29"/>
                  <a:gd name="T26" fmla="*/ 79959 w 48"/>
                  <a:gd name="T27" fmla="*/ 118794 h 29"/>
                  <a:gd name="T28" fmla="*/ 33667 w 48"/>
                  <a:gd name="T29" fmla="*/ 106066 h 29"/>
                  <a:gd name="T30" fmla="*/ 4208 w 48"/>
                  <a:gd name="T31" fmla="*/ 67882 h 29"/>
                  <a:gd name="T32" fmla="*/ 4208 w 48"/>
                  <a:gd name="T33" fmla="*/ 50912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29">
                    <a:moveTo>
                      <a:pt x="1" y="12"/>
                    </a:moveTo>
                    <a:cubicBezTo>
                      <a:pt x="2" y="10"/>
                      <a:pt x="2" y="8"/>
                      <a:pt x="5" y="4"/>
                    </a:cubicBezTo>
                    <a:cubicBezTo>
                      <a:pt x="6" y="3"/>
                      <a:pt x="7" y="2"/>
                      <a:pt x="8" y="1"/>
                    </a:cubicBezTo>
                    <a:cubicBezTo>
                      <a:pt x="9" y="0"/>
                      <a:pt x="13" y="1"/>
                      <a:pt x="16" y="2"/>
                    </a:cubicBezTo>
                    <a:cubicBezTo>
                      <a:pt x="19" y="2"/>
                      <a:pt x="22" y="3"/>
                      <a:pt x="25" y="4"/>
                    </a:cubicBezTo>
                    <a:cubicBezTo>
                      <a:pt x="21" y="5"/>
                      <a:pt x="18" y="5"/>
                      <a:pt x="17" y="5"/>
                    </a:cubicBezTo>
                    <a:cubicBezTo>
                      <a:pt x="20" y="5"/>
                      <a:pt x="25" y="5"/>
                      <a:pt x="29" y="6"/>
                    </a:cubicBezTo>
                    <a:cubicBezTo>
                      <a:pt x="35" y="9"/>
                      <a:pt x="41" y="12"/>
                      <a:pt x="45" y="14"/>
                    </a:cubicBezTo>
                    <a:cubicBezTo>
                      <a:pt x="44" y="14"/>
                      <a:pt x="44" y="14"/>
                      <a:pt x="44" y="14"/>
                    </a:cubicBezTo>
                    <a:cubicBezTo>
                      <a:pt x="37" y="17"/>
                      <a:pt x="48" y="24"/>
                      <a:pt x="47" y="24"/>
                    </a:cubicBezTo>
                    <a:cubicBezTo>
                      <a:pt x="37" y="27"/>
                      <a:pt x="37" y="27"/>
                      <a:pt x="37" y="27"/>
                    </a:cubicBezTo>
                    <a:cubicBezTo>
                      <a:pt x="27" y="29"/>
                      <a:pt x="27" y="29"/>
                      <a:pt x="27" y="29"/>
                    </a:cubicBezTo>
                    <a:cubicBezTo>
                      <a:pt x="27" y="29"/>
                      <a:pt x="23" y="29"/>
                      <a:pt x="19" y="28"/>
                    </a:cubicBezTo>
                    <a:cubicBezTo>
                      <a:pt x="19" y="28"/>
                      <a:pt x="19" y="28"/>
                      <a:pt x="19" y="28"/>
                    </a:cubicBezTo>
                    <a:cubicBezTo>
                      <a:pt x="15" y="28"/>
                      <a:pt x="10" y="27"/>
                      <a:pt x="8" y="25"/>
                    </a:cubicBezTo>
                    <a:cubicBezTo>
                      <a:pt x="3" y="22"/>
                      <a:pt x="2" y="17"/>
                      <a:pt x="1" y="16"/>
                    </a:cubicBezTo>
                    <a:cubicBezTo>
                      <a:pt x="1" y="15"/>
                      <a:pt x="0" y="14"/>
                      <a:pt x="1" y="12"/>
                    </a:cubicBezTo>
                  </a:path>
                </a:pathLst>
              </a:custGeom>
              <a:solidFill>
                <a:srgbClr val="F9E5F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94" name="Freeform 493"/>
              <p:cNvSpPr>
                <a:spLocks noEditPoints="1"/>
              </p:cNvSpPr>
              <p:nvPr/>
            </p:nvSpPr>
            <p:spPr bwMode="auto">
              <a:xfrm>
                <a:off x="10395277" y="4729521"/>
                <a:ext cx="80800" cy="97328"/>
              </a:xfrm>
              <a:custGeom>
                <a:avLst/>
                <a:gdLst>
                  <a:gd name="T0" fmla="*/ 38274 w 19"/>
                  <a:gd name="T1" fmla="*/ 84633 h 23"/>
                  <a:gd name="T2" fmla="*/ 34021 w 19"/>
                  <a:gd name="T3" fmla="*/ 93096 h 23"/>
                  <a:gd name="T4" fmla="*/ 46779 w 19"/>
                  <a:gd name="T5" fmla="*/ 97328 h 23"/>
                  <a:gd name="T6" fmla="*/ 51032 w 19"/>
                  <a:gd name="T7" fmla="*/ 93096 h 23"/>
                  <a:gd name="T8" fmla="*/ 38274 w 19"/>
                  <a:gd name="T9" fmla="*/ 84633 h 23"/>
                  <a:gd name="T10" fmla="*/ 63789 w 19"/>
                  <a:gd name="T11" fmla="*/ 59243 h 23"/>
                  <a:gd name="T12" fmla="*/ 63789 w 19"/>
                  <a:gd name="T13" fmla="*/ 59243 h 23"/>
                  <a:gd name="T14" fmla="*/ 80800 w 19"/>
                  <a:gd name="T15" fmla="*/ 63475 h 23"/>
                  <a:gd name="T16" fmla="*/ 63789 w 19"/>
                  <a:gd name="T17" fmla="*/ 59243 h 23"/>
                  <a:gd name="T18" fmla="*/ 46779 w 19"/>
                  <a:gd name="T19" fmla="*/ 50780 h 23"/>
                  <a:gd name="T20" fmla="*/ 17011 w 19"/>
                  <a:gd name="T21" fmla="*/ 76170 h 23"/>
                  <a:gd name="T22" fmla="*/ 29768 w 19"/>
                  <a:gd name="T23" fmla="*/ 88865 h 23"/>
                  <a:gd name="T24" fmla="*/ 29768 w 19"/>
                  <a:gd name="T25" fmla="*/ 88865 h 23"/>
                  <a:gd name="T26" fmla="*/ 38274 w 19"/>
                  <a:gd name="T27" fmla="*/ 80401 h 23"/>
                  <a:gd name="T28" fmla="*/ 29768 w 19"/>
                  <a:gd name="T29" fmla="*/ 71938 h 23"/>
                  <a:gd name="T30" fmla="*/ 51032 w 19"/>
                  <a:gd name="T31" fmla="*/ 59243 h 23"/>
                  <a:gd name="T32" fmla="*/ 55284 w 19"/>
                  <a:gd name="T33" fmla="*/ 59243 h 23"/>
                  <a:gd name="T34" fmla="*/ 59537 w 19"/>
                  <a:gd name="T35" fmla="*/ 59243 h 23"/>
                  <a:gd name="T36" fmla="*/ 46779 w 19"/>
                  <a:gd name="T37" fmla="*/ 50780 h 23"/>
                  <a:gd name="T38" fmla="*/ 38274 w 19"/>
                  <a:gd name="T39" fmla="*/ 29622 h 23"/>
                  <a:gd name="T40" fmla="*/ 4253 w 19"/>
                  <a:gd name="T41" fmla="*/ 50780 h 23"/>
                  <a:gd name="T42" fmla="*/ 12758 w 19"/>
                  <a:gd name="T43" fmla="*/ 76170 h 23"/>
                  <a:gd name="T44" fmla="*/ 42526 w 19"/>
                  <a:gd name="T45" fmla="*/ 50780 h 23"/>
                  <a:gd name="T46" fmla="*/ 29768 w 19"/>
                  <a:gd name="T47" fmla="*/ 42317 h 23"/>
                  <a:gd name="T48" fmla="*/ 38274 w 19"/>
                  <a:gd name="T49" fmla="*/ 33853 h 23"/>
                  <a:gd name="T50" fmla="*/ 38274 w 19"/>
                  <a:gd name="T51" fmla="*/ 29622 h 23"/>
                  <a:gd name="T52" fmla="*/ 21263 w 19"/>
                  <a:gd name="T53" fmla="*/ 12695 h 23"/>
                  <a:gd name="T54" fmla="*/ 4253 w 19"/>
                  <a:gd name="T55" fmla="*/ 21158 h 23"/>
                  <a:gd name="T56" fmla="*/ 0 w 19"/>
                  <a:gd name="T57" fmla="*/ 33853 h 23"/>
                  <a:gd name="T58" fmla="*/ 0 w 19"/>
                  <a:gd name="T59" fmla="*/ 42317 h 23"/>
                  <a:gd name="T60" fmla="*/ 0 w 19"/>
                  <a:gd name="T61" fmla="*/ 46548 h 23"/>
                  <a:gd name="T62" fmla="*/ 34021 w 19"/>
                  <a:gd name="T63" fmla="*/ 25390 h 23"/>
                  <a:gd name="T64" fmla="*/ 34021 w 19"/>
                  <a:gd name="T65" fmla="*/ 25390 h 23"/>
                  <a:gd name="T66" fmla="*/ 21263 w 19"/>
                  <a:gd name="T67" fmla="*/ 16927 h 23"/>
                  <a:gd name="T68" fmla="*/ 21263 w 19"/>
                  <a:gd name="T69" fmla="*/ 12695 h 23"/>
                  <a:gd name="T70" fmla="*/ 17011 w 19"/>
                  <a:gd name="T71" fmla="*/ 0 h 23"/>
                  <a:gd name="T72" fmla="*/ 17011 w 19"/>
                  <a:gd name="T73" fmla="*/ 0 h 23"/>
                  <a:gd name="T74" fmla="*/ 8505 w 19"/>
                  <a:gd name="T75" fmla="*/ 12695 h 23"/>
                  <a:gd name="T76" fmla="*/ 21263 w 19"/>
                  <a:gd name="T77" fmla="*/ 8463 h 23"/>
                  <a:gd name="T78" fmla="*/ 17011 w 19"/>
                  <a:gd name="T79" fmla="*/ 0 h 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 h="23">
                    <a:moveTo>
                      <a:pt x="9" y="20"/>
                    </a:moveTo>
                    <a:cubicBezTo>
                      <a:pt x="9" y="21"/>
                      <a:pt x="9" y="21"/>
                      <a:pt x="8" y="22"/>
                    </a:cubicBezTo>
                    <a:cubicBezTo>
                      <a:pt x="9" y="22"/>
                      <a:pt x="10" y="23"/>
                      <a:pt x="11" y="23"/>
                    </a:cubicBezTo>
                    <a:cubicBezTo>
                      <a:pt x="11" y="23"/>
                      <a:pt x="12" y="22"/>
                      <a:pt x="12" y="22"/>
                    </a:cubicBezTo>
                    <a:cubicBezTo>
                      <a:pt x="11" y="21"/>
                      <a:pt x="10" y="21"/>
                      <a:pt x="9" y="20"/>
                    </a:cubicBezTo>
                    <a:moveTo>
                      <a:pt x="15" y="14"/>
                    </a:moveTo>
                    <a:cubicBezTo>
                      <a:pt x="15" y="14"/>
                      <a:pt x="15" y="14"/>
                      <a:pt x="15" y="14"/>
                    </a:cubicBezTo>
                    <a:cubicBezTo>
                      <a:pt x="17" y="15"/>
                      <a:pt x="18" y="15"/>
                      <a:pt x="19" y="15"/>
                    </a:cubicBezTo>
                    <a:cubicBezTo>
                      <a:pt x="18" y="15"/>
                      <a:pt x="17" y="15"/>
                      <a:pt x="15" y="14"/>
                    </a:cubicBezTo>
                    <a:moveTo>
                      <a:pt x="11" y="12"/>
                    </a:moveTo>
                    <a:cubicBezTo>
                      <a:pt x="8" y="14"/>
                      <a:pt x="6" y="16"/>
                      <a:pt x="4" y="18"/>
                    </a:cubicBezTo>
                    <a:cubicBezTo>
                      <a:pt x="5" y="19"/>
                      <a:pt x="6" y="20"/>
                      <a:pt x="7" y="21"/>
                    </a:cubicBezTo>
                    <a:cubicBezTo>
                      <a:pt x="7" y="21"/>
                      <a:pt x="7" y="21"/>
                      <a:pt x="7" y="21"/>
                    </a:cubicBezTo>
                    <a:cubicBezTo>
                      <a:pt x="8" y="21"/>
                      <a:pt x="8" y="20"/>
                      <a:pt x="9" y="19"/>
                    </a:cubicBezTo>
                    <a:cubicBezTo>
                      <a:pt x="8" y="19"/>
                      <a:pt x="7" y="18"/>
                      <a:pt x="7" y="17"/>
                    </a:cubicBezTo>
                    <a:cubicBezTo>
                      <a:pt x="7" y="15"/>
                      <a:pt x="9" y="14"/>
                      <a:pt x="12" y="14"/>
                    </a:cubicBezTo>
                    <a:cubicBezTo>
                      <a:pt x="12" y="14"/>
                      <a:pt x="13" y="14"/>
                      <a:pt x="13" y="14"/>
                    </a:cubicBezTo>
                    <a:cubicBezTo>
                      <a:pt x="14" y="14"/>
                      <a:pt x="14" y="14"/>
                      <a:pt x="14" y="14"/>
                    </a:cubicBezTo>
                    <a:cubicBezTo>
                      <a:pt x="13" y="13"/>
                      <a:pt x="12" y="13"/>
                      <a:pt x="11" y="12"/>
                    </a:cubicBezTo>
                    <a:moveTo>
                      <a:pt x="9" y="7"/>
                    </a:moveTo>
                    <a:cubicBezTo>
                      <a:pt x="6" y="9"/>
                      <a:pt x="3" y="10"/>
                      <a:pt x="1" y="12"/>
                    </a:cubicBezTo>
                    <a:cubicBezTo>
                      <a:pt x="1" y="13"/>
                      <a:pt x="1" y="15"/>
                      <a:pt x="3" y="18"/>
                    </a:cubicBezTo>
                    <a:cubicBezTo>
                      <a:pt x="5" y="15"/>
                      <a:pt x="7" y="13"/>
                      <a:pt x="10" y="12"/>
                    </a:cubicBezTo>
                    <a:cubicBezTo>
                      <a:pt x="8" y="11"/>
                      <a:pt x="7" y="10"/>
                      <a:pt x="7" y="10"/>
                    </a:cubicBezTo>
                    <a:cubicBezTo>
                      <a:pt x="7" y="9"/>
                      <a:pt x="8" y="8"/>
                      <a:pt x="9" y="8"/>
                    </a:cubicBezTo>
                    <a:cubicBezTo>
                      <a:pt x="9" y="8"/>
                      <a:pt x="9" y="8"/>
                      <a:pt x="9" y="7"/>
                    </a:cubicBezTo>
                    <a:moveTo>
                      <a:pt x="5" y="3"/>
                    </a:moveTo>
                    <a:cubicBezTo>
                      <a:pt x="4" y="4"/>
                      <a:pt x="3" y="4"/>
                      <a:pt x="1" y="5"/>
                    </a:cubicBezTo>
                    <a:cubicBezTo>
                      <a:pt x="1" y="6"/>
                      <a:pt x="1" y="7"/>
                      <a:pt x="0" y="8"/>
                    </a:cubicBezTo>
                    <a:cubicBezTo>
                      <a:pt x="0" y="9"/>
                      <a:pt x="0" y="9"/>
                      <a:pt x="0" y="10"/>
                    </a:cubicBezTo>
                    <a:cubicBezTo>
                      <a:pt x="0" y="10"/>
                      <a:pt x="0" y="11"/>
                      <a:pt x="0" y="11"/>
                    </a:cubicBezTo>
                    <a:cubicBezTo>
                      <a:pt x="3" y="9"/>
                      <a:pt x="5" y="8"/>
                      <a:pt x="8" y="6"/>
                    </a:cubicBezTo>
                    <a:cubicBezTo>
                      <a:pt x="8" y="6"/>
                      <a:pt x="8" y="6"/>
                      <a:pt x="8" y="6"/>
                    </a:cubicBezTo>
                    <a:cubicBezTo>
                      <a:pt x="6" y="6"/>
                      <a:pt x="6" y="5"/>
                      <a:pt x="5" y="4"/>
                    </a:cubicBezTo>
                    <a:cubicBezTo>
                      <a:pt x="5" y="4"/>
                      <a:pt x="5" y="4"/>
                      <a:pt x="5" y="3"/>
                    </a:cubicBezTo>
                    <a:moveTo>
                      <a:pt x="4" y="0"/>
                    </a:moveTo>
                    <a:cubicBezTo>
                      <a:pt x="4" y="0"/>
                      <a:pt x="4" y="0"/>
                      <a:pt x="4" y="0"/>
                    </a:cubicBezTo>
                    <a:cubicBezTo>
                      <a:pt x="3" y="1"/>
                      <a:pt x="2" y="2"/>
                      <a:pt x="2" y="3"/>
                    </a:cubicBezTo>
                    <a:cubicBezTo>
                      <a:pt x="3" y="2"/>
                      <a:pt x="4" y="2"/>
                      <a:pt x="5" y="2"/>
                    </a:cubicBezTo>
                    <a:cubicBezTo>
                      <a:pt x="4" y="1"/>
                      <a:pt x="4" y="1"/>
                      <a:pt x="4" y="0"/>
                    </a:cubicBezTo>
                  </a:path>
                </a:pathLst>
              </a:custGeom>
              <a:solidFill>
                <a:srgbClr val="FCF2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95" name="Freeform 494"/>
              <p:cNvSpPr/>
              <p:nvPr/>
            </p:nvSpPr>
            <p:spPr bwMode="auto">
              <a:xfrm>
                <a:off x="10459550" y="4869085"/>
                <a:ext cx="179964" cy="174455"/>
              </a:xfrm>
              <a:custGeom>
                <a:avLst/>
                <a:gdLst>
                  <a:gd name="T0" fmla="*/ 8370 w 43"/>
                  <a:gd name="T1" fmla="*/ 72335 h 41"/>
                  <a:gd name="T2" fmla="*/ 8370 w 43"/>
                  <a:gd name="T3" fmla="*/ 72335 h 41"/>
                  <a:gd name="T4" fmla="*/ 8370 w 43"/>
                  <a:gd name="T5" fmla="*/ 72335 h 41"/>
                  <a:gd name="T6" fmla="*/ 58593 w 43"/>
                  <a:gd name="T7" fmla="*/ 0 h 41"/>
                  <a:gd name="T8" fmla="*/ 179964 w 43"/>
                  <a:gd name="T9" fmla="*/ 21275 h 41"/>
                  <a:gd name="T10" fmla="*/ 108815 w 43"/>
                  <a:gd name="T11" fmla="*/ 140415 h 41"/>
                  <a:gd name="T12" fmla="*/ 108815 w 43"/>
                  <a:gd name="T13" fmla="*/ 140415 h 41"/>
                  <a:gd name="T14" fmla="*/ 62778 w 43"/>
                  <a:gd name="T15" fmla="*/ 165945 h 41"/>
                  <a:gd name="T16" fmla="*/ 46037 w 43"/>
                  <a:gd name="T17" fmla="*/ 165945 h 41"/>
                  <a:gd name="T18" fmla="*/ 33482 w 43"/>
                  <a:gd name="T19" fmla="*/ 140415 h 41"/>
                  <a:gd name="T20" fmla="*/ 25111 w 43"/>
                  <a:gd name="T21" fmla="*/ 140415 h 41"/>
                  <a:gd name="T22" fmla="*/ 12556 w 43"/>
                  <a:gd name="T23" fmla="*/ 131905 h 41"/>
                  <a:gd name="T24" fmla="*/ 8370 w 43"/>
                  <a:gd name="T25" fmla="*/ 72335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41">
                    <a:moveTo>
                      <a:pt x="2" y="17"/>
                    </a:moveTo>
                    <a:cubicBezTo>
                      <a:pt x="2" y="17"/>
                      <a:pt x="2" y="17"/>
                      <a:pt x="2" y="17"/>
                    </a:cubicBezTo>
                    <a:cubicBezTo>
                      <a:pt x="2" y="17"/>
                      <a:pt x="2" y="17"/>
                      <a:pt x="2" y="17"/>
                    </a:cubicBezTo>
                    <a:cubicBezTo>
                      <a:pt x="3" y="11"/>
                      <a:pt x="7" y="5"/>
                      <a:pt x="14" y="0"/>
                    </a:cubicBezTo>
                    <a:cubicBezTo>
                      <a:pt x="43" y="5"/>
                      <a:pt x="43" y="5"/>
                      <a:pt x="43" y="5"/>
                    </a:cubicBezTo>
                    <a:cubicBezTo>
                      <a:pt x="43" y="5"/>
                      <a:pt x="39" y="22"/>
                      <a:pt x="26" y="33"/>
                    </a:cubicBezTo>
                    <a:cubicBezTo>
                      <a:pt x="26" y="33"/>
                      <a:pt x="26" y="33"/>
                      <a:pt x="26" y="33"/>
                    </a:cubicBezTo>
                    <a:cubicBezTo>
                      <a:pt x="23" y="35"/>
                      <a:pt x="19" y="37"/>
                      <a:pt x="15" y="39"/>
                    </a:cubicBezTo>
                    <a:cubicBezTo>
                      <a:pt x="15" y="39"/>
                      <a:pt x="13" y="41"/>
                      <a:pt x="11" y="39"/>
                    </a:cubicBezTo>
                    <a:cubicBezTo>
                      <a:pt x="9" y="37"/>
                      <a:pt x="10" y="34"/>
                      <a:pt x="8" y="33"/>
                    </a:cubicBezTo>
                    <a:cubicBezTo>
                      <a:pt x="7" y="33"/>
                      <a:pt x="7" y="33"/>
                      <a:pt x="6" y="33"/>
                    </a:cubicBezTo>
                    <a:cubicBezTo>
                      <a:pt x="5" y="33"/>
                      <a:pt x="4" y="33"/>
                      <a:pt x="3" y="31"/>
                    </a:cubicBezTo>
                    <a:cubicBezTo>
                      <a:pt x="2" y="30"/>
                      <a:pt x="0" y="24"/>
                      <a:pt x="2" y="17"/>
                    </a:cubicBezTo>
                  </a:path>
                </a:pathLst>
              </a:custGeom>
              <a:solidFill>
                <a:srgbClr val="F9E5F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96" name="Freeform 495"/>
              <p:cNvSpPr>
                <a:spLocks noEditPoints="1"/>
              </p:cNvSpPr>
              <p:nvPr/>
            </p:nvSpPr>
            <p:spPr bwMode="auto">
              <a:xfrm>
                <a:off x="10463223" y="4940703"/>
                <a:ext cx="104673" cy="97328"/>
              </a:xfrm>
              <a:custGeom>
                <a:avLst/>
                <a:gdLst>
                  <a:gd name="T0" fmla="*/ 104673 w 25"/>
                  <a:gd name="T1" fmla="*/ 67706 h 23"/>
                  <a:gd name="T2" fmla="*/ 75365 w 25"/>
                  <a:gd name="T3" fmla="*/ 76170 h 23"/>
                  <a:gd name="T4" fmla="*/ 50243 w 25"/>
                  <a:gd name="T5" fmla="*/ 97328 h 23"/>
                  <a:gd name="T6" fmla="*/ 58617 w 25"/>
                  <a:gd name="T7" fmla="*/ 93096 h 23"/>
                  <a:gd name="T8" fmla="*/ 104673 w 25"/>
                  <a:gd name="T9" fmla="*/ 67706 h 23"/>
                  <a:gd name="T10" fmla="*/ 83738 w 25"/>
                  <a:gd name="T11" fmla="*/ 42317 h 23"/>
                  <a:gd name="T12" fmla="*/ 46056 w 25"/>
                  <a:gd name="T13" fmla="*/ 55011 h 23"/>
                  <a:gd name="T14" fmla="*/ 41869 w 25"/>
                  <a:gd name="T15" fmla="*/ 55011 h 23"/>
                  <a:gd name="T16" fmla="*/ 12561 w 25"/>
                  <a:gd name="T17" fmla="*/ 59243 h 23"/>
                  <a:gd name="T18" fmla="*/ 8374 w 25"/>
                  <a:gd name="T19" fmla="*/ 59243 h 23"/>
                  <a:gd name="T20" fmla="*/ 16748 w 25"/>
                  <a:gd name="T21" fmla="*/ 67706 h 23"/>
                  <a:gd name="T22" fmla="*/ 20935 w 25"/>
                  <a:gd name="T23" fmla="*/ 67706 h 23"/>
                  <a:gd name="T24" fmla="*/ 25122 w 25"/>
                  <a:gd name="T25" fmla="*/ 67706 h 23"/>
                  <a:gd name="T26" fmla="*/ 29308 w 25"/>
                  <a:gd name="T27" fmla="*/ 67706 h 23"/>
                  <a:gd name="T28" fmla="*/ 41869 w 25"/>
                  <a:gd name="T29" fmla="*/ 93096 h 23"/>
                  <a:gd name="T30" fmla="*/ 46056 w 25"/>
                  <a:gd name="T31" fmla="*/ 93096 h 23"/>
                  <a:gd name="T32" fmla="*/ 66991 w 25"/>
                  <a:gd name="T33" fmla="*/ 80401 h 23"/>
                  <a:gd name="T34" fmla="*/ 66991 w 25"/>
                  <a:gd name="T35" fmla="*/ 80401 h 23"/>
                  <a:gd name="T36" fmla="*/ 58617 w 25"/>
                  <a:gd name="T37" fmla="*/ 76170 h 23"/>
                  <a:gd name="T38" fmla="*/ 83738 w 25"/>
                  <a:gd name="T39" fmla="*/ 42317 h 23"/>
                  <a:gd name="T40" fmla="*/ 50243 w 25"/>
                  <a:gd name="T41" fmla="*/ 29622 h 23"/>
                  <a:gd name="T42" fmla="*/ 46056 w 25"/>
                  <a:gd name="T43" fmla="*/ 29622 h 23"/>
                  <a:gd name="T44" fmla="*/ 25122 w 25"/>
                  <a:gd name="T45" fmla="*/ 42317 h 23"/>
                  <a:gd name="T46" fmla="*/ 25122 w 25"/>
                  <a:gd name="T47" fmla="*/ 42317 h 23"/>
                  <a:gd name="T48" fmla="*/ 20935 w 25"/>
                  <a:gd name="T49" fmla="*/ 33853 h 23"/>
                  <a:gd name="T50" fmla="*/ 0 w 25"/>
                  <a:gd name="T51" fmla="*/ 38085 h 23"/>
                  <a:gd name="T52" fmla="*/ 4187 w 25"/>
                  <a:gd name="T53" fmla="*/ 55011 h 23"/>
                  <a:gd name="T54" fmla="*/ 12561 w 25"/>
                  <a:gd name="T55" fmla="*/ 55011 h 23"/>
                  <a:gd name="T56" fmla="*/ 37682 w 25"/>
                  <a:gd name="T57" fmla="*/ 55011 h 23"/>
                  <a:gd name="T58" fmla="*/ 50243 w 25"/>
                  <a:gd name="T59" fmla="*/ 29622 h 23"/>
                  <a:gd name="T60" fmla="*/ 4187 w 25"/>
                  <a:gd name="T61" fmla="*/ 21158 h 23"/>
                  <a:gd name="T62" fmla="*/ 0 w 25"/>
                  <a:gd name="T63" fmla="*/ 21158 h 23"/>
                  <a:gd name="T64" fmla="*/ 0 w 25"/>
                  <a:gd name="T65" fmla="*/ 25390 h 23"/>
                  <a:gd name="T66" fmla="*/ 0 w 25"/>
                  <a:gd name="T67" fmla="*/ 29622 h 23"/>
                  <a:gd name="T68" fmla="*/ 8374 w 25"/>
                  <a:gd name="T69" fmla="*/ 29622 h 23"/>
                  <a:gd name="T70" fmla="*/ 8374 w 25"/>
                  <a:gd name="T71" fmla="*/ 29622 h 23"/>
                  <a:gd name="T72" fmla="*/ 4187 w 25"/>
                  <a:gd name="T73" fmla="*/ 21158 h 23"/>
                  <a:gd name="T74" fmla="*/ 20935 w 25"/>
                  <a:gd name="T75" fmla="*/ 16927 h 23"/>
                  <a:gd name="T76" fmla="*/ 16748 w 25"/>
                  <a:gd name="T77" fmla="*/ 21158 h 23"/>
                  <a:gd name="T78" fmla="*/ 12561 w 25"/>
                  <a:gd name="T79" fmla="*/ 29622 h 23"/>
                  <a:gd name="T80" fmla="*/ 20935 w 25"/>
                  <a:gd name="T81" fmla="*/ 29622 h 23"/>
                  <a:gd name="T82" fmla="*/ 20935 w 25"/>
                  <a:gd name="T83" fmla="*/ 16927 h 23"/>
                  <a:gd name="T84" fmla="*/ 54430 w 25"/>
                  <a:gd name="T85" fmla="*/ 16927 h 23"/>
                  <a:gd name="T86" fmla="*/ 54430 w 25"/>
                  <a:gd name="T87" fmla="*/ 21158 h 23"/>
                  <a:gd name="T88" fmla="*/ 54430 w 25"/>
                  <a:gd name="T89" fmla="*/ 21158 h 23"/>
                  <a:gd name="T90" fmla="*/ 54430 w 25"/>
                  <a:gd name="T91" fmla="*/ 16927 h 23"/>
                  <a:gd name="T92" fmla="*/ 20935 w 25"/>
                  <a:gd name="T93" fmla="*/ 4232 h 23"/>
                  <a:gd name="T94" fmla="*/ 20935 w 25"/>
                  <a:gd name="T95" fmla="*/ 12695 h 23"/>
                  <a:gd name="T96" fmla="*/ 20935 w 25"/>
                  <a:gd name="T97" fmla="*/ 12695 h 23"/>
                  <a:gd name="T98" fmla="*/ 20935 w 25"/>
                  <a:gd name="T99" fmla="*/ 4232 h 23"/>
                  <a:gd name="T100" fmla="*/ 4187 w 25"/>
                  <a:gd name="T101" fmla="*/ 0 h 23"/>
                  <a:gd name="T102" fmla="*/ 0 w 25"/>
                  <a:gd name="T103" fmla="*/ 16927 h 23"/>
                  <a:gd name="T104" fmla="*/ 4187 w 25"/>
                  <a:gd name="T105" fmla="*/ 16927 h 23"/>
                  <a:gd name="T106" fmla="*/ 4187 w 25"/>
                  <a:gd name="T107" fmla="*/ 0 h 23"/>
                  <a:gd name="T108" fmla="*/ 4187 w 25"/>
                  <a:gd name="T109" fmla="*/ 0 h 23"/>
                  <a:gd name="T110" fmla="*/ 4187 w 25"/>
                  <a:gd name="T111" fmla="*/ 0 h 23"/>
                  <a:gd name="T112" fmla="*/ 4187 w 25"/>
                  <a:gd name="T113" fmla="*/ 0 h 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 h="23">
                    <a:moveTo>
                      <a:pt x="25" y="16"/>
                    </a:moveTo>
                    <a:cubicBezTo>
                      <a:pt x="24" y="16"/>
                      <a:pt x="21" y="18"/>
                      <a:pt x="18" y="18"/>
                    </a:cubicBezTo>
                    <a:cubicBezTo>
                      <a:pt x="16" y="20"/>
                      <a:pt x="14" y="22"/>
                      <a:pt x="12" y="23"/>
                    </a:cubicBezTo>
                    <a:cubicBezTo>
                      <a:pt x="13" y="23"/>
                      <a:pt x="14" y="22"/>
                      <a:pt x="14" y="22"/>
                    </a:cubicBezTo>
                    <a:cubicBezTo>
                      <a:pt x="18" y="20"/>
                      <a:pt x="22" y="18"/>
                      <a:pt x="25" y="16"/>
                    </a:cubicBezTo>
                    <a:moveTo>
                      <a:pt x="20" y="10"/>
                    </a:moveTo>
                    <a:cubicBezTo>
                      <a:pt x="19" y="10"/>
                      <a:pt x="14" y="13"/>
                      <a:pt x="11" y="13"/>
                    </a:cubicBezTo>
                    <a:cubicBezTo>
                      <a:pt x="11" y="13"/>
                      <a:pt x="11" y="13"/>
                      <a:pt x="10" y="13"/>
                    </a:cubicBezTo>
                    <a:cubicBezTo>
                      <a:pt x="8" y="14"/>
                      <a:pt x="5" y="14"/>
                      <a:pt x="3" y="14"/>
                    </a:cubicBezTo>
                    <a:cubicBezTo>
                      <a:pt x="2" y="14"/>
                      <a:pt x="2" y="14"/>
                      <a:pt x="2" y="14"/>
                    </a:cubicBezTo>
                    <a:cubicBezTo>
                      <a:pt x="3" y="16"/>
                      <a:pt x="3" y="16"/>
                      <a:pt x="4" y="16"/>
                    </a:cubicBezTo>
                    <a:cubicBezTo>
                      <a:pt x="5" y="16"/>
                      <a:pt x="5" y="16"/>
                      <a:pt x="5" y="16"/>
                    </a:cubicBezTo>
                    <a:cubicBezTo>
                      <a:pt x="5" y="16"/>
                      <a:pt x="5" y="16"/>
                      <a:pt x="6" y="16"/>
                    </a:cubicBezTo>
                    <a:cubicBezTo>
                      <a:pt x="6" y="16"/>
                      <a:pt x="6" y="16"/>
                      <a:pt x="7" y="16"/>
                    </a:cubicBezTo>
                    <a:cubicBezTo>
                      <a:pt x="9" y="17"/>
                      <a:pt x="8" y="20"/>
                      <a:pt x="10" y="22"/>
                    </a:cubicBezTo>
                    <a:cubicBezTo>
                      <a:pt x="10" y="22"/>
                      <a:pt x="10" y="22"/>
                      <a:pt x="11" y="22"/>
                    </a:cubicBezTo>
                    <a:cubicBezTo>
                      <a:pt x="13" y="21"/>
                      <a:pt x="14" y="20"/>
                      <a:pt x="16" y="19"/>
                    </a:cubicBezTo>
                    <a:cubicBezTo>
                      <a:pt x="16" y="19"/>
                      <a:pt x="16" y="19"/>
                      <a:pt x="16" y="19"/>
                    </a:cubicBezTo>
                    <a:cubicBezTo>
                      <a:pt x="15" y="19"/>
                      <a:pt x="14" y="19"/>
                      <a:pt x="14" y="18"/>
                    </a:cubicBezTo>
                    <a:cubicBezTo>
                      <a:pt x="12" y="16"/>
                      <a:pt x="19" y="11"/>
                      <a:pt x="20" y="10"/>
                    </a:cubicBezTo>
                    <a:moveTo>
                      <a:pt x="12" y="7"/>
                    </a:moveTo>
                    <a:cubicBezTo>
                      <a:pt x="11" y="7"/>
                      <a:pt x="11" y="7"/>
                      <a:pt x="11" y="7"/>
                    </a:cubicBezTo>
                    <a:cubicBezTo>
                      <a:pt x="9" y="8"/>
                      <a:pt x="7" y="10"/>
                      <a:pt x="6" y="10"/>
                    </a:cubicBezTo>
                    <a:cubicBezTo>
                      <a:pt x="6" y="10"/>
                      <a:pt x="6" y="10"/>
                      <a:pt x="6" y="10"/>
                    </a:cubicBezTo>
                    <a:cubicBezTo>
                      <a:pt x="6" y="10"/>
                      <a:pt x="5" y="9"/>
                      <a:pt x="5" y="8"/>
                    </a:cubicBezTo>
                    <a:cubicBezTo>
                      <a:pt x="4" y="9"/>
                      <a:pt x="2" y="9"/>
                      <a:pt x="0" y="9"/>
                    </a:cubicBezTo>
                    <a:cubicBezTo>
                      <a:pt x="1" y="11"/>
                      <a:pt x="1" y="12"/>
                      <a:pt x="1" y="13"/>
                    </a:cubicBezTo>
                    <a:cubicBezTo>
                      <a:pt x="2" y="13"/>
                      <a:pt x="3" y="13"/>
                      <a:pt x="3" y="13"/>
                    </a:cubicBezTo>
                    <a:cubicBezTo>
                      <a:pt x="5" y="13"/>
                      <a:pt x="7" y="13"/>
                      <a:pt x="9" y="13"/>
                    </a:cubicBezTo>
                    <a:cubicBezTo>
                      <a:pt x="8" y="11"/>
                      <a:pt x="10" y="9"/>
                      <a:pt x="12" y="7"/>
                    </a:cubicBezTo>
                    <a:moveTo>
                      <a:pt x="1" y="5"/>
                    </a:moveTo>
                    <a:cubicBezTo>
                      <a:pt x="1" y="5"/>
                      <a:pt x="0" y="5"/>
                      <a:pt x="0" y="5"/>
                    </a:cubicBezTo>
                    <a:cubicBezTo>
                      <a:pt x="0" y="5"/>
                      <a:pt x="0" y="6"/>
                      <a:pt x="0" y="6"/>
                    </a:cubicBezTo>
                    <a:cubicBezTo>
                      <a:pt x="0" y="7"/>
                      <a:pt x="0" y="7"/>
                      <a:pt x="0" y="7"/>
                    </a:cubicBezTo>
                    <a:cubicBezTo>
                      <a:pt x="1" y="7"/>
                      <a:pt x="1" y="7"/>
                      <a:pt x="2" y="7"/>
                    </a:cubicBezTo>
                    <a:cubicBezTo>
                      <a:pt x="2" y="7"/>
                      <a:pt x="2" y="7"/>
                      <a:pt x="2" y="7"/>
                    </a:cubicBezTo>
                    <a:cubicBezTo>
                      <a:pt x="1" y="7"/>
                      <a:pt x="1" y="6"/>
                      <a:pt x="1" y="5"/>
                    </a:cubicBezTo>
                    <a:moveTo>
                      <a:pt x="5" y="4"/>
                    </a:moveTo>
                    <a:cubicBezTo>
                      <a:pt x="5" y="4"/>
                      <a:pt x="5" y="4"/>
                      <a:pt x="4" y="5"/>
                    </a:cubicBezTo>
                    <a:cubicBezTo>
                      <a:pt x="4" y="6"/>
                      <a:pt x="3" y="7"/>
                      <a:pt x="3" y="7"/>
                    </a:cubicBezTo>
                    <a:cubicBezTo>
                      <a:pt x="4" y="7"/>
                      <a:pt x="4" y="7"/>
                      <a:pt x="5" y="7"/>
                    </a:cubicBezTo>
                    <a:cubicBezTo>
                      <a:pt x="5" y="6"/>
                      <a:pt x="5" y="5"/>
                      <a:pt x="5" y="4"/>
                    </a:cubicBezTo>
                    <a:moveTo>
                      <a:pt x="13" y="4"/>
                    </a:moveTo>
                    <a:cubicBezTo>
                      <a:pt x="13" y="4"/>
                      <a:pt x="13" y="5"/>
                      <a:pt x="13" y="5"/>
                    </a:cubicBezTo>
                    <a:cubicBezTo>
                      <a:pt x="13" y="5"/>
                      <a:pt x="13" y="5"/>
                      <a:pt x="13" y="5"/>
                    </a:cubicBezTo>
                    <a:cubicBezTo>
                      <a:pt x="13" y="4"/>
                      <a:pt x="13" y="4"/>
                      <a:pt x="13" y="4"/>
                    </a:cubicBezTo>
                    <a:moveTo>
                      <a:pt x="5" y="1"/>
                    </a:moveTo>
                    <a:cubicBezTo>
                      <a:pt x="5" y="1"/>
                      <a:pt x="5" y="2"/>
                      <a:pt x="5" y="3"/>
                    </a:cubicBezTo>
                    <a:cubicBezTo>
                      <a:pt x="5" y="3"/>
                      <a:pt x="5" y="3"/>
                      <a:pt x="5" y="3"/>
                    </a:cubicBezTo>
                    <a:cubicBezTo>
                      <a:pt x="5" y="2"/>
                      <a:pt x="5" y="1"/>
                      <a:pt x="5" y="1"/>
                    </a:cubicBezTo>
                    <a:moveTo>
                      <a:pt x="1" y="0"/>
                    </a:moveTo>
                    <a:cubicBezTo>
                      <a:pt x="0" y="1"/>
                      <a:pt x="0" y="3"/>
                      <a:pt x="0" y="4"/>
                    </a:cubicBezTo>
                    <a:cubicBezTo>
                      <a:pt x="0" y="4"/>
                      <a:pt x="1" y="4"/>
                      <a:pt x="1" y="4"/>
                    </a:cubicBezTo>
                    <a:cubicBezTo>
                      <a:pt x="1" y="2"/>
                      <a:pt x="1" y="1"/>
                      <a:pt x="1" y="0"/>
                    </a:cubicBezTo>
                    <a:moveTo>
                      <a:pt x="1" y="0"/>
                    </a:moveTo>
                    <a:cubicBezTo>
                      <a:pt x="1" y="0"/>
                      <a:pt x="1" y="0"/>
                      <a:pt x="1" y="0"/>
                    </a:cubicBezTo>
                    <a:cubicBezTo>
                      <a:pt x="1" y="0"/>
                      <a:pt x="1" y="0"/>
                      <a:pt x="1" y="0"/>
                    </a:cubicBezTo>
                  </a:path>
                </a:pathLst>
              </a:custGeom>
              <a:solidFill>
                <a:srgbClr val="FCF2F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97" name="Freeform 496"/>
              <p:cNvSpPr/>
              <p:nvPr/>
            </p:nvSpPr>
            <p:spPr bwMode="auto">
              <a:xfrm>
                <a:off x="10413641" y="4793794"/>
                <a:ext cx="205674" cy="123037"/>
              </a:xfrm>
              <a:custGeom>
                <a:avLst/>
                <a:gdLst>
                  <a:gd name="T0" fmla="*/ 16790 w 49"/>
                  <a:gd name="T1" fmla="*/ 101824 h 29"/>
                  <a:gd name="T2" fmla="*/ 130120 w 49"/>
                  <a:gd name="T3" fmla="*/ 76368 h 29"/>
                  <a:gd name="T4" fmla="*/ 201477 w 49"/>
                  <a:gd name="T5" fmla="*/ 0 h 29"/>
                  <a:gd name="T6" fmla="*/ 205674 w 49"/>
                  <a:gd name="T7" fmla="*/ 8485 h 29"/>
                  <a:gd name="T8" fmla="*/ 16790 w 49"/>
                  <a:gd name="T9" fmla="*/ 106066 h 29"/>
                  <a:gd name="T10" fmla="*/ 16790 w 49"/>
                  <a:gd name="T11" fmla="*/ 106066 h 29"/>
                  <a:gd name="T12" fmla="*/ 4197 w 49"/>
                  <a:gd name="T13" fmla="*/ 106066 h 29"/>
                  <a:gd name="T14" fmla="*/ 12592 w 49"/>
                  <a:gd name="T15" fmla="*/ 93338 h 29"/>
                  <a:gd name="T16" fmla="*/ 16790 w 49"/>
                  <a:gd name="T17" fmla="*/ 101824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9">
                    <a:moveTo>
                      <a:pt x="4" y="24"/>
                    </a:moveTo>
                    <a:cubicBezTo>
                      <a:pt x="9" y="24"/>
                      <a:pt x="21" y="25"/>
                      <a:pt x="31" y="18"/>
                    </a:cubicBezTo>
                    <a:cubicBezTo>
                      <a:pt x="44" y="9"/>
                      <a:pt x="48" y="0"/>
                      <a:pt x="48" y="0"/>
                    </a:cubicBezTo>
                    <a:cubicBezTo>
                      <a:pt x="49" y="2"/>
                      <a:pt x="49" y="2"/>
                      <a:pt x="49" y="2"/>
                    </a:cubicBezTo>
                    <a:cubicBezTo>
                      <a:pt x="49" y="2"/>
                      <a:pt x="34" y="29"/>
                      <a:pt x="4" y="25"/>
                    </a:cubicBezTo>
                    <a:cubicBezTo>
                      <a:pt x="4" y="25"/>
                      <a:pt x="4" y="25"/>
                      <a:pt x="4" y="25"/>
                    </a:cubicBezTo>
                    <a:cubicBezTo>
                      <a:pt x="3" y="25"/>
                      <a:pt x="2" y="25"/>
                      <a:pt x="1" y="25"/>
                    </a:cubicBezTo>
                    <a:cubicBezTo>
                      <a:pt x="0" y="25"/>
                      <a:pt x="0" y="23"/>
                      <a:pt x="3" y="22"/>
                    </a:cubicBezTo>
                    <a:cubicBezTo>
                      <a:pt x="4" y="22"/>
                      <a:pt x="4" y="23"/>
                      <a:pt x="4" y="24"/>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98" name="Freeform 497"/>
              <p:cNvSpPr/>
              <p:nvPr/>
            </p:nvSpPr>
            <p:spPr bwMode="auto">
              <a:xfrm>
                <a:off x="10375077" y="4758903"/>
                <a:ext cx="231383" cy="135891"/>
              </a:xfrm>
              <a:custGeom>
                <a:avLst/>
                <a:gdLst>
                  <a:gd name="T0" fmla="*/ 231383 w 55"/>
                  <a:gd name="T1" fmla="*/ 12740 h 32"/>
                  <a:gd name="T2" fmla="*/ 231383 w 55"/>
                  <a:gd name="T3" fmla="*/ 0 h 32"/>
                  <a:gd name="T4" fmla="*/ 25242 w 55"/>
                  <a:gd name="T5" fmla="*/ 127398 h 32"/>
                  <a:gd name="T6" fmla="*/ 8414 w 55"/>
                  <a:gd name="T7" fmla="*/ 123151 h 32"/>
                  <a:gd name="T8" fmla="*/ 25242 w 55"/>
                  <a:gd name="T9" fmla="*/ 127398 h 32"/>
                  <a:gd name="T10" fmla="*/ 25242 w 55"/>
                  <a:gd name="T11" fmla="*/ 127398 h 32"/>
                  <a:gd name="T12" fmla="*/ 100967 w 55"/>
                  <a:gd name="T13" fmla="*/ 106165 h 32"/>
                  <a:gd name="T14" fmla="*/ 231383 w 55"/>
                  <a:gd name="T15" fmla="*/ 12740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32">
                    <a:moveTo>
                      <a:pt x="55" y="3"/>
                    </a:moveTo>
                    <a:cubicBezTo>
                      <a:pt x="55" y="0"/>
                      <a:pt x="55" y="0"/>
                      <a:pt x="55" y="0"/>
                    </a:cubicBezTo>
                    <a:cubicBezTo>
                      <a:pt x="55" y="0"/>
                      <a:pt x="32" y="27"/>
                      <a:pt x="6" y="30"/>
                    </a:cubicBezTo>
                    <a:cubicBezTo>
                      <a:pt x="6" y="30"/>
                      <a:pt x="3" y="28"/>
                      <a:pt x="2" y="29"/>
                    </a:cubicBezTo>
                    <a:cubicBezTo>
                      <a:pt x="0" y="31"/>
                      <a:pt x="3" y="32"/>
                      <a:pt x="6" y="30"/>
                    </a:cubicBezTo>
                    <a:cubicBezTo>
                      <a:pt x="6" y="30"/>
                      <a:pt x="6" y="30"/>
                      <a:pt x="6" y="30"/>
                    </a:cubicBezTo>
                    <a:cubicBezTo>
                      <a:pt x="9" y="30"/>
                      <a:pt x="17" y="28"/>
                      <a:pt x="24" y="25"/>
                    </a:cubicBezTo>
                    <a:cubicBezTo>
                      <a:pt x="36" y="20"/>
                      <a:pt x="51" y="7"/>
                      <a:pt x="55" y="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199" name="Freeform 498"/>
              <p:cNvSpPr/>
              <p:nvPr/>
            </p:nvSpPr>
            <p:spPr bwMode="auto">
              <a:xfrm>
                <a:off x="10222659" y="4632193"/>
                <a:ext cx="374620" cy="216692"/>
              </a:xfrm>
              <a:custGeom>
                <a:avLst/>
                <a:gdLst>
                  <a:gd name="T0" fmla="*/ 12628 w 89"/>
                  <a:gd name="T1" fmla="*/ 186950 h 51"/>
                  <a:gd name="T2" fmla="*/ 0 w 89"/>
                  <a:gd name="T3" fmla="*/ 199697 h 51"/>
                  <a:gd name="T4" fmla="*/ 25255 w 89"/>
                  <a:gd name="T5" fmla="*/ 182701 h 51"/>
                  <a:gd name="T6" fmla="*/ 370411 w 89"/>
                  <a:gd name="T7" fmla="*/ 144461 h 51"/>
                  <a:gd name="T8" fmla="*/ 374620 w 89"/>
                  <a:gd name="T9" fmla="*/ 131715 h 51"/>
                  <a:gd name="T10" fmla="*/ 12628 w 89"/>
                  <a:gd name="T11" fmla="*/ 186950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51">
                    <a:moveTo>
                      <a:pt x="3" y="44"/>
                    </a:moveTo>
                    <a:cubicBezTo>
                      <a:pt x="2" y="44"/>
                      <a:pt x="0" y="45"/>
                      <a:pt x="0" y="47"/>
                    </a:cubicBezTo>
                    <a:cubicBezTo>
                      <a:pt x="1" y="51"/>
                      <a:pt x="8" y="47"/>
                      <a:pt x="6" y="43"/>
                    </a:cubicBezTo>
                    <a:cubicBezTo>
                      <a:pt x="34" y="2"/>
                      <a:pt x="87" y="33"/>
                      <a:pt x="88" y="34"/>
                    </a:cubicBezTo>
                    <a:cubicBezTo>
                      <a:pt x="89" y="31"/>
                      <a:pt x="89" y="31"/>
                      <a:pt x="89" y="31"/>
                    </a:cubicBezTo>
                    <a:cubicBezTo>
                      <a:pt x="89" y="31"/>
                      <a:pt x="31" y="0"/>
                      <a:pt x="3" y="44"/>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00" name="Freeform 499"/>
              <p:cNvSpPr/>
              <p:nvPr/>
            </p:nvSpPr>
            <p:spPr bwMode="auto">
              <a:xfrm>
                <a:off x="10307132" y="4674430"/>
                <a:ext cx="354420" cy="233219"/>
              </a:xfrm>
              <a:custGeom>
                <a:avLst/>
                <a:gdLst>
                  <a:gd name="T0" fmla="*/ 8439 w 84"/>
                  <a:gd name="T1" fmla="*/ 203537 h 55"/>
                  <a:gd name="T2" fmla="*/ 0 w 84"/>
                  <a:gd name="T3" fmla="*/ 220498 h 55"/>
                  <a:gd name="T4" fmla="*/ 21096 w 84"/>
                  <a:gd name="T5" fmla="*/ 199296 h 55"/>
                  <a:gd name="T6" fmla="*/ 350201 w 84"/>
                  <a:gd name="T7" fmla="*/ 84807 h 55"/>
                  <a:gd name="T8" fmla="*/ 354420 w 84"/>
                  <a:gd name="T9" fmla="*/ 72086 h 55"/>
                  <a:gd name="T10" fmla="*/ 8439 w 84"/>
                  <a:gd name="T11" fmla="*/ 203537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55">
                    <a:moveTo>
                      <a:pt x="2" y="48"/>
                    </a:moveTo>
                    <a:cubicBezTo>
                      <a:pt x="1" y="49"/>
                      <a:pt x="0" y="51"/>
                      <a:pt x="0" y="52"/>
                    </a:cubicBezTo>
                    <a:cubicBezTo>
                      <a:pt x="2" y="55"/>
                      <a:pt x="8" y="50"/>
                      <a:pt x="5" y="47"/>
                    </a:cubicBezTo>
                    <a:cubicBezTo>
                      <a:pt x="23" y="0"/>
                      <a:pt x="82" y="19"/>
                      <a:pt x="83" y="20"/>
                    </a:cubicBezTo>
                    <a:cubicBezTo>
                      <a:pt x="84" y="17"/>
                      <a:pt x="84" y="17"/>
                      <a:pt x="84" y="17"/>
                    </a:cubicBezTo>
                    <a:cubicBezTo>
                      <a:pt x="83" y="17"/>
                      <a:pt x="20" y="0"/>
                      <a:pt x="2" y="48"/>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01" name="Freeform 500"/>
              <p:cNvSpPr/>
              <p:nvPr/>
            </p:nvSpPr>
            <p:spPr bwMode="auto">
              <a:xfrm>
                <a:off x="10342023" y="4793794"/>
                <a:ext cx="348911" cy="253419"/>
              </a:xfrm>
              <a:custGeom>
                <a:avLst/>
                <a:gdLst>
                  <a:gd name="T0" fmla="*/ 25222 w 83"/>
                  <a:gd name="T1" fmla="*/ 168946 h 60"/>
                  <a:gd name="T2" fmla="*/ 4204 w 83"/>
                  <a:gd name="T3" fmla="*/ 164722 h 60"/>
                  <a:gd name="T4" fmla="*/ 33630 w 83"/>
                  <a:gd name="T5" fmla="*/ 164722 h 60"/>
                  <a:gd name="T6" fmla="*/ 340504 w 83"/>
                  <a:gd name="T7" fmla="*/ 0 h 60"/>
                  <a:gd name="T8" fmla="*/ 348911 w 83"/>
                  <a:gd name="T9" fmla="*/ 4224 h 60"/>
                  <a:gd name="T10" fmla="*/ 25222 w 83"/>
                  <a:gd name="T11" fmla="*/ 168946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60">
                    <a:moveTo>
                      <a:pt x="6" y="40"/>
                    </a:moveTo>
                    <a:cubicBezTo>
                      <a:pt x="4" y="40"/>
                      <a:pt x="2" y="40"/>
                      <a:pt x="1" y="39"/>
                    </a:cubicBezTo>
                    <a:cubicBezTo>
                      <a:pt x="0" y="35"/>
                      <a:pt x="8" y="35"/>
                      <a:pt x="8" y="39"/>
                    </a:cubicBezTo>
                    <a:cubicBezTo>
                      <a:pt x="55" y="57"/>
                      <a:pt x="81" y="1"/>
                      <a:pt x="81" y="0"/>
                    </a:cubicBezTo>
                    <a:cubicBezTo>
                      <a:pt x="83" y="1"/>
                      <a:pt x="83" y="1"/>
                      <a:pt x="83" y="1"/>
                    </a:cubicBezTo>
                    <a:cubicBezTo>
                      <a:pt x="83" y="2"/>
                      <a:pt x="53" y="60"/>
                      <a:pt x="6" y="40"/>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02" name="Freeform 501"/>
              <p:cNvSpPr/>
              <p:nvPr/>
            </p:nvSpPr>
            <p:spPr bwMode="auto">
              <a:xfrm>
                <a:off x="10413641" y="4861740"/>
                <a:ext cx="225874" cy="176292"/>
              </a:xfrm>
              <a:custGeom>
                <a:avLst/>
                <a:gdLst>
                  <a:gd name="T0" fmla="*/ 16731 w 54"/>
                  <a:gd name="T1" fmla="*/ 134318 h 42"/>
                  <a:gd name="T2" fmla="*/ 4183 w 54"/>
                  <a:gd name="T3" fmla="*/ 130120 h 42"/>
                  <a:gd name="T4" fmla="*/ 20914 w 54"/>
                  <a:gd name="T5" fmla="*/ 130120 h 42"/>
                  <a:gd name="T6" fmla="*/ 221691 w 54"/>
                  <a:gd name="T7" fmla="*/ 0 h 42"/>
                  <a:gd name="T8" fmla="*/ 225874 w 54"/>
                  <a:gd name="T9" fmla="*/ 4197 h 42"/>
                  <a:gd name="T10" fmla="*/ 16731 w 54"/>
                  <a:gd name="T11" fmla="*/ 134318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42">
                    <a:moveTo>
                      <a:pt x="4" y="32"/>
                    </a:moveTo>
                    <a:cubicBezTo>
                      <a:pt x="3" y="32"/>
                      <a:pt x="1" y="32"/>
                      <a:pt x="1" y="31"/>
                    </a:cubicBezTo>
                    <a:cubicBezTo>
                      <a:pt x="0" y="29"/>
                      <a:pt x="5" y="28"/>
                      <a:pt x="5" y="31"/>
                    </a:cubicBezTo>
                    <a:cubicBezTo>
                      <a:pt x="38" y="40"/>
                      <a:pt x="52" y="1"/>
                      <a:pt x="53" y="0"/>
                    </a:cubicBezTo>
                    <a:cubicBezTo>
                      <a:pt x="54" y="1"/>
                      <a:pt x="54" y="1"/>
                      <a:pt x="54" y="1"/>
                    </a:cubicBezTo>
                    <a:cubicBezTo>
                      <a:pt x="54" y="2"/>
                      <a:pt x="37" y="42"/>
                      <a:pt x="4" y="32"/>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03" name="Freeform 502"/>
              <p:cNvSpPr/>
              <p:nvPr/>
            </p:nvSpPr>
            <p:spPr bwMode="auto">
              <a:xfrm>
                <a:off x="10319986" y="4654230"/>
                <a:ext cx="247910" cy="156091"/>
              </a:xfrm>
              <a:custGeom>
                <a:avLst/>
                <a:gdLst>
                  <a:gd name="T0" fmla="*/ 8404 w 59"/>
                  <a:gd name="T1" fmla="*/ 134998 h 37"/>
                  <a:gd name="T2" fmla="*/ 0 w 59"/>
                  <a:gd name="T3" fmla="*/ 147654 h 37"/>
                  <a:gd name="T4" fmla="*/ 16807 w 59"/>
                  <a:gd name="T5" fmla="*/ 134998 h 37"/>
                  <a:gd name="T6" fmla="*/ 243708 w 59"/>
                  <a:gd name="T7" fmla="*/ 75936 h 37"/>
                  <a:gd name="T8" fmla="*/ 247910 w 59"/>
                  <a:gd name="T9" fmla="*/ 67499 h 37"/>
                  <a:gd name="T10" fmla="*/ 8404 w 59"/>
                  <a:gd name="T11" fmla="*/ 134998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37">
                    <a:moveTo>
                      <a:pt x="2" y="32"/>
                    </a:moveTo>
                    <a:cubicBezTo>
                      <a:pt x="1" y="33"/>
                      <a:pt x="0" y="34"/>
                      <a:pt x="0" y="35"/>
                    </a:cubicBezTo>
                    <a:cubicBezTo>
                      <a:pt x="1" y="37"/>
                      <a:pt x="6" y="34"/>
                      <a:pt x="4" y="32"/>
                    </a:cubicBezTo>
                    <a:cubicBezTo>
                      <a:pt x="19" y="1"/>
                      <a:pt x="58" y="18"/>
                      <a:pt x="58" y="18"/>
                    </a:cubicBezTo>
                    <a:cubicBezTo>
                      <a:pt x="59" y="16"/>
                      <a:pt x="59" y="16"/>
                      <a:pt x="59" y="16"/>
                    </a:cubicBezTo>
                    <a:cubicBezTo>
                      <a:pt x="58" y="16"/>
                      <a:pt x="17" y="0"/>
                      <a:pt x="2" y="32"/>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04" name="Freeform 503"/>
              <p:cNvSpPr/>
              <p:nvPr/>
            </p:nvSpPr>
            <p:spPr bwMode="auto">
              <a:xfrm>
                <a:off x="10387932" y="4830521"/>
                <a:ext cx="238728" cy="242401"/>
              </a:xfrm>
              <a:custGeom>
                <a:avLst/>
                <a:gdLst>
                  <a:gd name="T0" fmla="*/ 25129 w 57"/>
                  <a:gd name="T1" fmla="*/ 233896 h 57"/>
                  <a:gd name="T2" fmla="*/ 8376 w 57"/>
                  <a:gd name="T3" fmla="*/ 233896 h 57"/>
                  <a:gd name="T4" fmla="*/ 29317 w 57"/>
                  <a:gd name="T5" fmla="*/ 229643 h 57"/>
                  <a:gd name="T6" fmla="*/ 230352 w 57"/>
                  <a:gd name="T7" fmla="*/ 0 h 57"/>
                  <a:gd name="T8" fmla="*/ 238728 w 57"/>
                  <a:gd name="T9" fmla="*/ 0 h 57"/>
                  <a:gd name="T10" fmla="*/ 25129 w 57"/>
                  <a:gd name="T11" fmla="*/ 233896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7">
                    <a:moveTo>
                      <a:pt x="6" y="55"/>
                    </a:moveTo>
                    <a:cubicBezTo>
                      <a:pt x="4" y="56"/>
                      <a:pt x="3" y="57"/>
                      <a:pt x="2" y="55"/>
                    </a:cubicBezTo>
                    <a:cubicBezTo>
                      <a:pt x="0" y="53"/>
                      <a:pt x="6" y="50"/>
                      <a:pt x="7" y="54"/>
                    </a:cubicBezTo>
                    <a:cubicBezTo>
                      <a:pt x="51" y="54"/>
                      <a:pt x="55" y="1"/>
                      <a:pt x="55" y="0"/>
                    </a:cubicBezTo>
                    <a:cubicBezTo>
                      <a:pt x="57" y="0"/>
                      <a:pt x="57" y="0"/>
                      <a:pt x="57" y="0"/>
                    </a:cubicBezTo>
                    <a:cubicBezTo>
                      <a:pt x="57" y="1"/>
                      <a:pt x="50" y="57"/>
                      <a:pt x="6" y="55"/>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05" name="Freeform 504"/>
              <p:cNvSpPr/>
              <p:nvPr/>
            </p:nvSpPr>
            <p:spPr bwMode="auto">
              <a:xfrm>
                <a:off x="10384259" y="4839703"/>
                <a:ext cx="235056" cy="168946"/>
              </a:xfrm>
              <a:custGeom>
                <a:avLst/>
                <a:gdLst>
                  <a:gd name="T0" fmla="*/ 12592 w 56"/>
                  <a:gd name="T1" fmla="*/ 109815 h 40"/>
                  <a:gd name="T2" fmla="*/ 0 w 56"/>
                  <a:gd name="T3" fmla="*/ 105591 h 40"/>
                  <a:gd name="T4" fmla="*/ 20987 w 56"/>
                  <a:gd name="T5" fmla="*/ 109815 h 40"/>
                  <a:gd name="T6" fmla="*/ 230859 w 56"/>
                  <a:gd name="T7" fmla="*/ 0 h 40"/>
                  <a:gd name="T8" fmla="*/ 235056 w 56"/>
                  <a:gd name="T9" fmla="*/ 0 h 40"/>
                  <a:gd name="T10" fmla="*/ 12592 w 56"/>
                  <a:gd name="T11" fmla="*/ 10981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40">
                    <a:moveTo>
                      <a:pt x="3" y="26"/>
                    </a:moveTo>
                    <a:cubicBezTo>
                      <a:pt x="2" y="27"/>
                      <a:pt x="1" y="27"/>
                      <a:pt x="0" y="25"/>
                    </a:cubicBezTo>
                    <a:cubicBezTo>
                      <a:pt x="0" y="23"/>
                      <a:pt x="5" y="23"/>
                      <a:pt x="5" y="26"/>
                    </a:cubicBezTo>
                    <a:cubicBezTo>
                      <a:pt x="37" y="38"/>
                      <a:pt x="55" y="0"/>
                      <a:pt x="55" y="0"/>
                    </a:cubicBezTo>
                    <a:cubicBezTo>
                      <a:pt x="56" y="0"/>
                      <a:pt x="56" y="0"/>
                      <a:pt x="56" y="0"/>
                    </a:cubicBezTo>
                    <a:cubicBezTo>
                      <a:pt x="56" y="1"/>
                      <a:pt x="36" y="40"/>
                      <a:pt x="3" y="26"/>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06" name="Freeform 505"/>
              <p:cNvSpPr/>
              <p:nvPr/>
            </p:nvSpPr>
            <p:spPr bwMode="auto">
              <a:xfrm>
                <a:off x="10371405" y="4729521"/>
                <a:ext cx="196492" cy="135891"/>
              </a:xfrm>
              <a:custGeom>
                <a:avLst/>
                <a:gdLst>
                  <a:gd name="T0" fmla="*/ 12542 w 47"/>
                  <a:gd name="T1" fmla="*/ 118905 h 32"/>
                  <a:gd name="T2" fmla="*/ 96156 w 47"/>
                  <a:gd name="T3" fmla="*/ 38219 h 32"/>
                  <a:gd name="T4" fmla="*/ 196492 w 47"/>
                  <a:gd name="T5" fmla="*/ 21233 h 32"/>
                  <a:gd name="T6" fmla="*/ 192311 w 47"/>
                  <a:gd name="T7" fmla="*/ 12740 h 32"/>
                  <a:gd name="T8" fmla="*/ 8361 w 47"/>
                  <a:gd name="T9" fmla="*/ 114658 h 32"/>
                  <a:gd name="T10" fmla="*/ 8361 w 47"/>
                  <a:gd name="T11" fmla="*/ 118905 h 32"/>
                  <a:gd name="T12" fmla="*/ 0 w 47"/>
                  <a:gd name="T13" fmla="*/ 127398 h 32"/>
                  <a:gd name="T14" fmla="*/ 12542 w 47"/>
                  <a:gd name="T15" fmla="*/ 127398 h 32"/>
                  <a:gd name="T16" fmla="*/ 12542 w 47"/>
                  <a:gd name="T17" fmla="*/ 11890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32">
                    <a:moveTo>
                      <a:pt x="3" y="28"/>
                    </a:moveTo>
                    <a:cubicBezTo>
                      <a:pt x="5" y="23"/>
                      <a:pt x="12" y="13"/>
                      <a:pt x="23" y="9"/>
                    </a:cubicBezTo>
                    <a:cubicBezTo>
                      <a:pt x="38" y="3"/>
                      <a:pt x="47" y="5"/>
                      <a:pt x="47" y="5"/>
                    </a:cubicBezTo>
                    <a:cubicBezTo>
                      <a:pt x="46" y="3"/>
                      <a:pt x="46" y="3"/>
                      <a:pt x="46" y="3"/>
                    </a:cubicBezTo>
                    <a:cubicBezTo>
                      <a:pt x="46" y="3"/>
                      <a:pt x="16" y="0"/>
                      <a:pt x="2" y="27"/>
                    </a:cubicBezTo>
                    <a:cubicBezTo>
                      <a:pt x="2" y="28"/>
                      <a:pt x="2" y="28"/>
                      <a:pt x="2" y="28"/>
                    </a:cubicBezTo>
                    <a:cubicBezTo>
                      <a:pt x="2" y="28"/>
                      <a:pt x="1" y="29"/>
                      <a:pt x="0" y="30"/>
                    </a:cubicBezTo>
                    <a:cubicBezTo>
                      <a:pt x="0" y="31"/>
                      <a:pt x="2" y="32"/>
                      <a:pt x="3" y="30"/>
                    </a:cubicBezTo>
                    <a:cubicBezTo>
                      <a:pt x="4"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07" name="Freeform 506"/>
              <p:cNvSpPr/>
              <p:nvPr/>
            </p:nvSpPr>
            <p:spPr bwMode="auto">
              <a:xfrm>
                <a:off x="10420987" y="4742375"/>
                <a:ext cx="198328" cy="135891"/>
              </a:xfrm>
              <a:custGeom>
                <a:avLst/>
                <a:gdLst>
                  <a:gd name="T0" fmla="*/ 12659 w 47"/>
                  <a:gd name="T1" fmla="*/ 118905 h 32"/>
                  <a:gd name="T2" fmla="*/ 97054 w 47"/>
                  <a:gd name="T3" fmla="*/ 38219 h 32"/>
                  <a:gd name="T4" fmla="*/ 198328 w 47"/>
                  <a:gd name="T5" fmla="*/ 21233 h 32"/>
                  <a:gd name="T6" fmla="*/ 194108 w 47"/>
                  <a:gd name="T7" fmla="*/ 12740 h 32"/>
                  <a:gd name="T8" fmla="*/ 8439 w 47"/>
                  <a:gd name="T9" fmla="*/ 114658 h 32"/>
                  <a:gd name="T10" fmla="*/ 8439 w 47"/>
                  <a:gd name="T11" fmla="*/ 118905 h 32"/>
                  <a:gd name="T12" fmla="*/ 0 w 47"/>
                  <a:gd name="T13" fmla="*/ 127398 h 32"/>
                  <a:gd name="T14" fmla="*/ 12659 w 47"/>
                  <a:gd name="T15" fmla="*/ 127398 h 32"/>
                  <a:gd name="T16" fmla="*/ 12659 w 47"/>
                  <a:gd name="T17" fmla="*/ 11890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32">
                    <a:moveTo>
                      <a:pt x="3" y="28"/>
                    </a:moveTo>
                    <a:cubicBezTo>
                      <a:pt x="5" y="23"/>
                      <a:pt x="12" y="13"/>
                      <a:pt x="23" y="9"/>
                    </a:cubicBezTo>
                    <a:cubicBezTo>
                      <a:pt x="38" y="3"/>
                      <a:pt x="47" y="5"/>
                      <a:pt x="47" y="5"/>
                    </a:cubicBezTo>
                    <a:cubicBezTo>
                      <a:pt x="46" y="3"/>
                      <a:pt x="46" y="3"/>
                      <a:pt x="46" y="3"/>
                    </a:cubicBezTo>
                    <a:cubicBezTo>
                      <a:pt x="46" y="3"/>
                      <a:pt x="16" y="0"/>
                      <a:pt x="2" y="27"/>
                    </a:cubicBezTo>
                    <a:cubicBezTo>
                      <a:pt x="2" y="28"/>
                      <a:pt x="2" y="28"/>
                      <a:pt x="2" y="28"/>
                    </a:cubicBezTo>
                    <a:cubicBezTo>
                      <a:pt x="2" y="28"/>
                      <a:pt x="1" y="29"/>
                      <a:pt x="0" y="30"/>
                    </a:cubicBezTo>
                    <a:cubicBezTo>
                      <a:pt x="0" y="31"/>
                      <a:pt x="2" y="32"/>
                      <a:pt x="3" y="30"/>
                    </a:cubicBezTo>
                    <a:cubicBezTo>
                      <a:pt x="4"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08" name="Freeform 507"/>
              <p:cNvSpPr/>
              <p:nvPr/>
            </p:nvSpPr>
            <p:spPr bwMode="auto">
              <a:xfrm>
                <a:off x="10395277" y="4738703"/>
                <a:ext cx="194655" cy="139564"/>
              </a:xfrm>
              <a:custGeom>
                <a:avLst/>
                <a:gdLst>
                  <a:gd name="T0" fmla="*/ 12695 w 46"/>
                  <a:gd name="T1" fmla="*/ 118418 h 33"/>
                  <a:gd name="T2" fmla="*/ 93096 w 46"/>
                  <a:gd name="T3" fmla="*/ 33834 h 33"/>
                  <a:gd name="T4" fmla="*/ 194655 w 46"/>
                  <a:gd name="T5" fmla="*/ 8458 h 33"/>
                  <a:gd name="T6" fmla="*/ 186192 w 46"/>
                  <a:gd name="T7" fmla="*/ 0 h 33"/>
                  <a:gd name="T8" fmla="*/ 12695 w 46"/>
                  <a:gd name="T9" fmla="*/ 118418 h 33"/>
                  <a:gd name="T10" fmla="*/ 12695 w 46"/>
                  <a:gd name="T11" fmla="*/ 118418 h 33"/>
                  <a:gd name="T12" fmla="*/ 4232 w 46"/>
                  <a:gd name="T13" fmla="*/ 126876 h 33"/>
                  <a:gd name="T14" fmla="*/ 16927 w 46"/>
                  <a:gd name="T15" fmla="*/ 126876 h 33"/>
                  <a:gd name="T16" fmla="*/ 12695 w 46"/>
                  <a:gd name="T17" fmla="*/ 11841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33">
                    <a:moveTo>
                      <a:pt x="3" y="28"/>
                    </a:moveTo>
                    <a:cubicBezTo>
                      <a:pt x="5" y="24"/>
                      <a:pt x="11" y="13"/>
                      <a:pt x="22" y="8"/>
                    </a:cubicBezTo>
                    <a:cubicBezTo>
                      <a:pt x="36" y="1"/>
                      <a:pt x="46" y="2"/>
                      <a:pt x="46" y="2"/>
                    </a:cubicBezTo>
                    <a:cubicBezTo>
                      <a:pt x="44" y="0"/>
                      <a:pt x="44" y="0"/>
                      <a:pt x="44" y="0"/>
                    </a:cubicBezTo>
                    <a:cubicBezTo>
                      <a:pt x="44" y="0"/>
                      <a:pt x="14" y="0"/>
                      <a:pt x="3" y="28"/>
                    </a:cubicBezTo>
                    <a:cubicBezTo>
                      <a:pt x="3" y="28"/>
                      <a:pt x="3" y="28"/>
                      <a:pt x="3" y="28"/>
                    </a:cubicBezTo>
                    <a:cubicBezTo>
                      <a:pt x="2" y="29"/>
                      <a:pt x="1" y="29"/>
                      <a:pt x="1" y="30"/>
                    </a:cubicBezTo>
                    <a:cubicBezTo>
                      <a:pt x="0" y="32"/>
                      <a:pt x="2" y="33"/>
                      <a:pt x="4" y="30"/>
                    </a:cubicBezTo>
                    <a:cubicBezTo>
                      <a:pt x="5"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09" name="Freeform 508"/>
              <p:cNvSpPr/>
              <p:nvPr/>
            </p:nvSpPr>
            <p:spPr bwMode="auto">
              <a:xfrm>
                <a:off x="10307132" y="4716666"/>
                <a:ext cx="189146" cy="139564"/>
              </a:xfrm>
              <a:custGeom>
                <a:avLst/>
                <a:gdLst>
                  <a:gd name="T0" fmla="*/ 12610 w 45"/>
                  <a:gd name="T1" fmla="*/ 122647 h 33"/>
                  <a:gd name="T2" fmla="*/ 88268 w 45"/>
                  <a:gd name="T3" fmla="*/ 38063 h 33"/>
                  <a:gd name="T4" fmla="*/ 189146 w 45"/>
                  <a:gd name="T5" fmla="*/ 8458 h 33"/>
                  <a:gd name="T6" fmla="*/ 184943 w 45"/>
                  <a:gd name="T7" fmla="*/ 4229 h 33"/>
                  <a:gd name="T8" fmla="*/ 8406 w 45"/>
                  <a:gd name="T9" fmla="*/ 122647 h 33"/>
                  <a:gd name="T10" fmla="*/ 8406 w 45"/>
                  <a:gd name="T11" fmla="*/ 122647 h 33"/>
                  <a:gd name="T12" fmla="*/ 0 w 45"/>
                  <a:gd name="T13" fmla="*/ 131106 h 33"/>
                  <a:gd name="T14" fmla="*/ 12610 w 45"/>
                  <a:gd name="T15" fmla="*/ 131106 h 33"/>
                  <a:gd name="T16" fmla="*/ 12610 w 45"/>
                  <a:gd name="T17" fmla="*/ 12264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33">
                    <a:moveTo>
                      <a:pt x="3" y="29"/>
                    </a:moveTo>
                    <a:cubicBezTo>
                      <a:pt x="5" y="25"/>
                      <a:pt x="10" y="14"/>
                      <a:pt x="21" y="9"/>
                    </a:cubicBezTo>
                    <a:cubicBezTo>
                      <a:pt x="35" y="2"/>
                      <a:pt x="45" y="2"/>
                      <a:pt x="45" y="2"/>
                    </a:cubicBezTo>
                    <a:cubicBezTo>
                      <a:pt x="44" y="1"/>
                      <a:pt x="44" y="1"/>
                      <a:pt x="44" y="1"/>
                    </a:cubicBezTo>
                    <a:cubicBezTo>
                      <a:pt x="44" y="1"/>
                      <a:pt x="14" y="0"/>
                      <a:pt x="2" y="29"/>
                    </a:cubicBezTo>
                    <a:cubicBezTo>
                      <a:pt x="2" y="29"/>
                      <a:pt x="2" y="29"/>
                      <a:pt x="2" y="29"/>
                    </a:cubicBezTo>
                    <a:cubicBezTo>
                      <a:pt x="2" y="29"/>
                      <a:pt x="0" y="30"/>
                      <a:pt x="0" y="31"/>
                    </a:cubicBezTo>
                    <a:cubicBezTo>
                      <a:pt x="0" y="32"/>
                      <a:pt x="2" y="33"/>
                      <a:pt x="3" y="31"/>
                    </a:cubicBezTo>
                    <a:cubicBezTo>
                      <a:pt x="4" y="30"/>
                      <a:pt x="3" y="29"/>
                      <a:pt x="3" y="29"/>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10" name="Freeform 509"/>
              <p:cNvSpPr/>
              <p:nvPr/>
            </p:nvSpPr>
            <p:spPr bwMode="auto">
              <a:xfrm>
                <a:off x="10417314" y="4764412"/>
                <a:ext cx="185474" cy="168946"/>
              </a:xfrm>
              <a:custGeom>
                <a:avLst/>
                <a:gdLst>
                  <a:gd name="T0" fmla="*/ 21077 w 44"/>
                  <a:gd name="T1" fmla="*/ 160499 h 40"/>
                  <a:gd name="T2" fmla="*/ 126460 w 44"/>
                  <a:gd name="T3" fmla="*/ 97144 h 40"/>
                  <a:gd name="T4" fmla="*/ 177043 w 44"/>
                  <a:gd name="T5" fmla="*/ 0 h 40"/>
                  <a:gd name="T6" fmla="*/ 185474 w 44"/>
                  <a:gd name="T7" fmla="*/ 8447 h 40"/>
                  <a:gd name="T8" fmla="*/ 21077 w 44"/>
                  <a:gd name="T9" fmla="*/ 160499 h 40"/>
                  <a:gd name="T10" fmla="*/ 21077 w 44"/>
                  <a:gd name="T11" fmla="*/ 160499 h 40"/>
                  <a:gd name="T12" fmla="*/ 8431 w 44"/>
                  <a:gd name="T13" fmla="*/ 168946 h 40"/>
                  <a:gd name="T14" fmla="*/ 12646 w 44"/>
                  <a:gd name="T15" fmla="*/ 156275 h 40"/>
                  <a:gd name="T16" fmla="*/ 21077 w 44"/>
                  <a:gd name="T17" fmla="*/ 16049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0">
                    <a:moveTo>
                      <a:pt x="5" y="38"/>
                    </a:moveTo>
                    <a:cubicBezTo>
                      <a:pt x="10" y="36"/>
                      <a:pt x="22" y="33"/>
                      <a:pt x="30" y="23"/>
                    </a:cubicBezTo>
                    <a:cubicBezTo>
                      <a:pt x="41" y="10"/>
                      <a:pt x="42" y="0"/>
                      <a:pt x="42" y="0"/>
                    </a:cubicBezTo>
                    <a:cubicBezTo>
                      <a:pt x="44" y="2"/>
                      <a:pt x="44" y="2"/>
                      <a:pt x="44" y="2"/>
                    </a:cubicBezTo>
                    <a:cubicBezTo>
                      <a:pt x="44" y="2"/>
                      <a:pt x="37" y="33"/>
                      <a:pt x="5" y="38"/>
                    </a:cubicBezTo>
                    <a:cubicBezTo>
                      <a:pt x="5" y="38"/>
                      <a:pt x="5" y="38"/>
                      <a:pt x="5" y="38"/>
                    </a:cubicBezTo>
                    <a:cubicBezTo>
                      <a:pt x="4" y="39"/>
                      <a:pt x="3" y="40"/>
                      <a:pt x="2" y="40"/>
                    </a:cubicBezTo>
                    <a:cubicBezTo>
                      <a:pt x="0" y="40"/>
                      <a:pt x="0" y="38"/>
                      <a:pt x="3" y="37"/>
                    </a:cubicBezTo>
                    <a:cubicBezTo>
                      <a:pt x="4" y="36"/>
                      <a:pt x="5" y="37"/>
                      <a:pt x="5" y="38"/>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11" name="Freeform 510"/>
              <p:cNvSpPr/>
              <p:nvPr/>
            </p:nvSpPr>
            <p:spPr bwMode="auto">
              <a:xfrm>
                <a:off x="10567896" y="4806648"/>
                <a:ext cx="139564" cy="308510"/>
              </a:xfrm>
              <a:custGeom>
                <a:avLst/>
                <a:gdLst>
                  <a:gd name="T0" fmla="*/ 21146 w 33"/>
                  <a:gd name="T1" fmla="*/ 114106 h 73"/>
                  <a:gd name="T2" fmla="*/ 21146 w 33"/>
                  <a:gd name="T3" fmla="*/ 114106 h 73"/>
                  <a:gd name="T4" fmla="*/ 21146 w 33"/>
                  <a:gd name="T5" fmla="*/ 114106 h 73"/>
                  <a:gd name="T6" fmla="*/ 21146 w 33"/>
                  <a:gd name="T7" fmla="*/ 114106 h 73"/>
                  <a:gd name="T8" fmla="*/ 29604 w 33"/>
                  <a:gd name="T9" fmla="*/ 101428 h 73"/>
                  <a:gd name="T10" fmla="*/ 126876 w 33"/>
                  <a:gd name="T11" fmla="*/ 0 h 73"/>
                  <a:gd name="T12" fmla="*/ 139564 w 33"/>
                  <a:gd name="T13" fmla="*/ 4226 h 73"/>
                  <a:gd name="T14" fmla="*/ 135335 w 33"/>
                  <a:gd name="T15" fmla="*/ 122559 h 73"/>
                  <a:gd name="T16" fmla="*/ 118418 w 33"/>
                  <a:gd name="T17" fmla="*/ 223987 h 73"/>
                  <a:gd name="T18" fmla="*/ 118418 w 33"/>
                  <a:gd name="T19" fmla="*/ 223987 h 73"/>
                  <a:gd name="T20" fmla="*/ 114189 w 33"/>
                  <a:gd name="T21" fmla="*/ 232439 h 73"/>
                  <a:gd name="T22" fmla="*/ 114189 w 33"/>
                  <a:gd name="T23" fmla="*/ 236665 h 73"/>
                  <a:gd name="T24" fmla="*/ 76126 w 33"/>
                  <a:gd name="T25" fmla="*/ 300058 h 73"/>
                  <a:gd name="T26" fmla="*/ 63438 w 33"/>
                  <a:gd name="T27" fmla="*/ 295832 h 73"/>
                  <a:gd name="T28" fmla="*/ 46521 w 33"/>
                  <a:gd name="T29" fmla="*/ 283153 h 73"/>
                  <a:gd name="T30" fmla="*/ 33834 w 33"/>
                  <a:gd name="T31" fmla="*/ 270475 h 73"/>
                  <a:gd name="T32" fmla="*/ 12688 w 33"/>
                  <a:gd name="T33" fmla="*/ 228213 h 73"/>
                  <a:gd name="T34" fmla="*/ 12688 w 33"/>
                  <a:gd name="T35" fmla="*/ 228213 h 73"/>
                  <a:gd name="T36" fmla="*/ 21146 w 33"/>
                  <a:gd name="T37" fmla="*/ 114106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 h="73">
                    <a:moveTo>
                      <a:pt x="5" y="27"/>
                    </a:moveTo>
                    <a:cubicBezTo>
                      <a:pt x="5" y="27"/>
                      <a:pt x="5" y="27"/>
                      <a:pt x="5" y="27"/>
                    </a:cubicBezTo>
                    <a:cubicBezTo>
                      <a:pt x="5" y="27"/>
                      <a:pt x="5" y="27"/>
                      <a:pt x="5" y="27"/>
                    </a:cubicBezTo>
                    <a:cubicBezTo>
                      <a:pt x="5" y="27"/>
                      <a:pt x="5" y="27"/>
                      <a:pt x="5" y="27"/>
                    </a:cubicBezTo>
                    <a:cubicBezTo>
                      <a:pt x="6" y="26"/>
                      <a:pt x="6" y="25"/>
                      <a:pt x="7" y="24"/>
                    </a:cubicBezTo>
                    <a:cubicBezTo>
                      <a:pt x="19" y="5"/>
                      <a:pt x="26" y="8"/>
                      <a:pt x="30" y="0"/>
                    </a:cubicBezTo>
                    <a:cubicBezTo>
                      <a:pt x="33" y="1"/>
                      <a:pt x="33" y="1"/>
                      <a:pt x="33" y="1"/>
                    </a:cubicBezTo>
                    <a:cubicBezTo>
                      <a:pt x="33" y="1"/>
                      <a:pt x="31" y="14"/>
                      <a:pt x="32" y="29"/>
                    </a:cubicBezTo>
                    <a:cubicBezTo>
                      <a:pt x="32" y="36"/>
                      <a:pt x="30" y="45"/>
                      <a:pt x="28" y="53"/>
                    </a:cubicBezTo>
                    <a:cubicBezTo>
                      <a:pt x="28" y="53"/>
                      <a:pt x="28" y="53"/>
                      <a:pt x="28" y="53"/>
                    </a:cubicBezTo>
                    <a:cubicBezTo>
                      <a:pt x="27" y="54"/>
                      <a:pt x="27" y="55"/>
                      <a:pt x="27" y="55"/>
                    </a:cubicBezTo>
                    <a:cubicBezTo>
                      <a:pt x="27" y="56"/>
                      <a:pt x="27" y="56"/>
                      <a:pt x="27" y="56"/>
                    </a:cubicBezTo>
                    <a:cubicBezTo>
                      <a:pt x="24" y="62"/>
                      <a:pt x="21" y="68"/>
                      <a:pt x="18" y="71"/>
                    </a:cubicBezTo>
                    <a:cubicBezTo>
                      <a:pt x="18" y="71"/>
                      <a:pt x="16" y="73"/>
                      <a:pt x="15" y="70"/>
                    </a:cubicBezTo>
                    <a:cubicBezTo>
                      <a:pt x="14" y="67"/>
                      <a:pt x="12" y="67"/>
                      <a:pt x="11" y="67"/>
                    </a:cubicBezTo>
                    <a:cubicBezTo>
                      <a:pt x="10" y="67"/>
                      <a:pt x="10" y="67"/>
                      <a:pt x="8" y="64"/>
                    </a:cubicBezTo>
                    <a:cubicBezTo>
                      <a:pt x="7" y="62"/>
                      <a:pt x="5" y="59"/>
                      <a:pt x="3" y="54"/>
                    </a:cubicBezTo>
                    <a:cubicBezTo>
                      <a:pt x="3" y="54"/>
                      <a:pt x="3" y="54"/>
                      <a:pt x="3" y="54"/>
                    </a:cubicBezTo>
                    <a:cubicBezTo>
                      <a:pt x="1" y="47"/>
                      <a:pt x="0" y="38"/>
                      <a:pt x="5" y="27"/>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12" name="Freeform 511"/>
              <p:cNvSpPr>
                <a:spLocks noEditPoints="1"/>
              </p:cNvSpPr>
              <p:nvPr/>
            </p:nvSpPr>
            <p:spPr bwMode="auto">
              <a:xfrm>
                <a:off x="10589933" y="4810321"/>
                <a:ext cx="117528" cy="220364"/>
              </a:xfrm>
              <a:custGeom>
                <a:avLst/>
                <a:gdLst>
                  <a:gd name="T0" fmla="*/ 8395 w 28"/>
                  <a:gd name="T1" fmla="*/ 101706 h 52"/>
                  <a:gd name="T2" fmla="*/ 4197 w 28"/>
                  <a:gd name="T3" fmla="*/ 101706 h 52"/>
                  <a:gd name="T4" fmla="*/ 0 w 28"/>
                  <a:gd name="T5" fmla="*/ 110182 h 52"/>
                  <a:gd name="T6" fmla="*/ 8395 w 28"/>
                  <a:gd name="T7" fmla="*/ 101706 h 52"/>
                  <a:gd name="T8" fmla="*/ 117528 w 28"/>
                  <a:gd name="T9" fmla="*/ 0 h 52"/>
                  <a:gd name="T10" fmla="*/ 54567 w 28"/>
                  <a:gd name="T11" fmla="*/ 76280 h 52"/>
                  <a:gd name="T12" fmla="*/ 41974 w 28"/>
                  <a:gd name="T13" fmla="*/ 144084 h 52"/>
                  <a:gd name="T14" fmla="*/ 75554 w 28"/>
                  <a:gd name="T15" fmla="*/ 84755 h 52"/>
                  <a:gd name="T16" fmla="*/ 75554 w 28"/>
                  <a:gd name="T17" fmla="*/ 84755 h 52"/>
                  <a:gd name="T18" fmla="*/ 71356 w 28"/>
                  <a:gd name="T19" fmla="*/ 173749 h 52"/>
                  <a:gd name="T20" fmla="*/ 92343 w 28"/>
                  <a:gd name="T21" fmla="*/ 105944 h 52"/>
                  <a:gd name="T22" fmla="*/ 100738 w 28"/>
                  <a:gd name="T23" fmla="*/ 110182 h 52"/>
                  <a:gd name="T24" fmla="*/ 96541 w 28"/>
                  <a:gd name="T25" fmla="*/ 220364 h 52"/>
                  <a:gd name="T26" fmla="*/ 113331 w 28"/>
                  <a:gd name="T27" fmla="*/ 127133 h 52"/>
                  <a:gd name="T28" fmla="*/ 113331 w 28"/>
                  <a:gd name="T29" fmla="*/ 118658 h 52"/>
                  <a:gd name="T30" fmla="*/ 113331 w 28"/>
                  <a:gd name="T31" fmla="*/ 93231 h 52"/>
                  <a:gd name="T32" fmla="*/ 117528 w 28"/>
                  <a:gd name="T33" fmla="*/ 0 h 52"/>
                  <a:gd name="T34" fmla="*/ 117528 w 28"/>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 h="52">
                    <a:moveTo>
                      <a:pt x="2" y="24"/>
                    </a:moveTo>
                    <a:cubicBezTo>
                      <a:pt x="2" y="24"/>
                      <a:pt x="1" y="24"/>
                      <a:pt x="1" y="24"/>
                    </a:cubicBezTo>
                    <a:cubicBezTo>
                      <a:pt x="1" y="25"/>
                      <a:pt x="1" y="26"/>
                      <a:pt x="0" y="26"/>
                    </a:cubicBezTo>
                    <a:cubicBezTo>
                      <a:pt x="0" y="26"/>
                      <a:pt x="1" y="25"/>
                      <a:pt x="2" y="24"/>
                    </a:cubicBezTo>
                    <a:moveTo>
                      <a:pt x="28" y="0"/>
                    </a:moveTo>
                    <a:cubicBezTo>
                      <a:pt x="28" y="0"/>
                      <a:pt x="21" y="11"/>
                      <a:pt x="13" y="18"/>
                    </a:cubicBezTo>
                    <a:cubicBezTo>
                      <a:pt x="13" y="24"/>
                      <a:pt x="10" y="34"/>
                      <a:pt x="10" y="34"/>
                    </a:cubicBezTo>
                    <a:cubicBezTo>
                      <a:pt x="10" y="34"/>
                      <a:pt x="15" y="20"/>
                      <a:pt x="18" y="20"/>
                    </a:cubicBezTo>
                    <a:cubicBezTo>
                      <a:pt x="18" y="20"/>
                      <a:pt x="18" y="20"/>
                      <a:pt x="18" y="20"/>
                    </a:cubicBezTo>
                    <a:cubicBezTo>
                      <a:pt x="21" y="22"/>
                      <a:pt x="17" y="41"/>
                      <a:pt x="17" y="41"/>
                    </a:cubicBezTo>
                    <a:cubicBezTo>
                      <a:pt x="22" y="33"/>
                      <a:pt x="21" y="25"/>
                      <a:pt x="22" y="25"/>
                    </a:cubicBezTo>
                    <a:cubicBezTo>
                      <a:pt x="23" y="25"/>
                      <a:pt x="23" y="25"/>
                      <a:pt x="24" y="26"/>
                    </a:cubicBezTo>
                    <a:cubicBezTo>
                      <a:pt x="27" y="29"/>
                      <a:pt x="23" y="50"/>
                      <a:pt x="23" y="52"/>
                    </a:cubicBezTo>
                    <a:cubicBezTo>
                      <a:pt x="25" y="45"/>
                      <a:pt x="27" y="37"/>
                      <a:pt x="27" y="30"/>
                    </a:cubicBezTo>
                    <a:cubicBezTo>
                      <a:pt x="27" y="29"/>
                      <a:pt x="27" y="29"/>
                      <a:pt x="27" y="28"/>
                    </a:cubicBezTo>
                    <a:cubicBezTo>
                      <a:pt x="27" y="26"/>
                      <a:pt x="27" y="24"/>
                      <a:pt x="27" y="22"/>
                    </a:cubicBezTo>
                    <a:cubicBezTo>
                      <a:pt x="27" y="10"/>
                      <a:pt x="28" y="0"/>
                      <a:pt x="28" y="0"/>
                    </a:cubicBezTo>
                    <a:cubicBezTo>
                      <a:pt x="28" y="0"/>
                      <a:pt x="28" y="0"/>
                      <a:pt x="28" y="0"/>
                    </a:cubicBezTo>
                  </a:path>
                </a:pathLst>
              </a:custGeom>
              <a:solidFill>
                <a:srgbClr val="F9E3E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13" name="Freeform 512"/>
              <p:cNvSpPr/>
              <p:nvPr/>
            </p:nvSpPr>
            <p:spPr bwMode="auto">
              <a:xfrm>
                <a:off x="10391605" y="4641375"/>
                <a:ext cx="295656" cy="146910"/>
              </a:xfrm>
              <a:custGeom>
                <a:avLst/>
                <a:gdLst>
                  <a:gd name="T0" fmla="*/ 8447 w 70"/>
                  <a:gd name="T1" fmla="*/ 25185 h 35"/>
                  <a:gd name="T2" fmla="*/ 12671 w 70"/>
                  <a:gd name="T3" fmla="*/ 4197 h 35"/>
                  <a:gd name="T4" fmla="*/ 46460 w 70"/>
                  <a:gd name="T5" fmla="*/ 0 h 35"/>
                  <a:gd name="T6" fmla="*/ 46460 w 70"/>
                  <a:gd name="T7" fmla="*/ 0 h 35"/>
                  <a:gd name="T8" fmla="*/ 46460 w 70"/>
                  <a:gd name="T9" fmla="*/ 0 h 35"/>
                  <a:gd name="T10" fmla="*/ 97144 w 70"/>
                  <a:gd name="T11" fmla="*/ 4197 h 35"/>
                  <a:gd name="T12" fmla="*/ 101368 w 70"/>
                  <a:gd name="T13" fmla="*/ 8395 h 35"/>
                  <a:gd name="T14" fmla="*/ 101368 w 70"/>
                  <a:gd name="T15" fmla="*/ 8395 h 35"/>
                  <a:gd name="T16" fmla="*/ 109815 w 70"/>
                  <a:gd name="T17" fmla="*/ 8395 h 35"/>
                  <a:gd name="T18" fmla="*/ 295656 w 70"/>
                  <a:gd name="T19" fmla="*/ 125923 h 35"/>
                  <a:gd name="T20" fmla="*/ 219630 w 70"/>
                  <a:gd name="T21" fmla="*/ 146910 h 35"/>
                  <a:gd name="T22" fmla="*/ 211183 w 70"/>
                  <a:gd name="T23" fmla="*/ 146910 h 35"/>
                  <a:gd name="T24" fmla="*/ 92920 w 70"/>
                  <a:gd name="T25" fmla="*/ 142713 h 35"/>
                  <a:gd name="T26" fmla="*/ 88697 w 70"/>
                  <a:gd name="T27" fmla="*/ 142713 h 35"/>
                  <a:gd name="T28" fmla="*/ 88697 w 70"/>
                  <a:gd name="T29" fmla="*/ 142713 h 35"/>
                  <a:gd name="T30" fmla="*/ 76026 w 70"/>
                  <a:gd name="T31" fmla="*/ 138515 h 35"/>
                  <a:gd name="T32" fmla="*/ 46460 w 70"/>
                  <a:gd name="T33" fmla="*/ 125923 h 35"/>
                  <a:gd name="T34" fmla="*/ 21118 w 70"/>
                  <a:gd name="T35" fmla="*/ 88146 h 35"/>
                  <a:gd name="T36" fmla="*/ 4224 w 70"/>
                  <a:gd name="T37" fmla="*/ 50369 h 35"/>
                  <a:gd name="T38" fmla="*/ 8447 w 70"/>
                  <a:gd name="T39" fmla="*/ 25185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0" h="35">
                    <a:moveTo>
                      <a:pt x="2" y="6"/>
                    </a:moveTo>
                    <a:cubicBezTo>
                      <a:pt x="4" y="6"/>
                      <a:pt x="2" y="3"/>
                      <a:pt x="3" y="1"/>
                    </a:cubicBezTo>
                    <a:cubicBezTo>
                      <a:pt x="4" y="1"/>
                      <a:pt x="6" y="0"/>
                      <a:pt x="11" y="0"/>
                    </a:cubicBezTo>
                    <a:cubicBezTo>
                      <a:pt x="11" y="0"/>
                      <a:pt x="11" y="0"/>
                      <a:pt x="11" y="0"/>
                    </a:cubicBezTo>
                    <a:cubicBezTo>
                      <a:pt x="11" y="0"/>
                      <a:pt x="11" y="0"/>
                      <a:pt x="11" y="0"/>
                    </a:cubicBezTo>
                    <a:cubicBezTo>
                      <a:pt x="14" y="0"/>
                      <a:pt x="18" y="0"/>
                      <a:pt x="23" y="1"/>
                    </a:cubicBezTo>
                    <a:cubicBezTo>
                      <a:pt x="23" y="1"/>
                      <a:pt x="23" y="1"/>
                      <a:pt x="24" y="2"/>
                    </a:cubicBezTo>
                    <a:cubicBezTo>
                      <a:pt x="24" y="2"/>
                      <a:pt x="24" y="2"/>
                      <a:pt x="24" y="2"/>
                    </a:cubicBezTo>
                    <a:cubicBezTo>
                      <a:pt x="25" y="2"/>
                      <a:pt x="26" y="2"/>
                      <a:pt x="26" y="2"/>
                    </a:cubicBezTo>
                    <a:cubicBezTo>
                      <a:pt x="40" y="6"/>
                      <a:pt x="64" y="14"/>
                      <a:pt x="70" y="30"/>
                    </a:cubicBezTo>
                    <a:cubicBezTo>
                      <a:pt x="52" y="35"/>
                      <a:pt x="52" y="35"/>
                      <a:pt x="52" y="35"/>
                    </a:cubicBezTo>
                    <a:cubicBezTo>
                      <a:pt x="52" y="35"/>
                      <a:pt x="51" y="35"/>
                      <a:pt x="50" y="35"/>
                    </a:cubicBezTo>
                    <a:cubicBezTo>
                      <a:pt x="45" y="35"/>
                      <a:pt x="32" y="35"/>
                      <a:pt x="22" y="34"/>
                    </a:cubicBezTo>
                    <a:cubicBezTo>
                      <a:pt x="21" y="34"/>
                      <a:pt x="21" y="34"/>
                      <a:pt x="21" y="34"/>
                    </a:cubicBezTo>
                    <a:cubicBezTo>
                      <a:pt x="21" y="34"/>
                      <a:pt x="21" y="34"/>
                      <a:pt x="21" y="34"/>
                    </a:cubicBezTo>
                    <a:cubicBezTo>
                      <a:pt x="20" y="33"/>
                      <a:pt x="19" y="33"/>
                      <a:pt x="18" y="33"/>
                    </a:cubicBezTo>
                    <a:cubicBezTo>
                      <a:pt x="15" y="32"/>
                      <a:pt x="12" y="31"/>
                      <a:pt x="11" y="30"/>
                    </a:cubicBezTo>
                    <a:cubicBezTo>
                      <a:pt x="8" y="27"/>
                      <a:pt x="6" y="24"/>
                      <a:pt x="5" y="21"/>
                    </a:cubicBezTo>
                    <a:cubicBezTo>
                      <a:pt x="3" y="17"/>
                      <a:pt x="2" y="14"/>
                      <a:pt x="1" y="12"/>
                    </a:cubicBezTo>
                    <a:cubicBezTo>
                      <a:pt x="0" y="8"/>
                      <a:pt x="0" y="6"/>
                      <a:pt x="2" y="6"/>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14" name="Freeform 513"/>
              <p:cNvSpPr/>
              <p:nvPr/>
            </p:nvSpPr>
            <p:spPr bwMode="auto">
              <a:xfrm>
                <a:off x="10492605" y="4648721"/>
                <a:ext cx="194655" cy="123037"/>
              </a:xfrm>
              <a:custGeom>
                <a:avLst/>
                <a:gdLst>
                  <a:gd name="T0" fmla="*/ 8463 w 46"/>
                  <a:gd name="T1" fmla="*/ 0 h 29"/>
                  <a:gd name="T2" fmla="*/ 97328 w 46"/>
                  <a:gd name="T3" fmla="*/ 50912 h 29"/>
                  <a:gd name="T4" fmla="*/ 93096 w 46"/>
                  <a:gd name="T5" fmla="*/ 59397 h 29"/>
                  <a:gd name="T6" fmla="*/ 93096 w 46"/>
                  <a:gd name="T7" fmla="*/ 59397 h 29"/>
                  <a:gd name="T8" fmla="*/ 16927 w 46"/>
                  <a:gd name="T9" fmla="*/ 42427 h 29"/>
                  <a:gd name="T10" fmla="*/ 0 w 46"/>
                  <a:gd name="T11" fmla="*/ 42427 h 29"/>
                  <a:gd name="T12" fmla="*/ 76169 w 46"/>
                  <a:gd name="T13" fmla="*/ 80610 h 29"/>
                  <a:gd name="T14" fmla="*/ 71938 w 46"/>
                  <a:gd name="T15" fmla="*/ 80610 h 29"/>
                  <a:gd name="T16" fmla="*/ 46548 w 46"/>
                  <a:gd name="T17" fmla="*/ 80610 h 29"/>
                  <a:gd name="T18" fmla="*/ 4232 w 46"/>
                  <a:gd name="T19" fmla="*/ 80610 h 29"/>
                  <a:gd name="T20" fmla="*/ 21158 w 46"/>
                  <a:gd name="T21" fmla="*/ 89096 h 29"/>
                  <a:gd name="T22" fmla="*/ 88864 w 46"/>
                  <a:gd name="T23" fmla="*/ 123037 h 29"/>
                  <a:gd name="T24" fmla="*/ 93096 w 46"/>
                  <a:gd name="T25" fmla="*/ 123037 h 29"/>
                  <a:gd name="T26" fmla="*/ 160802 w 46"/>
                  <a:gd name="T27" fmla="*/ 118794 h 29"/>
                  <a:gd name="T28" fmla="*/ 194655 w 46"/>
                  <a:gd name="T29" fmla="*/ 118794 h 29"/>
                  <a:gd name="T30" fmla="*/ 8463 w 46"/>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29">
                    <a:moveTo>
                      <a:pt x="2" y="0"/>
                    </a:moveTo>
                    <a:cubicBezTo>
                      <a:pt x="10" y="3"/>
                      <a:pt x="22" y="11"/>
                      <a:pt x="23" y="12"/>
                    </a:cubicBezTo>
                    <a:cubicBezTo>
                      <a:pt x="25" y="14"/>
                      <a:pt x="22" y="14"/>
                      <a:pt x="22" y="14"/>
                    </a:cubicBezTo>
                    <a:cubicBezTo>
                      <a:pt x="22" y="14"/>
                      <a:pt x="22" y="14"/>
                      <a:pt x="22" y="14"/>
                    </a:cubicBezTo>
                    <a:cubicBezTo>
                      <a:pt x="16" y="11"/>
                      <a:pt x="9" y="10"/>
                      <a:pt x="4" y="10"/>
                    </a:cubicBezTo>
                    <a:cubicBezTo>
                      <a:pt x="2" y="10"/>
                      <a:pt x="0" y="10"/>
                      <a:pt x="0" y="10"/>
                    </a:cubicBezTo>
                    <a:cubicBezTo>
                      <a:pt x="11" y="11"/>
                      <a:pt x="25" y="19"/>
                      <a:pt x="18" y="19"/>
                    </a:cubicBezTo>
                    <a:cubicBezTo>
                      <a:pt x="18" y="19"/>
                      <a:pt x="18" y="19"/>
                      <a:pt x="17" y="19"/>
                    </a:cubicBezTo>
                    <a:cubicBezTo>
                      <a:pt x="15" y="19"/>
                      <a:pt x="13" y="19"/>
                      <a:pt x="11" y="19"/>
                    </a:cubicBezTo>
                    <a:cubicBezTo>
                      <a:pt x="8" y="19"/>
                      <a:pt x="4" y="19"/>
                      <a:pt x="1" y="19"/>
                    </a:cubicBezTo>
                    <a:cubicBezTo>
                      <a:pt x="2" y="20"/>
                      <a:pt x="4" y="21"/>
                      <a:pt x="5" y="21"/>
                    </a:cubicBezTo>
                    <a:cubicBezTo>
                      <a:pt x="15" y="23"/>
                      <a:pt x="25" y="26"/>
                      <a:pt x="21" y="29"/>
                    </a:cubicBezTo>
                    <a:cubicBezTo>
                      <a:pt x="21" y="29"/>
                      <a:pt x="22" y="29"/>
                      <a:pt x="22" y="29"/>
                    </a:cubicBezTo>
                    <a:cubicBezTo>
                      <a:pt x="28" y="28"/>
                      <a:pt x="34" y="28"/>
                      <a:pt x="38" y="28"/>
                    </a:cubicBezTo>
                    <a:cubicBezTo>
                      <a:pt x="43" y="28"/>
                      <a:pt x="46" y="28"/>
                      <a:pt x="46" y="28"/>
                    </a:cubicBezTo>
                    <a:cubicBezTo>
                      <a:pt x="40" y="12"/>
                      <a:pt x="16" y="4"/>
                      <a:pt x="2" y="0"/>
                    </a:cubicBezTo>
                  </a:path>
                </a:pathLst>
              </a:custGeom>
              <a:solidFill>
                <a:srgbClr val="F9E3E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15" name="Freeform 514"/>
              <p:cNvSpPr/>
              <p:nvPr/>
            </p:nvSpPr>
            <p:spPr bwMode="auto">
              <a:xfrm>
                <a:off x="10408132" y="4764412"/>
                <a:ext cx="299329" cy="156091"/>
              </a:xfrm>
              <a:custGeom>
                <a:avLst/>
                <a:gdLst>
                  <a:gd name="T0" fmla="*/ 4216 w 71"/>
                  <a:gd name="T1" fmla="*/ 118123 h 37"/>
                  <a:gd name="T2" fmla="*/ 42159 w 71"/>
                  <a:gd name="T3" fmla="*/ 54843 h 37"/>
                  <a:gd name="T4" fmla="*/ 46375 w 71"/>
                  <a:gd name="T5" fmla="*/ 50624 h 37"/>
                  <a:gd name="T6" fmla="*/ 46375 w 71"/>
                  <a:gd name="T7" fmla="*/ 50624 h 37"/>
                  <a:gd name="T8" fmla="*/ 50591 w 71"/>
                  <a:gd name="T9" fmla="*/ 46405 h 37"/>
                  <a:gd name="T10" fmla="*/ 50591 w 71"/>
                  <a:gd name="T11" fmla="*/ 46405 h 37"/>
                  <a:gd name="T12" fmla="*/ 80102 w 71"/>
                  <a:gd name="T13" fmla="*/ 29531 h 37"/>
                  <a:gd name="T14" fmla="*/ 134909 w 71"/>
                  <a:gd name="T15" fmla="*/ 16875 h 37"/>
                  <a:gd name="T16" fmla="*/ 134909 w 71"/>
                  <a:gd name="T17" fmla="*/ 16875 h 37"/>
                  <a:gd name="T18" fmla="*/ 139125 w 71"/>
                  <a:gd name="T19" fmla="*/ 16875 h 37"/>
                  <a:gd name="T20" fmla="*/ 278249 w 71"/>
                  <a:gd name="T21" fmla="*/ 4219 h 37"/>
                  <a:gd name="T22" fmla="*/ 299329 w 71"/>
                  <a:gd name="T23" fmla="*/ 46405 h 37"/>
                  <a:gd name="T24" fmla="*/ 215011 w 71"/>
                  <a:gd name="T25" fmla="*/ 139216 h 37"/>
                  <a:gd name="T26" fmla="*/ 130693 w 71"/>
                  <a:gd name="T27" fmla="*/ 156091 h 37"/>
                  <a:gd name="T28" fmla="*/ 130693 w 71"/>
                  <a:gd name="T29" fmla="*/ 156091 h 37"/>
                  <a:gd name="T30" fmla="*/ 101182 w 71"/>
                  <a:gd name="T31" fmla="*/ 156091 h 37"/>
                  <a:gd name="T32" fmla="*/ 63239 w 71"/>
                  <a:gd name="T33" fmla="*/ 151872 h 37"/>
                  <a:gd name="T34" fmla="*/ 25295 w 71"/>
                  <a:gd name="T35" fmla="*/ 143435 h 37"/>
                  <a:gd name="T36" fmla="*/ 25295 w 71"/>
                  <a:gd name="T37" fmla="*/ 126560 h 37"/>
                  <a:gd name="T38" fmla="*/ 4216 w 71"/>
                  <a:gd name="T39" fmla="*/ 118123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1" h="37">
                    <a:moveTo>
                      <a:pt x="1" y="28"/>
                    </a:moveTo>
                    <a:cubicBezTo>
                      <a:pt x="0" y="27"/>
                      <a:pt x="4" y="19"/>
                      <a:pt x="10" y="13"/>
                    </a:cubicBezTo>
                    <a:cubicBezTo>
                      <a:pt x="11" y="12"/>
                      <a:pt x="11" y="12"/>
                      <a:pt x="11" y="12"/>
                    </a:cubicBezTo>
                    <a:cubicBezTo>
                      <a:pt x="11" y="12"/>
                      <a:pt x="11" y="12"/>
                      <a:pt x="11" y="12"/>
                    </a:cubicBezTo>
                    <a:cubicBezTo>
                      <a:pt x="12" y="11"/>
                      <a:pt x="12" y="11"/>
                      <a:pt x="12" y="11"/>
                    </a:cubicBezTo>
                    <a:cubicBezTo>
                      <a:pt x="12" y="11"/>
                      <a:pt x="12" y="11"/>
                      <a:pt x="12" y="11"/>
                    </a:cubicBezTo>
                    <a:cubicBezTo>
                      <a:pt x="14" y="9"/>
                      <a:pt x="17" y="8"/>
                      <a:pt x="19" y="7"/>
                    </a:cubicBezTo>
                    <a:cubicBezTo>
                      <a:pt x="24" y="6"/>
                      <a:pt x="28" y="5"/>
                      <a:pt x="32" y="4"/>
                    </a:cubicBezTo>
                    <a:cubicBezTo>
                      <a:pt x="32" y="4"/>
                      <a:pt x="32" y="4"/>
                      <a:pt x="32" y="4"/>
                    </a:cubicBezTo>
                    <a:cubicBezTo>
                      <a:pt x="33" y="4"/>
                      <a:pt x="33" y="4"/>
                      <a:pt x="33" y="4"/>
                    </a:cubicBezTo>
                    <a:cubicBezTo>
                      <a:pt x="52" y="0"/>
                      <a:pt x="66" y="1"/>
                      <a:pt x="66" y="1"/>
                    </a:cubicBezTo>
                    <a:cubicBezTo>
                      <a:pt x="71" y="11"/>
                      <a:pt x="71" y="11"/>
                      <a:pt x="71" y="11"/>
                    </a:cubicBezTo>
                    <a:cubicBezTo>
                      <a:pt x="71" y="11"/>
                      <a:pt x="61" y="27"/>
                      <a:pt x="51" y="33"/>
                    </a:cubicBezTo>
                    <a:cubicBezTo>
                      <a:pt x="45" y="36"/>
                      <a:pt x="38" y="37"/>
                      <a:pt x="31" y="37"/>
                    </a:cubicBezTo>
                    <a:cubicBezTo>
                      <a:pt x="31" y="37"/>
                      <a:pt x="31" y="37"/>
                      <a:pt x="31" y="37"/>
                    </a:cubicBezTo>
                    <a:cubicBezTo>
                      <a:pt x="29" y="37"/>
                      <a:pt x="26" y="37"/>
                      <a:pt x="24" y="37"/>
                    </a:cubicBezTo>
                    <a:cubicBezTo>
                      <a:pt x="21" y="36"/>
                      <a:pt x="18" y="36"/>
                      <a:pt x="15" y="36"/>
                    </a:cubicBezTo>
                    <a:cubicBezTo>
                      <a:pt x="8" y="36"/>
                      <a:pt x="7" y="36"/>
                      <a:pt x="6" y="34"/>
                    </a:cubicBezTo>
                    <a:cubicBezTo>
                      <a:pt x="6" y="32"/>
                      <a:pt x="6" y="31"/>
                      <a:pt x="6" y="30"/>
                    </a:cubicBezTo>
                    <a:cubicBezTo>
                      <a:pt x="6" y="29"/>
                      <a:pt x="1" y="30"/>
                      <a:pt x="1" y="28"/>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16" name="Freeform 515"/>
              <p:cNvSpPr/>
              <p:nvPr/>
            </p:nvSpPr>
            <p:spPr bwMode="auto">
              <a:xfrm>
                <a:off x="10531169" y="4768085"/>
                <a:ext cx="176292" cy="152419"/>
              </a:xfrm>
              <a:custGeom>
                <a:avLst/>
                <a:gdLst>
                  <a:gd name="T0" fmla="*/ 121725 w 42"/>
                  <a:gd name="T1" fmla="*/ 0 h 36"/>
                  <a:gd name="T2" fmla="*/ 16790 w 42"/>
                  <a:gd name="T3" fmla="*/ 12702 h 36"/>
                  <a:gd name="T4" fmla="*/ 71356 w 42"/>
                  <a:gd name="T5" fmla="*/ 8468 h 36"/>
                  <a:gd name="T6" fmla="*/ 88146 w 42"/>
                  <a:gd name="T7" fmla="*/ 8468 h 36"/>
                  <a:gd name="T8" fmla="*/ 83949 w 42"/>
                  <a:gd name="T9" fmla="*/ 12702 h 36"/>
                  <a:gd name="T10" fmla="*/ 79751 w 42"/>
                  <a:gd name="T11" fmla="*/ 12702 h 36"/>
                  <a:gd name="T12" fmla="*/ 12592 w 42"/>
                  <a:gd name="T13" fmla="*/ 42339 h 36"/>
                  <a:gd name="T14" fmla="*/ 50369 w 42"/>
                  <a:gd name="T15" fmla="*/ 33871 h 36"/>
                  <a:gd name="T16" fmla="*/ 67159 w 42"/>
                  <a:gd name="T17" fmla="*/ 42339 h 36"/>
                  <a:gd name="T18" fmla="*/ 0 w 42"/>
                  <a:gd name="T19" fmla="*/ 84677 h 36"/>
                  <a:gd name="T20" fmla="*/ 79751 w 42"/>
                  <a:gd name="T21" fmla="*/ 63508 h 36"/>
                  <a:gd name="T22" fmla="*/ 96541 w 42"/>
                  <a:gd name="T23" fmla="*/ 67742 h 36"/>
                  <a:gd name="T24" fmla="*/ 29382 w 42"/>
                  <a:gd name="T25" fmla="*/ 110080 h 36"/>
                  <a:gd name="T26" fmla="*/ 33579 w 42"/>
                  <a:gd name="T27" fmla="*/ 110080 h 36"/>
                  <a:gd name="T28" fmla="*/ 104936 w 42"/>
                  <a:gd name="T29" fmla="*/ 84677 h 36"/>
                  <a:gd name="T30" fmla="*/ 104936 w 42"/>
                  <a:gd name="T31" fmla="*/ 84677 h 36"/>
                  <a:gd name="T32" fmla="*/ 109133 w 42"/>
                  <a:gd name="T33" fmla="*/ 97379 h 36"/>
                  <a:gd name="T34" fmla="*/ 8395 w 42"/>
                  <a:gd name="T35" fmla="*/ 152419 h 36"/>
                  <a:gd name="T36" fmla="*/ 92343 w 42"/>
                  <a:gd name="T37" fmla="*/ 135484 h 36"/>
                  <a:gd name="T38" fmla="*/ 176292 w 42"/>
                  <a:gd name="T39" fmla="*/ 42339 h 36"/>
                  <a:gd name="T40" fmla="*/ 155305 w 42"/>
                  <a:gd name="T41" fmla="*/ 0 h 36"/>
                  <a:gd name="T42" fmla="*/ 121725 w 42"/>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36">
                    <a:moveTo>
                      <a:pt x="29" y="0"/>
                    </a:moveTo>
                    <a:cubicBezTo>
                      <a:pt x="23" y="0"/>
                      <a:pt x="14" y="1"/>
                      <a:pt x="4" y="3"/>
                    </a:cubicBezTo>
                    <a:cubicBezTo>
                      <a:pt x="7" y="2"/>
                      <a:pt x="14" y="2"/>
                      <a:pt x="17" y="2"/>
                    </a:cubicBezTo>
                    <a:cubicBezTo>
                      <a:pt x="19" y="2"/>
                      <a:pt x="20" y="2"/>
                      <a:pt x="21" y="2"/>
                    </a:cubicBezTo>
                    <a:cubicBezTo>
                      <a:pt x="22" y="2"/>
                      <a:pt x="20" y="3"/>
                      <a:pt x="20" y="3"/>
                    </a:cubicBezTo>
                    <a:cubicBezTo>
                      <a:pt x="20" y="3"/>
                      <a:pt x="20" y="3"/>
                      <a:pt x="19" y="3"/>
                    </a:cubicBezTo>
                    <a:cubicBezTo>
                      <a:pt x="11" y="3"/>
                      <a:pt x="3" y="10"/>
                      <a:pt x="3" y="10"/>
                    </a:cubicBezTo>
                    <a:cubicBezTo>
                      <a:pt x="5" y="8"/>
                      <a:pt x="9" y="8"/>
                      <a:pt x="12" y="8"/>
                    </a:cubicBezTo>
                    <a:cubicBezTo>
                      <a:pt x="17" y="8"/>
                      <a:pt x="20" y="9"/>
                      <a:pt x="16" y="10"/>
                    </a:cubicBezTo>
                    <a:cubicBezTo>
                      <a:pt x="10" y="12"/>
                      <a:pt x="1" y="19"/>
                      <a:pt x="0" y="20"/>
                    </a:cubicBezTo>
                    <a:cubicBezTo>
                      <a:pt x="3" y="18"/>
                      <a:pt x="14" y="15"/>
                      <a:pt x="19" y="15"/>
                    </a:cubicBezTo>
                    <a:cubicBezTo>
                      <a:pt x="21" y="15"/>
                      <a:pt x="23" y="15"/>
                      <a:pt x="23" y="16"/>
                    </a:cubicBezTo>
                    <a:cubicBezTo>
                      <a:pt x="25" y="19"/>
                      <a:pt x="7" y="26"/>
                      <a:pt x="7" y="26"/>
                    </a:cubicBezTo>
                    <a:cubicBezTo>
                      <a:pt x="7" y="26"/>
                      <a:pt x="7" y="26"/>
                      <a:pt x="8" y="26"/>
                    </a:cubicBezTo>
                    <a:cubicBezTo>
                      <a:pt x="15" y="26"/>
                      <a:pt x="23" y="21"/>
                      <a:pt x="25" y="20"/>
                    </a:cubicBezTo>
                    <a:cubicBezTo>
                      <a:pt x="25" y="20"/>
                      <a:pt x="25" y="20"/>
                      <a:pt x="25" y="20"/>
                    </a:cubicBezTo>
                    <a:cubicBezTo>
                      <a:pt x="27" y="20"/>
                      <a:pt x="26" y="23"/>
                      <a:pt x="26" y="23"/>
                    </a:cubicBezTo>
                    <a:cubicBezTo>
                      <a:pt x="21" y="32"/>
                      <a:pt x="6" y="35"/>
                      <a:pt x="2" y="36"/>
                    </a:cubicBezTo>
                    <a:cubicBezTo>
                      <a:pt x="9" y="36"/>
                      <a:pt x="16" y="35"/>
                      <a:pt x="22" y="32"/>
                    </a:cubicBezTo>
                    <a:cubicBezTo>
                      <a:pt x="32" y="26"/>
                      <a:pt x="42" y="10"/>
                      <a:pt x="42" y="10"/>
                    </a:cubicBezTo>
                    <a:cubicBezTo>
                      <a:pt x="37" y="0"/>
                      <a:pt x="37" y="0"/>
                      <a:pt x="37" y="0"/>
                    </a:cubicBezTo>
                    <a:cubicBezTo>
                      <a:pt x="37" y="0"/>
                      <a:pt x="34" y="0"/>
                      <a:pt x="29" y="0"/>
                    </a:cubicBezTo>
                  </a:path>
                </a:pathLst>
              </a:custGeom>
              <a:solidFill>
                <a:srgbClr val="F9E3E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17" name="Freeform 516"/>
              <p:cNvSpPr/>
              <p:nvPr/>
            </p:nvSpPr>
            <p:spPr bwMode="auto">
              <a:xfrm>
                <a:off x="10580751" y="4979267"/>
                <a:ext cx="101000" cy="126710"/>
              </a:xfrm>
              <a:custGeom>
                <a:avLst/>
                <a:gdLst>
                  <a:gd name="T0" fmla="*/ 63125 w 24"/>
                  <a:gd name="T1" fmla="*/ 0 h 30"/>
                  <a:gd name="T2" fmla="*/ 33667 w 24"/>
                  <a:gd name="T3" fmla="*/ 76026 h 30"/>
                  <a:gd name="T4" fmla="*/ 29458 w 24"/>
                  <a:gd name="T5" fmla="*/ 76026 h 30"/>
                  <a:gd name="T6" fmla="*/ 21042 w 24"/>
                  <a:gd name="T7" fmla="*/ 8447 h 30"/>
                  <a:gd name="T8" fmla="*/ 4208 w 24"/>
                  <a:gd name="T9" fmla="*/ 59131 h 30"/>
                  <a:gd name="T10" fmla="*/ 0 w 24"/>
                  <a:gd name="T11" fmla="*/ 54908 h 30"/>
                  <a:gd name="T12" fmla="*/ 21042 w 24"/>
                  <a:gd name="T13" fmla="*/ 97144 h 30"/>
                  <a:gd name="T14" fmla="*/ 29458 w 24"/>
                  <a:gd name="T15" fmla="*/ 109815 h 30"/>
                  <a:gd name="T16" fmla="*/ 33667 w 24"/>
                  <a:gd name="T17" fmla="*/ 109815 h 30"/>
                  <a:gd name="T18" fmla="*/ 37875 w 24"/>
                  <a:gd name="T19" fmla="*/ 109815 h 30"/>
                  <a:gd name="T20" fmla="*/ 50500 w 24"/>
                  <a:gd name="T21" fmla="*/ 122486 h 30"/>
                  <a:gd name="T22" fmla="*/ 58917 w 24"/>
                  <a:gd name="T23" fmla="*/ 126710 h 30"/>
                  <a:gd name="T24" fmla="*/ 63125 w 24"/>
                  <a:gd name="T25" fmla="*/ 126710 h 30"/>
                  <a:gd name="T26" fmla="*/ 101000 w 24"/>
                  <a:gd name="T27" fmla="*/ 63355 h 30"/>
                  <a:gd name="T28" fmla="*/ 71542 w 24"/>
                  <a:gd name="T29" fmla="*/ 101368 h 30"/>
                  <a:gd name="T30" fmla="*/ 71542 w 24"/>
                  <a:gd name="T31" fmla="*/ 101368 h 30"/>
                  <a:gd name="T32" fmla="*/ 92583 w 24"/>
                  <a:gd name="T33" fmla="*/ 25342 h 30"/>
                  <a:gd name="T34" fmla="*/ 54708 w 24"/>
                  <a:gd name="T35" fmla="*/ 92921 h 30"/>
                  <a:gd name="T36" fmla="*/ 50500 w 24"/>
                  <a:gd name="T37" fmla="*/ 88697 h 30"/>
                  <a:gd name="T38" fmla="*/ 63125 w 24"/>
                  <a:gd name="T39" fmla="*/ 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30">
                    <a:moveTo>
                      <a:pt x="15" y="0"/>
                    </a:moveTo>
                    <a:cubicBezTo>
                      <a:pt x="15" y="0"/>
                      <a:pt x="12" y="15"/>
                      <a:pt x="8" y="18"/>
                    </a:cubicBezTo>
                    <a:cubicBezTo>
                      <a:pt x="7" y="18"/>
                      <a:pt x="7" y="18"/>
                      <a:pt x="7" y="18"/>
                    </a:cubicBezTo>
                    <a:cubicBezTo>
                      <a:pt x="4" y="18"/>
                      <a:pt x="5" y="3"/>
                      <a:pt x="5" y="2"/>
                    </a:cubicBezTo>
                    <a:cubicBezTo>
                      <a:pt x="5" y="3"/>
                      <a:pt x="4" y="14"/>
                      <a:pt x="1" y="14"/>
                    </a:cubicBezTo>
                    <a:cubicBezTo>
                      <a:pt x="1" y="14"/>
                      <a:pt x="0" y="13"/>
                      <a:pt x="0" y="13"/>
                    </a:cubicBezTo>
                    <a:cubicBezTo>
                      <a:pt x="2" y="18"/>
                      <a:pt x="4" y="21"/>
                      <a:pt x="5" y="23"/>
                    </a:cubicBezTo>
                    <a:cubicBezTo>
                      <a:pt x="6" y="26"/>
                      <a:pt x="7" y="26"/>
                      <a:pt x="7" y="26"/>
                    </a:cubicBezTo>
                    <a:cubicBezTo>
                      <a:pt x="8" y="26"/>
                      <a:pt x="8" y="26"/>
                      <a:pt x="8" y="26"/>
                    </a:cubicBezTo>
                    <a:cubicBezTo>
                      <a:pt x="8" y="26"/>
                      <a:pt x="9" y="26"/>
                      <a:pt x="9" y="26"/>
                    </a:cubicBezTo>
                    <a:cubicBezTo>
                      <a:pt x="10" y="26"/>
                      <a:pt x="11" y="26"/>
                      <a:pt x="12" y="29"/>
                    </a:cubicBezTo>
                    <a:cubicBezTo>
                      <a:pt x="13" y="30"/>
                      <a:pt x="13" y="30"/>
                      <a:pt x="14" y="30"/>
                    </a:cubicBezTo>
                    <a:cubicBezTo>
                      <a:pt x="15" y="30"/>
                      <a:pt x="15" y="30"/>
                      <a:pt x="15" y="30"/>
                    </a:cubicBezTo>
                    <a:cubicBezTo>
                      <a:pt x="18" y="27"/>
                      <a:pt x="21" y="21"/>
                      <a:pt x="24" y="15"/>
                    </a:cubicBezTo>
                    <a:cubicBezTo>
                      <a:pt x="23" y="15"/>
                      <a:pt x="19" y="24"/>
                      <a:pt x="17" y="24"/>
                    </a:cubicBezTo>
                    <a:cubicBezTo>
                      <a:pt x="17" y="24"/>
                      <a:pt x="17" y="24"/>
                      <a:pt x="17" y="24"/>
                    </a:cubicBezTo>
                    <a:cubicBezTo>
                      <a:pt x="17" y="24"/>
                      <a:pt x="22" y="13"/>
                      <a:pt x="22" y="6"/>
                    </a:cubicBezTo>
                    <a:cubicBezTo>
                      <a:pt x="22" y="6"/>
                      <a:pt x="17" y="22"/>
                      <a:pt x="13" y="22"/>
                    </a:cubicBezTo>
                    <a:cubicBezTo>
                      <a:pt x="12" y="22"/>
                      <a:pt x="12" y="22"/>
                      <a:pt x="12" y="21"/>
                    </a:cubicBezTo>
                    <a:cubicBezTo>
                      <a:pt x="14" y="14"/>
                      <a:pt x="16" y="10"/>
                      <a:pt x="15"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18" name="Freeform 517"/>
              <p:cNvSpPr/>
              <p:nvPr/>
            </p:nvSpPr>
            <p:spPr bwMode="auto">
              <a:xfrm>
                <a:off x="10485260" y="4848885"/>
                <a:ext cx="7345" cy="0"/>
              </a:xfrm>
              <a:custGeom>
                <a:avLst/>
                <a:gdLst>
                  <a:gd name="T0" fmla="*/ 7345 w 2"/>
                  <a:gd name="T1" fmla="*/ 0 w 2"/>
                  <a:gd name="T2" fmla="*/ 7345 w 2"/>
                  <a:gd name="T3" fmla="*/ 0 60000 65536"/>
                  <a:gd name="T4" fmla="*/ 0 60000 65536"/>
                  <a:gd name="T5" fmla="*/ 0 60000 65536"/>
                </a:gdLst>
                <a:ahLst/>
                <a:cxnLst>
                  <a:cxn ang="T3">
                    <a:pos x="T0" y="0"/>
                  </a:cxn>
                  <a:cxn ang="T4">
                    <a:pos x="T1" y="0"/>
                  </a:cxn>
                  <a:cxn ang="T5">
                    <a:pos x="T2" y="0"/>
                  </a:cxn>
                </a:cxnLst>
                <a:rect l="0" t="0" r="r" b="b"/>
                <a:pathLst>
                  <a:path w="2">
                    <a:moveTo>
                      <a:pt x="2" y="0"/>
                    </a:moveTo>
                    <a:cubicBezTo>
                      <a:pt x="1" y="0"/>
                      <a:pt x="1" y="0"/>
                      <a:pt x="0" y="0"/>
                    </a:cubicBezTo>
                    <a:cubicBezTo>
                      <a:pt x="1"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19" name="Freeform 518"/>
              <p:cNvSpPr/>
              <p:nvPr/>
            </p:nvSpPr>
            <p:spPr bwMode="auto">
              <a:xfrm>
                <a:off x="10455878" y="4810321"/>
                <a:ext cx="7345" cy="3673"/>
              </a:xfrm>
              <a:custGeom>
                <a:avLst/>
                <a:gdLst>
                  <a:gd name="T0" fmla="*/ 0 w 2"/>
                  <a:gd name="T1" fmla="*/ 3673 h 1"/>
                  <a:gd name="T2" fmla="*/ 0 w 2"/>
                  <a:gd name="T3" fmla="*/ 3673 h 1"/>
                  <a:gd name="T4" fmla="*/ 3673 w 2"/>
                  <a:gd name="T5" fmla="*/ 0 h 1"/>
                  <a:gd name="T6" fmla="*/ 3673 w 2"/>
                  <a:gd name="T7" fmla="*/ 0 h 1"/>
                  <a:gd name="T8" fmla="*/ 7345 w 2"/>
                  <a:gd name="T9" fmla="*/ 0 h 1"/>
                  <a:gd name="T10" fmla="*/ 0 w 2"/>
                  <a:gd name="T11" fmla="*/ 3673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1"/>
                    </a:moveTo>
                    <a:cubicBezTo>
                      <a:pt x="0" y="1"/>
                      <a:pt x="0" y="1"/>
                      <a:pt x="0" y="1"/>
                    </a:cubicBezTo>
                    <a:cubicBezTo>
                      <a:pt x="0" y="0"/>
                      <a:pt x="1" y="0"/>
                      <a:pt x="1" y="0"/>
                    </a:cubicBezTo>
                    <a:cubicBezTo>
                      <a:pt x="1" y="0"/>
                      <a:pt x="1" y="0"/>
                      <a:pt x="1" y="0"/>
                    </a:cubicBezTo>
                    <a:cubicBezTo>
                      <a:pt x="2" y="0"/>
                      <a:pt x="2" y="0"/>
                      <a:pt x="2" y="0"/>
                    </a:cubicBezTo>
                    <a:cubicBezTo>
                      <a:pt x="1" y="0"/>
                      <a:pt x="1" y="0"/>
                      <a:pt x="0"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20" name="Freeform 519"/>
              <p:cNvSpPr/>
              <p:nvPr/>
            </p:nvSpPr>
            <p:spPr bwMode="auto">
              <a:xfrm>
                <a:off x="10413641" y="4819503"/>
                <a:ext cx="95491" cy="101000"/>
              </a:xfrm>
              <a:custGeom>
                <a:avLst/>
                <a:gdLst>
                  <a:gd name="T0" fmla="*/ 37366 w 23"/>
                  <a:gd name="T1" fmla="*/ 0 h 24"/>
                  <a:gd name="T2" fmla="*/ 33214 w 23"/>
                  <a:gd name="T3" fmla="*/ 4208 h 24"/>
                  <a:gd name="T4" fmla="*/ 29062 w 23"/>
                  <a:gd name="T5" fmla="*/ 8417 h 24"/>
                  <a:gd name="T6" fmla="*/ 0 w 23"/>
                  <a:gd name="T7" fmla="*/ 63125 h 24"/>
                  <a:gd name="T8" fmla="*/ 0 w 23"/>
                  <a:gd name="T9" fmla="*/ 63125 h 24"/>
                  <a:gd name="T10" fmla="*/ 20759 w 23"/>
                  <a:gd name="T11" fmla="*/ 71542 h 24"/>
                  <a:gd name="T12" fmla="*/ 20759 w 23"/>
                  <a:gd name="T13" fmla="*/ 71542 h 24"/>
                  <a:gd name="T14" fmla="*/ 20759 w 23"/>
                  <a:gd name="T15" fmla="*/ 75750 h 24"/>
                  <a:gd name="T16" fmla="*/ 20759 w 23"/>
                  <a:gd name="T17" fmla="*/ 79958 h 24"/>
                  <a:gd name="T18" fmla="*/ 20759 w 23"/>
                  <a:gd name="T19" fmla="*/ 79958 h 24"/>
                  <a:gd name="T20" fmla="*/ 20759 w 23"/>
                  <a:gd name="T21" fmla="*/ 88375 h 24"/>
                  <a:gd name="T22" fmla="*/ 53973 w 23"/>
                  <a:gd name="T23" fmla="*/ 96792 h 24"/>
                  <a:gd name="T24" fmla="*/ 58125 w 23"/>
                  <a:gd name="T25" fmla="*/ 96792 h 24"/>
                  <a:gd name="T26" fmla="*/ 62277 w 23"/>
                  <a:gd name="T27" fmla="*/ 96792 h 24"/>
                  <a:gd name="T28" fmla="*/ 95491 w 23"/>
                  <a:gd name="T29" fmla="*/ 101000 h 24"/>
                  <a:gd name="T30" fmla="*/ 41518 w 23"/>
                  <a:gd name="T31" fmla="*/ 79958 h 24"/>
                  <a:gd name="T32" fmla="*/ 91339 w 23"/>
                  <a:gd name="T33" fmla="*/ 63125 h 24"/>
                  <a:gd name="T34" fmla="*/ 37366 w 23"/>
                  <a:gd name="T35" fmla="*/ 54708 h 24"/>
                  <a:gd name="T36" fmla="*/ 70580 w 23"/>
                  <a:gd name="T37" fmla="*/ 29458 h 24"/>
                  <a:gd name="T38" fmla="*/ 33214 w 23"/>
                  <a:gd name="T39" fmla="*/ 33667 h 24"/>
                  <a:gd name="T40" fmla="*/ 29062 w 23"/>
                  <a:gd name="T41" fmla="*/ 33667 h 24"/>
                  <a:gd name="T42" fmla="*/ 37366 w 23"/>
                  <a:gd name="T43" fmla="*/ 0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 h="24">
                    <a:moveTo>
                      <a:pt x="9" y="0"/>
                    </a:moveTo>
                    <a:cubicBezTo>
                      <a:pt x="9" y="0"/>
                      <a:pt x="8" y="0"/>
                      <a:pt x="8" y="1"/>
                    </a:cubicBezTo>
                    <a:cubicBezTo>
                      <a:pt x="8" y="1"/>
                      <a:pt x="7" y="2"/>
                      <a:pt x="7" y="2"/>
                    </a:cubicBezTo>
                    <a:cubicBezTo>
                      <a:pt x="2" y="7"/>
                      <a:pt x="0" y="14"/>
                      <a:pt x="0" y="15"/>
                    </a:cubicBezTo>
                    <a:cubicBezTo>
                      <a:pt x="0" y="15"/>
                      <a:pt x="0" y="15"/>
                      <a:pt x="0" y="15"/>
                    </a:cubicBezTo>
                    <a:cubicBezTo>
                      <a:pt x="0" y="17"/>
                      <a:pt x="5" y="16"/>
                      <a:pt x="5" y="17"/>
                    </a:cubicBezTo>
                    <a:cubicBezTo>
                      <a:pt x="5" y="17"/>
                      <a:pt x="5" y="17"/>
                      <a:pt x="5" y="17"/>
                    </a:cubicBezTo>
                    <a:cubicBezTo>
                      <a:pt x="5" y="17"/>
                      <a:pt x="5" y="18"/>
                      <a:pt x="5" y="18"/>
                    </a:cubicBezTo>
                    <a:cubicBezTo>
                      <a:pt x="5" y="18"/>
                      <a:pt x="5" y="18"/>
                      <a:pt x="5" y="19"/>
                    </a:cubicBezTo>
                    <a:cubicBezTo>
                      <a:pt x="5" y="19"/>
                      <a:pt x="5" y="19"/>
                      <a:pt x="5" y="19"/>
                    </a:cubicBezTo>
                    <a:cubicBezTo>
                      <a:pt x="5" y="19"/>
                      <a:pt x="5" y="20"/>
                      <a:pt x="5" y="21"/>
                    </a:cubicBezTo>
                    <a:cubicBezTo>
                      <a:pt x="6" y="23"/>
                      <a:pt x="7" y="23"/>
                      <a:pt x="13" y="23"/>
                    </a:cubicBezTo>
                    <a:cubicBezTo>
                      <a:pt x="13" y="23"/>
                      <a:pt x="14" y="23"/>
                      <a:pt x="14" y="23"/>
                    </a:cubicBezTo>
                    <a:cubicBezTo>
                      <a:pt x="15" y="23"/>
                      <a:pt x="15" y="23"/>
                      <a:pt x="15" y="23"/>
                    </a:cubicBezTo>
                    <a:cubicBezTo>
                      <a:pt x="17" y="23"/>
                      <a:pt x="20" y="24"/>
                      <a:pt x="23" y="24"/>
                    </a:cubicBezTo>
                    <a:cubicBezTo>
                      <a:pt x="23" y="24"/>
                      <a:pt x="11" y="22"/>
                      <a:pt x="10" y="19"/>
                    </a:cubicBezTo>
                    <a:cubicBezTo>
                      <a:pt x="9" y="16"/>
                      <a:pt x="22" y="15"/>
                      <a:pt x="22" y="15"/>
                    </a:cubicBezTo>
                    <a:cubicBezTo>
                      <a:pt x="22" y="15"/>
                      <a:pt x="10" y="15"/>
                      <a:pt x="9" y="13"/>
                    </a:cubicBezTo>
                    <a:cubicBezTo>
                      <a:pt x="8" y="11"/>
                      <a:pt x="13" y="8"/>
                      <a:pt x="17" y="7"/>
                    </a:cubicBezTo>
                    <a:cubicBezTo>
                      <a:pt x="14" y="7"/>
                      <a:pt x="10" y="8"/>
                      <a:pt x="8" y="8"/>
                    </a:cubicBezTo>
                    <a:cubicBezTo>
                      <a:pt x="7" y="8"/>
                      <a:pt x="7" y="8"/>
                      <a:pt x="7" y="8"/>
                    </a:cubicBezTo>
                    <a:cubicBezTo>
                      <a:pt x="5" y="8"/>
                      <a:pt x="6" y="3"/>
                      <a:pt x="9"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21" name="Freeform 520"/>
              <p:cNvSpPr/>
              <p:nvPr/>
            </p:nvSpPr>
            <p:spPr bwMode="auto">
              <a:xfrm>
                <a:off x="10463223" y="476441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22" name="Freeform 521"/>
              <p:cNvSpPr/>
              <p:nvPr/>
            </p:nvSpPr>
            <p:spPr bwMode="auto">
              <a:xfrm>
                <a:off x="10463223" y="476441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23" name="Freeform 522"/>
              <p:cNvSpPr/>
              <p:nvPr/>
            </p:nvSpPr>
            <p:spPr bwMode="auto">
              <a:xfrm>
                <a:off x="10391605" y="4641375"/>
                <a:ext cx="110182" cy="139564"/>
              </a:xfrm>
              <a:custGeom>
                <a:avLst/>
                <a:gdLst>
                  <a:gd name="T0" fmla="*/ 46615 w 26"/>
                  <a:gd name="T1" fmla="*/ 0 h 33"/>
                  <a:gd name="T2" fmla="*/ 46615 w 26"/>
                  <a:gd name="T3" fmla="*/ 0 h 33"/>
                  <a:gd name="T4" fmla="*/ 46615 w 26"/>
                  <a:gd name="T5" fmla="*/ 0 h 33"/>
                  <a:gd name="T6" fmla="*/ 46615 w 26"/>
                  <a:gd name="T7" fmla="*/ 0 h 33"/>
                  <a:gd name="T8" fmla="*/ 12713 w 26"/>
                  <a:gd name="T9" fmla="*/ 4229 h 33"/>
                  <a:gd name="T10" fmla="*/ 12713 w 26"/>
                  <a:gd name="T11" fmla="*/ 8458 h 33"/>
                  <a:gd name="T12" fmla="*/ 12713 w 26"/>
                  <a:gd name="T13" fmla="*/ 21146 h 33"/>
                  <a:gd name="T14" fmla="*/ 8476 w 26"/>
                  <a:gd name="T15" fmla="*/ 25375 h 33"/>
                  <a:gd name="T16" fmla="*/ 8476 w 26"/>
                  <a:gd name="T17" fmla="*/ 25375 h 33"/>
                  <a:gd name="T18" fmla="*/ 8476 w 26"/>
                  <a:gd name="T19" fmla="*/ 25375 h 33"/>
                  <a:gd name="T20" fmla="*/ 0 w 26"/>
                  <a:gd name="T21" fmla="*/ 33834 h 33"/>
                  <a:gd name="T22" fmla="*/ 4238 w 26"/>
                  <a:gd name="T23" fmla="*/ 50751 h 33"/>
                  <a:gd name="T24" fmla="*/ 21189 w 26"/>
                  <a:gd name="T25" fmla="*/ 88813 h 33"/>
                  <a:gd name="T26" fmla="*/ 46615 w 26"/>
                  <a:gd name="T27" fmla="*/ 126876 h 33"/>
                  <a:gd name="T28" fmla="*/ 76280 w 26"/>
                  <a:gd name="T29" fmla="*/ 139564 h 33"/>
                  <a:gd name="T30" fmla="*/ 42378 w 26"/>
                  <a:gd name="T31" fmla="*/ 93043 h 33"/>
                  <a:gd name="T32" fmla="*/ 84755 w 26"/>
                  <a:gd name="T33" fmla="*/ 76126 h 33"/>
                  <a:gd name="T34" fmla="*/ 97469 w 26"/>
                  <a:gd name="T35" fmla="*/ 76126 h 33"/>
                  <a:gd name="T36" fmla="*/ 46615 w 26"/>
                  <a:gd name="T37" fmla="*/ 67667 h 33"/>
                  <a:gd name="T38" fmla="*/ 38140 w 26"/>
                  <a:gd name="T39" fmla="*/ 46521 h 33"/>
                  <a:gd name="T40" fmla="*/ 50853 w 26"/>
                  <a:gd name="T41" fmla="*/ 46521 h 33"/>
                  <a:gd name="T42" fmla="*/ 84755 w 26"/>
                  <a:gd name="T43" fmla="*/ 54980 h 33"/>
                  <a:gd name="T44" fmla="*/ 42378 w 26"/>
                  <a:gd name="T45" fmla="*/ 33834 h 33"/>
                  <a:gd name="T46" fmla="*/ 50853 w 26"/>
                  <a:gd name="T47" fmla="*/ 16917 h 33"/>
                  <a:gd name="T48" fmla="*/ 50853 w 26"/>
                  <a:gd name="T49" fmla="*/ 16917 h 33"/>
                  <a:gd name="T50" fmla="*/ 110182 w 26"/>
                  <a:gd name="T51" fmla="*/ 33834 h 33"/>
                  <a:gd name="T52" fmla="*/ 46615 w 26"/>
                  <a:gd name="T53" fmla="*/ 0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 h="33">
                    <a:moveTo>
                      <a:pt x="11" y="0"/>
                    </a:moveTo>
                    <a:cubicBezTo>
                      <a:pt x="11" y="0"/>
                      <a:pt x="11" y="0"/>
                      <a:pt x="11" y="0"/>
                    </a:cubicBezTo>
                    <a:cubicBezTo>
                      <a:pt x="11" y="0"/>
                      <a:pt x="11" y="0"/>
                      <a:pt x="11" y="0"/>
                    </a:cubicBezTo>
                    <a:cubicBezTo>
                      <a:pt x="11" y="0"/>
                      <a:pt x="11" y="0"/>
                      <a:pt x="11" y="0"/>
                    </a:cubicBezTo>
                    <a:cubicBezTo>
                      <a:pt x="6" y="0"/>
                      <a:pt x="4" y="1"/>
                      <a:pt x="3" y="1"/>
                    </a:cubicBezTo>
                    <a:cubicBezTo>
                      <a:pt x="3" y="2"/>
                      <a:pt x="3" y="2"/>
                      <a:pt x="3" y="2"/>
                    </a:cubicBezTo>
                    <a:cubicBezTo>
                      <a:pt x="3" y="3"/>
                      <a:pt x="3" y="4"/>
                      <a:pt x="3" y="5"/>
                    </a:cubicBezTo>
                    <a:cubicBezTo>
                      <a:pt x="3" y="5"/>
                      <a:pt x="3" y="6"/>
                      <a:pt x="2" y="6"/>
                    </a:cubicBezTo>
                    <a:cubicBezTo>
                      <a:pt x="2" y="6"/>
                      <a:pt x="2" y="6"/>
                      <a:pt x="2" y="6"/>
                    </a:cubicBezTo>
                    <a:cubicBezTo>
                      <a:pt x="2" y="6"/>
                      <a:pt x="2" y="6"/>
                      <a:pt x="2" y="6"/>
                    </a:cubicBezTo>
                    <a:cubicBezTo>
                      <a:pt x="1" y="6"/>
                      <a:pt x="0" y="7"/>
                      <a:pt x="0" y="8"/>
                    </a:cubicBezTo>
                    <a:cubicBezTo>
                      <a:pt x="0" y="9"/>
                      <a:pt x="1" y="10"/>
                      <a:pt x="1" y="12"/>
                    </a:cubicBezTo>
                    <a:cubicBezTo>
                      <a:pt x="2" y="14"/>
                      <a:pt x="3" y="17"/>
                      <a:pt x="5" y="21"/>
                    </a:cubicBezTo>
                    <a:cubicBezTo>
                      <a:pt x="6" y="24"/>
                      <a:pt x="8" y="27"/>
                      <a:pt x="11" y="30"/>
                    </a:cubicBezTo>
                    <a:cubicBezTo>
                      <a:pt x="12" y="31"/>
                      <a:pt x="15" y="32"/>
                      <a:pt x="18" y="33"/>
                    </a:cubicBezTo>
                    <a:cubicBezTo>
                      <a:pt x="18" y="33"/>
                      <a:pt x="9" y="26"/>
                      <a:pt x="10" y="22"/>
                    </a:cubicBezTo>
                    <a:cubicBezTo>
                      <a:pt x="11" y="19"/>
                      <a:pt x="17" y="18"/>
                      <a:pt x="20" y="18"/>
                    </a:cubicBezTo>
                    <a:cubicBezTo>
                      <a:pt x="22" y="18"/>
                      <a:pt x="23" y="18"/>
                      <a:pt x="23" y="18"/>
                    </a:cubicBezTo>
                    <a:cubicBezTo>
                      <a:pt x="23" y="18"/>
                      <a:pt x="15" y="16"/>
                      <a:pt x="11" y="16"/>
                    </a:cubicBezTo>
                    <a:cubicBezTo>
                      <a:pt x="6" y="16"/>
                      <a:pt x="6" y="12"/>
                      <a:pt x="9" y="11"/>
                    </a:cubicBezTo>
                    <a:cubicBezTo>
                      <a:pt x="10" y="11"/>
                      <a:pt x="11" y="11"/>
                      <a:pt x="12" y="11"/>
                    </a:cubicBezTo>
                    <a:cubicBezTo>
                      <a:pt x="15" y="11"/>
                      <a:pt x="20" y="12"/>
                      <a:pt x="20" y="13"/>
                    </a:cubicBezTo>
                    <a:cubicBezTo>
                      <a:pt x="20" y="12"/>
                      <a:pt x="14" y="9"/>
                      <a:pt x="10" y="8"/>
                    </a:cubicBezTo>
                    <a:cubicBezTo>
                      <a:pt x="5" y="7"/>
                      <a:pt x="7" y="4"/>
                      <a:pt x="12" y="4"/>
                    </a:cubicBezTo>
                    <a:cubicBezTo>
                      <a:pt x="12" y="4"/>
                      <a:pt x="12" y="4"/>
                      <a:pt x="12" y="4"/>
                    </a:cubicBezTo>
                    <a:cubicBezTo>
                      <a:pt x="17" y="4"/>
                      <a:pt x="26" y="8"/>
                      <a:pt x="26" y="8"/>
                    </a:cubicBezTo>
                    <a:cubicBezTo>
                      <a:pt x="26" y="8"/>
                      <a:pt x="20" y="0"/>
                      <a:pt x="11"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24" name="Freeform 523"/>
              <p:cNvSpPr/>
              <p:nvPr/>
            </p:nvSpPr>
            <p:spPr bwMode="auto">
              <a:xfrm>
                <a:off x="10632169" y="4733194"/>
                <a:ext cx="95491" cy="123037"/>
              </a:xfrm>
              <a:custGeom>
                <a:avLst/>
                <a:gdLst>
                  <a:gd name="T0" fmla="*/ 0 w 23"/>
                  <a:gd name="T1" fmla="*/ 38184 h 29"/>
                  <a:gd name="T2" fmla="*/ 53973 w 23"/>
                  <a:gd name="T3" fmla="*/ 63640 h 29"/>
                  <a:gd name="T4" fmla="*/ 29062 w 23"/>
                  <a:gd name="T5" fmla="*/ 101824 h 29"/>
                  <a:gd name="T6" fmla="*/ 62277 w 23"/>
                  <a:gd name="T7" fmla="*/ 84853 h 29"/>
                  <a:gd name="T8" fmla="*/ 70580 w 23"/>
                  <a:gd name="T9" fmla="*/ 123037 h 29"/>
                  <a:gd name="T10" fmla="*/ 74732 w 23"/>
                  <a:gd name="T11" fmla="*/ 93338 h 29"/>
                  <a:gd name="T12" fmla="*/ 78884 w 23"/>
                  <a:gd name="T13" fmla="*/ 72125 h 29"/>
                  <a:gd name="T14" fmla="*/ 78884 w 23"/>
                  <a:gd name="T15" fmla="*/ 42427 h 29"/>
                  <a:gd name="T16" fmla="*/ 33214 w 23"/>
                  <a:gd name="T17" fmla="*/ 0 h 29"/>
                  <a:gd name="T18" fmla="*/ 53973 w 23"/>
                  <a:gd name="T19" fmla="*/ 46669 h 29"/>
                  <a:gd name="T20" fmla="*/ 0 w 23"/>
                  <a:gd name="T21" fmla="*/ 38184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29">
                    <a:moveTo>
                      <a:pt x="0" y="9"/>
                    </a:moveTo>
                    <a:cubicBezTo>
                      <a:pt x="0" y="9"/>
                      <a:pt x="12" y="12"/>
                      <a:pt x="13" y="15"/>
                    </a:cubicBezTo>
                    <a:cubicBezTo>
                      <a:pt x="15" y="18"/>
                      <a:pt x="7" y="24"/>
                      <a:pt x="7" y="24"/>
                    </a:cubicBezTo>
                    <a:cubicBezTo>
                      <a:pt x="7" y="24"/>
                      <a:pt x="12" y="24"/>
                      <a:pt x="15" y="20"/>
                    </a:cubicBezTo>
                    <a:cubicBezTo>
                      <a:pt x="15" y="20"/>
                      <a:pt x="17" y="21"/>
                      <a:pt x="17" y="29"/>
                    </a:cubicBezTo>
                    <a:cubicBezTo>
                      <a:pt x="17" y="29"/>
                      <a:pt x="18" y="26"/>
                      <a:pt x="18" y="22"/>
                    </a:cubicBezTo>
                    <a:cubicBezTo>
                      <a:pt x="19" y="21"/>
                      <a:pt x="19" y="17"/>
                      <a:pt x="19" y="17"/>
                    </a:cubicBezTo>
                    <a:cubicBezTo>
                      <a:pt x="19" y="17"/>
                      <a:pt x="23" y="12"/>
                      <a:pt x="19" y="10"/>
                    </a:cubicBezTo>
                    <a:cubicBezTo>
                      <a:pt x="19" y="10"/>
                      <a:pt x="13" y="3"/>
                      <a:pt x="8" y="0"/>
                    </a:cubicBezTo>
                    <a:cubicBezTo>
                      <a:pt x="8" y="0"/>
                      <a:pt x="13" y="7"/>
                      <a:pt x="13" y="11"/>
                    </a:cubicBezTo>
                    <a:cubicBezTo>
                      <a:pt x="13" y="11"/>
                      <a:pt x="7" y="9"/>
                      <a:pt x="0" y="9"/>
                    </a:cubicBezTo>
                    <a:close/>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25" name="Freeform 524"/>
              <p:cNvSpPr/>
              <p:nvPr/>
            </p:nvSpPr>
            <p:spPr bwMode="auto">
              <a:xfrm>
                <a:off x="10716642" y="4599139"/>
                <a:ext cx="255256" cy="198328"/>
              </a:xfrm>
              <a:custGeom>
                <a:avLst/>
                <a:gdLst>
                  <a:gd name="T0" fmla="*/ 0 w 61"/>
                  <a:gd name="T1" fmla="*/ 198328 h 47"/>
                  <a:gd name="T2" fmla="*/ 242702 w 61"/>
                  <a:gd name="T3" fmla="*/ 12659 h 47"/>
                  <a:gd name="T4" fmla="*/ 242702 w 61"/>
                  <a:gd name="T5" fmla="*/ 0 h 47"/>
                  <a:gd name="T6" fmla="*/ 0 w 61"/>
                  <a:gd name="T7" fmla="*/ 18144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47">
                    <a:moveTo>
                      <a:pt x="0" y="47"/>
                    </a:moveTo>
                    <a:cubicBezTo>
                      <a:pt x="0" y="47"/>
                      <a:pt x="35" y="35"/>
                      <a:pt x="58" y="3"/>
                    </a:cubicBezTo>
                    <a:cubicBezTo>
                      <a:pt x="58" y="3"/>
                      <a:pt x="61" y="0"/>
                      <a:pt x="58" y="0"/>
                    </a:cubicBezTo>
                    <a:cubicBezTo>
                      <a:pt x="52" y="0"/>
                      <a:pt x="46" y="26"/>
                      <a:pt x="0" y="43"/>
                    </a:cubicBezTo>
                  </a:path>
                </a:pathLst>
              </a:custGeom>
              <a:solidFill>
                <a:srgbClr val="72363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26" name="Freeform 525"/>
              <p:cNvSpPr/>
              <p:nvPr/>
            </p:nvSpPr>
            <p:spPr bwMode="auto">
              <a:xfrm>
                <a:off x="11072899" y="4039046"/>
                <a:ext cx="383802" cy="326874"/>
              </a:xfrm>
              <a:custGeom>
                <a:avLst/>
                <a:gdLst>
                  <a:gd name="T0" fmla="*/ 29523 w 91"/>
                  <a:gd name="T1" fmla="*/ 152824 h 77"/>
                  <a:gd name="T2" fmla="*/ 29523 w 91"/>
                  <a:gd name="T3" fmla="*/ 152824 h 77"/>
                  <a:gd name="T4" fmla="*/ 25306 w 91"/>
                  <a:gd name="T5" fmla="*/ 140089 h 77"/>
                  <a:gd name="T6" fmla="*/ 16870 w 91"/>
                  <a:gd name="T7" fmla="*/ 21226 h 77"/>
                  <a:gd name="T8" fmla="*/ 33741 w 91"/>
                  <a:gd name="T9" fmla="*/ 8490 h 77"/>
                  <a:gd name="T10" fmla="*/ 80134 w 91"/>
                  <a:gd name="T11" fmla="*/ 46696 h 77"/>
                  <a:gd name="T12" fmla="*/ 84352 w 91"/>
                  <a:gd name="T13" fmla="*/ 50941 h 77"/>
                  <a:gd name="T14" fmla="*/ 84352 w 91"/>
                  <a:gd name="T15" fmla="*/ 50941 h 77"/>
                  <a:gd name="T16" fmla="*/ 84352 w 91"/>
                  <a:gd name="T17" fmla="*/ 50941 h 77"/>
                  <a:gd name="T18" fmla="*/ 88570 w 91"/>
                  <a:gd name="T19" fmla="*/ 55187 h 77"/>
                  <a:gd name="T20" fmla="*/ 122311 w 91"/>
                  <a:gd name="T21" fmla="*/ 89147 h 77"/>
                  <a:gd name="T22" fmla="*/ 231968 w 91"/>
                  <a:gd name="T23" fmla="*/ 169805 h 77"/>
                  <a:gd name="T24" fmla="*/ 350061 w 91"/>
                  <a:gd name="T25" fmla="*/ 233481 h 77"/>
                  <a:gd name="T26" fmla="*/ 375367 w 91"/>
                  <a:gd name="T27" fmla="*/ 246217 h 77"/>
                  <a:gd name="T28" fmla="*/ 383802 w 91"/>
                  <a:gd name="T29" fmla="*/ 292913 h 77"/>
                  <a:gd name="T30" fmla="*/ 324756 w 91"/>
                  <a:gd name="T31" fmla="*/ 305648 h 77"/>
                  <a:gd name="T32" fmla="*/ 97005 w 91"/>
                  <a:gd name="T33" fmla="*/ 246217 h 77"/>
                  <a:gd name="T34" fmla="*/ 29523 w 91"/>
                  <a:gd name="T35" fmla="*/ 152824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77">
                    <a:moveTo>
                      <a:pt x="7" y="36"/>
                    </a:moveTo>
                    <a:cubicBezTo>
                      <a:pt x="7" y="36"/>
                      <a:pt x="7" y="36"/>
                      <a:pt x="7" y="36"/>
                    </a:cubicBezTo>
                    <a:cubicBezTo>
                      <a:pt x="7" y="35"/>
                      <a:pt x="6" y="34"/>
                      <a:pt x="6" y="33"/>
                    </a:cubicBezTo>
                    <a:cubicBezTo>
                      <a:pt x="0" y="21"/>
                      <a:pt x="2" y="6"/>
                      <a:pt x="4" y="5"/>
                    </a:cubicBezTo>
                    <a:cubicBezTo>
                      <a:pt x="6" y="1"/>
                      <a:pt x="7" y="4"/>
                      <a:pt x="8" y="2"/>
                    </a:cubicBezTo>
                    <a:cubicBezTo>
                      <a:pt x="9" y="0"/>
                      <a:pt x="11" y="1"/>
                      <a:pt x="19" y="11"/>
                    </a:cubicBezTo>
                    <a:cubicBezTo>
                      <a:pt x="19" y="11"/>
                      <a:pt x="20" y="11"/>
                      <a:pt x="20" y="12"/>
                    </a:cubicBezTo>
                    <a:cubicBezTo>
                      <a:pt x="20" y="12"/>
                      <a:pt x="20" y="12"/>
                      <a:pt x="20" y="12"/>
                    </a:cubicBezTo>
                    <a:cubicBezTo>
                      <a:pt x="20" y="12"/>
                      <a:pt x="20" y="12"/>
                      <a:pt x="20" y="12"/>
                    </a:cubicBezTo>
                    <a:cubicBezTo>
                      <a:pt x="21" y="13"/>
                      <a:pt x="21" y="13"/>
                      <a:pt x="21" y="13"/>
                    </a:cubicBezTo>
                    <a:cubicBezTo>
                      <a:pt x="23" y="15"/>
                      <a:pt x="26" y="18"/>
                      <a:pt x="29" y="21"/>
                    </a:cubicBezTo>
                    <a:cubicBezTo>
                      <a:pt x="38" y="28"/>
                      <a:pt x="48" y="36"/>
                      <a:pt x="55" y="40"/>
                    </a:cubicBezTo>
                    <a:cubicBezTo>
                      <a:pt x="61" y="43"/>
                      <a:pt x="75" y="51"/>
                      <a:pt x="83" y="55"/>
                    </a:cubicBezTo>
                    <a:cubicBezTo>
                      <a:pt x="86" y="57"/>
                      <a:pt x="89" y="58"/>
                      <a:pt x="89" y="58"/>
                    </a:cubicBezTo>
                    <a:cubicBezTo>
                      <a:pt x="91" y="69"/>
                      <a:pt x="91" y="69"/>
                      <a:pt x="91" y="69"/>
                    </a:cubicBezTo>
                    <a:cubicBezTo>
                      <a:pt x="86" y="71"/>
                      <a:pt x="82" y="72"/>
                      <a:pt x="77" y="72"/>
                    </a:cubicBezTo>
                    <a:cubicBezTo>
                      <a:pt x="51" y="77"/>
                      <a:pt x="34" y="69"/>
                      <a:pt x="23" y="58"/>
                    </a:cubicBezTo>
                    <a:cubicBezTo>
                      <a:pt x="15" y="51"/>
                      <a:pt x="11" y="43"/>
                      <a:pt x="7" y="36"/>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27" name="Freeform 526"/>
              <p:cNvSpPr>
                <a:spLocks noEditPoints="1"/>
              </p:cNvSpPr>
              <p:nvPr/>
            </p:nvSpPr>
            <p:spPr bwMode="auto">
              <a:xfrm>
                <a:off x="11170226" y="4129028"/>
                <a:ext cx="235056" cy="194655"/>
              </a:xfrm>
              <a:custGeom>
                <a:avLst/>
                <a:gdLst>
                  <a:gd name="T0" fmla="*/ 0 w 56"/>
                  <a:gd name="T1" fmla="*/ 156570 h 46"/>
                  <a:gd name="T2" fmla="*/ 41974 w 56"/>
                  <a:gd name="T3" fmla="*/ 190423 h 46"/>
                  <a:gd name="T4" fmla="*/ 46172 w 56"/>
                  <a:gd name="T5" fmla="*/ 190423 h 46"/>
                  <a:gd name="T6" fmla="*/ 58764 w 56"/>
                  <a:gd name="T7" fmla="*/ 190423 h 46"/>
                  <a:gd name="T8" fmla="*/ 0 w 56"/>
                  <a:gd name="T9" fmla="*/ 156570 h 46"/>
                  <a:gd name="T10" fmla="*/ 20987 w 56"/>
                  <a:gd name="T11" fmla="*/ 50780 h 46"/>
                  <a:gd name="T12" fmla="*/ 100738 w 56"/>
                  <a:gd name="T13" fmla="*/ 139644 h 46"/>
                  <a:gd name="T14" fmla="*/ 134318 w 56"/>
                  <a:gd name="T15" fmla="*/ 186192 h 46"/>
                  <a:gd name="T16" fmla="*/ 125923 w 56"/>
                  <a:gd name="T17" fmla="*/ 186192 h 46"/>
                  <a:gd name="T18" fmla="*/ 20987 w 56"/>
                  <a:gd name="T19" fmla="*/ 122717 h 46"/>
                  <a:gd name="T20" fmla="*/ 92343 w 56"/>
                  <a:gd name="T21" fmla="*/ 194655 h 46"/>
                  <a:gd name="T22" fmla="*/ 109133 w 56"/>
                  <a:gd name="T23" fmla="*/ 194655 h 46"/>
                  <a:gd name="T24" fmla="*/ 109133 w 56"/>
                  <a:gd name="T25" fmla="*/ 194655 h 46"/>
                  <a:gd name="T26" fmla="*/ 172095 w 56"/>
                  <a:gd name="T27" fmla="*/ 194655 h 46"/>
                  <a:gd name="T28" fmla="*/ 235056 w 56"/>
                  <a:gd name="T29" fmla="*/ 186192 h 46"/>
                  <a:gd name="T30" fmla="*/ 222464 w 56"/>
                  <a:gd name="T31" fmla="*/ 177728 h 46"/>
                  <a:gd name="T32" fmla="*/ 155305 w 56"/>
                  <a:gd name="T33" fmla="*/ 131181 h 46"/>
                  <a:gd name="T34" fmla="*/ 138515 w 56"/>
                  <a:gd name="T35" fmla="*/ 139644 h 46"/>
                  <a:gd name="T36" fmla="*/ 125923 w 56"/>
                  <a:gd name="T37" fmla="*/ 135412 h 46"/>
                  <a:gd name="T38" fmla="*/ 20987 w 56"/>
                  <a:gd name="T39" fmla="*/ 50780 h 46"/>
                  <a:gd name="T40" fmla="*/ 25185 w 56"/>
                  <a:gd name="T41" fmla="*/ 0 h 46"/>
                  <a:gd name="T42" fmla="*/ 88146 w 56"/>
                  <a:gd name="T43" fmla="*/ 59243 h 46"/>
                  <a:gd name="T44" fmla="*/ 79751 w 56"/>
                  <a:gd name="T45" fmla="*/ 42316 h 46"/>
                  <a:gd name="T46" fmla="*/ 25185 w 56"/>
                  <a:gd name="T47" fmla="*/ 0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 h="46">
                    <a:moveTo>
                      <a:pt x="0" y="37"/>
                    </a:moveTo>
                    <a:cubicBezTo>
                      <a:pt x="3" y="40"/>
                      <a:pt x="6" y="43"/>
                      <a:pt x="10" y="45"/>
                    </a:cubicBezTo>
                    <a:cubicBezTo>
                      <a:pt x="11" y="45"/>
                      <a:pt x="11" y="45"/>
                      <a:pt x="11" y="45"/>
                    </a:cubicBezTo>
                    <a:cubicBezTo>
                      <a:pt x="12" y="45"/>
                      <a:pt x="13" y="45"/>
                      <a:pt x="14" y="45"/>
                    </a:cubicBezTo>
                    <a:cubicBezTo>
                      <a:pt x="9" y="43"/>
                      <a:pt x="3" y="39"/>
                      <a:pt x="0" y="37"/>
                    </a:cubicBezTo>
                    <a:moveTo>
                      <a:pt x="5" y="12"/>
                    </a:moveTo>
                    <a:cubicBezTo>
                      <a:pt x="5" y="12"/>
                      <a:pt x="13" y="26"/>
                      <a:pt x="24" y="33"/>
                    </a:cubicBezTo>
                    <a:cubicBezTo>
                      <a:pt x="34" y="41"/>
                      <a:pt x="38" y="43"/>
                      <a:pt x="32" y="44"/>
                    </a:cubicBezTo>
                    <a:cubicBezTo>
                      <a:pt x="31" y="44"/>
                      <a:pt x="31" y="44"/>
                      <a:pt x="30" y="44"/>
                    </a:cubicBezTo>
                    <a:cubicBezTo>
                      <a:pt x="24" y="44"/>
                      <a:pt x="14" y="38"/>
                      <a:pt x="5" y="29"/>
                    </a:cubicBezTo>
                    <a:cubicBezTo>
                      <a:pt x="7" y="36"/>
                      <a:pt x="17" y="42"/>
                      <a:pt x="22" y="46"/>
                    </a:cubicBezTo>
                    <a:cubicBezTo>
                      <a:pt x="23" y="46"/>
                      <a:pt x="25" y="46"/>
                      <a:pt x="26" y="46"/>
                    </a:cubicBezTo>
                    <a:cubicBezTo>
                      <a:pt x="26" y="46"/>
                      <a:pt x="26" y="46"/>
                      <a:pt x="26" y="46"/>
                    </a:cubicBezTo>
                    <a:cubicBezTo>
                      <a:pt x="31" y="46"/>
                      <a:pt x="36" y="46"/>
                      <a:pt x="41" y="46"/>
                    </a:cubicBezTo>
                    <a:cubicBezTo>
                      <a:pt x="46" y="46"/>
                      <a:pt x="50" y="46"/>
                      <a:pt x="56" y="44"/>
                    </a:cubicBezTo>
                    <a:cubicBezTo>
                      <a:pt x="55" y="43"/>
                      <a:pt x="54" y="43"/>
                      <a:pt x="53" y="42"/>
                    </a:cubicBezTo>
                    <a:cubicBezTo>
                      <a:pt x="47" y="40"/>
                      <a:pt x="42" y="36"/>
                      <a:pt x="37" y="31"/>
                    </a:cubicBezTo>
                    <a:cubicBezTo>
                      <a:pt x="36" y="32"/>
                      <a:pt x="35" y="33"/>
                      <a:pt x="33" y="33"/>
                    </a:cubicBezTo>
                    <a:cubicBezTo>
                      <a:pt x="32" y="33"/>
                      <a:pt x="31" y="32"/>
                      <a:pt x="30" y="32"/>
                    </a:cubicBezTo>
                    <a:cubicBezTo>
                      <a:pt x="22" y="30"/>
                      <a:pt x="5" y="12"/>
                      <a:pt x="5" y="12"/>
                    </a:cubicBezTo>
                    <a:moveTo>
                      <a:pt x="6" y="0"/>
                    </a:moveTo>
                    <a:cubicBezTo>
                      <a:pt x="8" y="5"/>
                      <a:pt x="14" y="9"/>
                      <a:pt x="21" y="14"/>
                    </a:cubicBezTo>
                    <a:cubicBezTo>
                      <a:pt x="20" y="13"/>
                      <a:pt x="20" y="11"/>
                      <a:pt x="19" y="10"/>
                    </a:cubicBezTo>
                    <a:cubicBezTo>
                      <a:pt x="14" y="7"/>
                      <a:pt x="10" y="3"/>
                      <a:pt x="6"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28" name="Freeform 527"/>
              <p:cNvSpPr/>
              <p:nvPr/>
            </p:nvSpPr>
            <p:spPr bwMode="auto">
              <a:xfrm>
                <a:off x="11203281" y="3921518"/>
                <a:ext cx="290147" cy="402165"/>
              </a:xfrm>
              <a:custGeom>
                <a:avLst/>
                <a:gdLst>
                  <a:gd name="T0" fmla="*/ 12615 w 69"/>
                  <a:gd name="T1" fmla="*/ 182033 h 95"/>
                  <a:gd name="T2" fmla="*/ 4205 w 69"/>
                  <a:gd name="T3" fmla="*/ 135466 h 95"/>
                  <a:gd name="T4" fmla="*/ 16820 w 69"/>
                  <a:gd name="T5" fmla="*/ 59266 h 95"/>
                  <a:gd name="T6" fmla="*/ 16820 w 69"/>
                  <a:gd name="T7" fmla="*/ 59266 h 95"/>
                  <a:gd name="T8" fmla="*/ 42050 w 69"/>
                  <a:gd name="T9" fmla="*/ 16933 h 95"/>
                  <a:gd name="T10" fmla="*/ 63075 w 69"/>
                  <a:gd name="T11" fmla="*/ 12700 h 95"/>
                  <a:gd name="T12" fmla="*/ 79896 w 69"/>
                  <a:gd name="T13" fmla="*/ 21167 h 95"/>
                  <a:gd name="T14" fmla="*/ 92511 w 69"/>
                  <a:gd name="T15" fmla="*/ 8467 h 95"/>
                  <a:gd name="T16" fmla="*/ 109331 w 69"/>
                  <a:gd name="T17" fmla="*/ 0 h 95"/>
                  <a:gd name="T18" fmla="*/ 172406 w 69"/>
                  <a:gd name="T19" fmla="*/ 33867 h 95"/>
                  <a:gd name="T20" fmla="*/ 172406 w 69"/>
                  <a:gd name="T21" fmla="*/ 33867 h 95"/>
                  <a:gd name="T22" fmla="*/ 193431 w 69"/>
                  <a:gd name="T23" fmla="*/ 50800 h 95"/>
                  <a:gd name="T24" fmla="*/ 239687 w 69"/>
                  <a:gd name="T25" fmla="*/ 101600 h 95"/>
                  <a:gd name="T26" fmla="*/ 239687 w 69"/>
                  <a:gd name="T27" fmla="*/ 101600 h 95"/>
                  <a:gd name="T28" fmla="*/ 243892 w 69"/>
                  <a:gd name="T29" fmla="*/ 114300 h 95"/>
                  <a:gd name="T30" fmla="*/ 243892 w 69"/>
                  <a:gd name="T31" fmla="*/ 114300 h 95"/>
                  <a:gd name="T32" fmla="*/ 285942 w 69"/>
                  <a:gd name="T33" fmla="*/ 241299 h 95"/>
                  <a:gd name="T34" fmla="*/ 256507 w 69"/>
                  <a:gd name="T35" fmla="*/ 397932 h 95"/>
                  <a:gd name="T36" fmla="*/ 12615 w 69"/>
                  <a:gd name="T37" fmla="*/ 182033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 h="95">
                    <a:moveTo>
                      <a:pt x="3" y="43"/>
                    </a:moveTo>
                    <a:cubicBezTo>
                      <a:pt x="2" y="39"/>
                      <a:pt x="1" y="35"/>
                      <a:pt x="1" y="32"/>
                    </a:cubicBezTo>
                    <a:cubicBezTo>
                      <a:pt x="0" y="25"/>
                      <a:pt x="2" y="19"/>
                      <a:pt x="4" y="14"/>
                    </a:cubicBezTo>
                    <a:cubicBezTo>
                      <a:pt x="4" y="14"/>
                      <a:pt x="4" y="14"/>
                      <a:pt x="4" y="14"/>
                    </a:cubicBezTo>
                    <a:cubicBezTo>
                      <a:pt x="6" y="10"/>
                      <a:pt x="8" y="6"/>
                      <a:pt x="10" y="4"/>
                    </a:cubicBezTo>
                    <a:cubicBezTo>
                      <a:pt x="11" y="2"/>
                      <a:pt x="13" y="2"/>
                      <a:pt x="15" y="3"/>
                    </a:cubicBezTo>
                    <a:cubicBezTo>
                      <a:pt x="16" y="4"/>
                      <a:pt x="18" y="5"/>
                      <a:pt x="19" y="5"/>
                    </a:cubicBezTo>
                    <a:cubicBezTo>
                      <a:pt x="20" y="5"/>
                      <a:pt x="21" y="3"/>
                      <a:pt x="22" y="2"/>
                    </a:cubicBezTo>
                    <a:cubicBezTo>
                      <a:pt x="23" y="1"/>
                      <a:pt x="24" y="0"/>
                      <a:pt x="26" y="0"/>
                    </a:cubicBezTo>
                    <a:cubicBezTo>
                      <a:pt x="30" y="1"/>
                      <a:pt x="35" y="3"/>
                      <a:pt x="41" y="8"/>
                    </a:cubicBezTo>
                    <a:cubicBezTo>
                      <a:pt x="41" y="8"/>
                      <a:pt x="41" y="8"/>
                      <a:pt x="41" y="8"/>
                    </a:cubicBezTo>
                    <a:cubicBezTo>
                      <a:pt x="42" y="9"/>
                      <a:pt x="44" y="10"/>
                      <a:pt x="46" y="12"/>
                    </a:cubicBezTo>
                    <a:cubicBezTo>
                      <a:pt x="50" y="15"/>
                      <a:pt x="53" y="19"/>
                      <a:pt x="57" y="24"/>
                    </a:cubicBezTo>
                    <a:cubicBezTo>
                      <a:pt x="57" y="24"/>
                      <a:pt x="57" y="24"/>
                      <a:pt x="57" y="24"/>
                    </a:cubicBezTo>
                    <a:cubicBezTo>
                      <a:pt x="57" y="25"/>
                      <a:pt x="58" y="26"/>
                      <a:pt x="58" y="27"/>
                    </a:cubicBezTo>
                    <a:cubicBezTo>
                      <a:pt x="58" y="27"/>
                      <a:pt x="58" y="27"/>
                      <a:pt x="58" y="27"/>
                    </a:cubicBezTo>
                    <a:cubicBezTo>
                      <a:pt x="64" y="35"/>
                      <a:pt x="68" y="46"/>
                      <a:pt x="68" y="57"/>
                    </a:cubicBezTo>
                    <a:cubicBezTo>
                      <a:pt x="69" y="76"/>
                      <a:pt x="61" y="94"/>
                      <a:pt x="61" y="94"/>
                    </a:cubicBezTo>
                    <a:cubicBezTo>
                      <a:pt x="35" y="95"/>
                      <a:pt x="11" y="65"/>
                      <a:pt x="3" y="43"/>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29" name="Freeform 528"/>
              <p:cNvSpPr/>
              <p:nvPr/>
            </p:nvSpPr>
            <p:spPr bwMode="auto">
              <a:xfrm>
                <a:off x="11443846" y="4022518"/>
                <a:ext cx="29382" cy="64273"/>
              </a:xfrm>
              <a:custGeom>
                <a:avLst/>
                <a:gdLst>
                  <a:gd name="T0" fmla="*/ 0 w 7"/>
                  <a:gd name="T1" fmla="*/ 0 h 15"/>
                  <a:gd name="T2" fmla="*/ 0 w 7"/>
                  <a:gd name="T3" fmla="*/ 0 h 15"/>
                  <a:gd name="T4" fmla="*/ 0 w 7"/>
                  <a:gd name="T5" fmla="*/ 0 h 15"/>
                  <a:gd name="T6" fmla="*/ 4197 w 7"/>
                  <a:gd name="T7" fmla="*/ 12855 h 15"/>
                  <a:gd name="T8" fmla="*/ 4197 w 7"/>
                  <a:gd name="T9" fmla="*/ 12855 h 15"/>
                  <a:gd name="T10" fmla="*/ 29382 w 7"/>
                  <a:gd name="T11" fmla="*/ 64273 h 15"/>
                  <a:gd name="T12" fmla="*/ 29382 w 7"/>
                  <a:gd name="T13" fmla="*/ 64273 h 15"/>
                  <a:gd name="T14" fmla="*/ 4197 w 7"/>
                  <a:gd name="T15" fmla="*/ 12855 h 15"/>
                  <a:gd name="T16" fmla="*/ 4197 w 7"/>
                  <a:gd name="T17" fmla="*/ 12855 h 15"/>
                  <a:gd name="T18" fmla="*/ 0 w 7"/>
                  <a:gd name="T19" fmla="*/ 0 h 15"/>
                  <a:gd name="T20" fmla="*/ 0 w 7"/>
                  <a:gd name="T21" fmla="*/ 0 h 15"/>
                  <a:gd name="T22" fmla="*/ 0 w 7"/>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5">
                    <a:moveTo>
                      <a:pt x="0" y="0"/>
                    </a:moveTo>
                    <a:cubicBezTo>
                      <a:pt x="0" y="0"/>
                      <a:pt x="0" y="0"/>
                      <a:pt x="0" y="0"/>
                    </a:cubicBezTo>
                    <a:cubicBezTo>
                      <a:pt x="0" y="0"/>
                      <a:pt x="0" y="0"/>
                      <a:pt x="0" y="0"/>
                    </a:cubicBezTo>
                    <a:cubicBezTo>
                      <a:pt x="0" y="1"/>
                      <a:pt x="1" y="2"/>
                      <a:pt x="1" y="3"/>
                    </a:cubicBezTo>
                    <a:cubicBezTo>
                      <a:pt x="1" y="3"/>
                      <a:pt x="1" y="3"/>
                      <a:pt x="1" y="3"/>
                    </a:cubicBezTo>
                    <a:cubicBezTo>
                      <a:pt x="4" y="7"/>
                      <a:pt x="6" y="11"/>
                      <a:pt x="7" y="15"/>
                    </a:cubicBezTo>
                    <a:cubicBezTo>
                      <a:pt x="7" y="15"/>
                      <a:pt x="7" y="15"/>
                      <a:pt x="7" y="15"/>
                    </a:cubicBezTo>
                    <a:cubicBezTo>
                      <a:pt x="6" y="11"/>
                      <a:pt x="4" y="7"/>
                      <a:pt x="1" y="3"/>
                    </a:cubicBezTo>
                    <a:cubicBezTo>
                      <a:pt x="1" y="3"/>
                      <a:pt x="1" y="3"/>
                      <a:pt x="1" y="3"/>
                    </a:cubicBezTo>
                    <a:cubicBezTo>
                      <a:pt x="1" y="2"/>
                      <a:pt x="0" y="1"/>
                      <a:pt x="0" y="0"/>
                    </a:cubicBezTo>
                    <a:cubicBezTo>
                      <a:pt x="0" y="0"/>
                      <a:pt x="0" y="0"/>
                      <a:pt x="0" y="0"/>
                    </a:cubicBezTo>
                    <a:cubicBezTo>
                      <a:pt x="0" y="0"/>
                      <a:pt x="0" y="0"/>
                      <a:pt x="0" y="0"/>
                    </a:cubicBezTo>
                  </a:path>
                </a:pathLst>
              </a:custGeom>
              <a:solidFill>
                <a:srgbClr val="FDEFF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30" name="Freeform 529"/>
              <p:cNvSpPr>
                <a:spLocks noEditPoints="1"/>
              </p:cNvSpPr>
              <p:nvPr/>
            </p:nvSpPr>
            <p:spPr bwMode="auto">
              <a:xfrm>
                <a:off x="11216136" y="3996809"/>
                <a:ext cx="257092" cy="314019"/>
              </a:xfrm>
              <a:custGeom>
                <a:avLst/>
                <a:gdLst>
                  <a:gd name="T0" fmla="*/ 223375 w 61"/>
                  <a:gd name="T1" fmla="*/ 301289 h 74"/>
                  <a:gd name="T2" fmla="*/ 214946 w 61"/>
                  <a:gd name="T3" fmla="*/ 275828 h 74"/>
                  <a:gd name="T4" fmla="*/ 202302 w 61"/>
                  <a:gd name="T5" fmla="*/ 309776 h 74"/>
                  <a:gd name="T6" fmla="*/ 206517 w 61"/>
                  <a:gd name="T7" fmla="*/ 258854 h 74"/>
                  <a:gd name="T8" fmla="*/ 189658 w 61"/>
                  <a:gd name="T9" fmla="*/ 250367 h 74"/>
                  <a:gd name="T10" fmla="*/ 227590 w 61"/>
                  <a:gd name="T11" fmla="*/ 195201 h 74"/>
                  <a:gd name="T12" fmla="*/ 248663 w 61"/>
                  <a:gd name="T13" fmla="*/ 271584 h 74"/>
                  <a:gd name="T14" fmla="*/ 227590 w 61"/>
                  <a:gd name="T15" fmla="*/ 195201 h 74"/>
                  <a:gd name="T16" fmla="*/ 202302 w 61"/>
                  <a:gd name="T17" fmla="*/ 246123 h 74"/>
                  <a:gd name="T18" fmla="*/ 189658 w 61"/>
                  <a:gd name="T19" fmla="*/ 190958 h 74"/>
                  <a:gd name="T20" fmla="*/ 210731 w 61"/>
                  <a:gd name="T21" fmla="*/ 195201 h 74"/>
                  <a:gd name="T22" fmla="*/ 214946 w 61"/>
                  <a:gd name="T23" fmla="*/ 229149 h 74"/>
                  <a:gd name="T24" fmla="*/ 210731 w 61"/>
                  <a:gd name="T25" fmla="*/ 254610 h 74"/>
                  <a:gd name="T26" fmla="*/ 248663 w 61"/>
                  <a:gd name="T27" fmla="*/ 292802 h 74"/>
                  <a:gd name="T28" fmla="*/ 227590 w 61"/>
                  <a:gd name="T29" fmla="*/ 190958 h 74"/>
                  <a:gd name="T30" fmla="*/ 168585 w 61"/>
                  <a:gd name="T31" fmla="*/ 152766 h 74"/>
                  <a:gd name="T32" fmla="*/ 189658 w 61"/>
                  <a:gd name="T33" fmla="*/ 216419 h 74"/>
                  <a:gd name="T34" fmla="*/ 168585 w 61"/>
                  <a:gd name="T35" fmla="*/ 152766 h 74"/>
                  <a:gd name="T36" fmla="*/ 160156 w 61"/>
                  <a:gd name="T37" fmla="*/ 157010 h 74"/>
                  <a:gd name="T38" fmla="*/ 155941 w 61"/>
                  <a:gd name="T39" fmla="*/ 135792 h 74"/>
                  <a:gd name="T40" fmla="*/ 92722 w 61"/>
                  <a:gd name="T41" fmla="*/ 131549 h 74"/>
                  <a:gd name="T42" fmla="*/ 126439 w 61"/>
                  <a:gd name="T43" fmla="*/ 246123 h 74"/>
                  <a:gd name="T44" fmla="*/ 122224 w 61"/>
                  <a:gd name="T45" fmla="*/ 250367 h 74"/>
                  <a:gd name="T46" fmla="*/ 198087 w 61"/>
                  <a:gd name="T47" fmla="*/ 314019 h 74"/>
                  <a:gd name="T48" fmla="*/ 130653 w 61"/>
                  <a:gd name="T49" fmla="*/ 203688 h 74"/>
                  <a:gd name="T50" fmla="*/ 193873 w 61"/>
                  <a:gd name="T51" fmla="*/ 118818 h 74"/>
                  <a:gd name="T52" fmla="*/ 189658 w 61"/>
                  <a:gd name="T53" fmla="*/ 127305 h 74"/>
                  <a:gd name="T54" fmla="*/ 214946 w 61"/>
                  <a:gd name="T55" fmla="*/ 173984 h 74"/>
                  <a:gd name="T56" fmla="*/ 193873 w 61"/>
                  <a:gd name="T57" fmla="*/ 118818 h 74"/>
                  <a:gd name="T58" fmla="*/ 88507 w 61"/>
                  <a:gd name="T59" fmla="*/ 131549 h 74"/>
                  <a:gd name="T60" fmla="*/ 84292 w 61"/>
                  <a:gd name="T61" fmla="*/ 106088 h 74"/>
                  <a:gd name="T62" fmla="*/ 177014 w 61"/>
                  <a:gd name="T63" fmla="*/ 309776 h 74"/>
                  <a:gd name="T64" fmla="*/ 59005 w 61"/>
                  <a:gd name="T65" fmla="*/ 190958 h 74"/>
                  <a:gd name="T66" fmla="*/ 172800 w 61"/>
                  <a:gd name="T67" fmla="*/ 80627 h 74"/>
                  <a:gd name="T68" fmla="*/ 189658 w 61"/>
                  <a:gd name="T69" fmla="*/ 114575 h 74"/>
                  <a:gd name="T70" fmla="*/ 193873 w 61"/>
                  <a:gd name="T71" fmla="*/ 114575 h 74"/>
                  <a:gd name="T72" fmla="*/ 202302 w 61"/>
                  <a:gd name="T73" fmla="*/ 0 h 74"/>
                  <a:gd name="T74" fmla="*/ 248663 w 61"/>
                  <a:gd name="T75" fmla="*/ 114575 h 74"/>
                  <a:gd name="T76" fmla="*/ 231804 w 61"/>
                  <a:gd name="T77" fmla="*/ 38192 h 74"/>
                  <a:gd name="T78" fmla="*/ 227590 w 61"/>
                  <a:gd name="T79" fmla="*/ 25461 h 74"/>
                  <a:gd name="T80" fmla="*/ 227590 w 61"/>
                  <a:gd name="T81" fmla="*/ 25461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 h="74">
                    <a:moveTo>
                      <a:pt x="51" y="65"/>
                    </a:moveTo>
                    <a:cubicBezTo>
                      <a:pt x="52" y="67"/>
                      <a:pt x="53" y="69"/>
                      <a:pt x="53" y="71"/>
                    </a:cubicBezTo>
                    <a:cubicBezTo>
                      <a:pt x="54" y="71"/>
                      <a:pt x="55" y="70"/>
                      <a:pt x="55" y="70"/>
                    </a:cubicBezTo>
                    <a:cubicBezTo>
                      <a:pt x="54" y="69"/>
                      <a:pt x="52" y="67"/>
                      <a:pt x="51" y="65"/>
                    </a:cubicBezTo>
                    <a:moveTo>
                      <a:pt x="38" y="56"/>
                    </a:moveTo>
                    <a:cubicBezTo>
                      <a:pt x="41" y="64"/>
                      <a:pt x="45" y="71"/>
                      <a:pt x="48" y="73"/>
                    </a:cubicBezTo>
                    <a:cubicBezTo>
                      <a:pt x="49" y="73"/>
                      <a:pt x="51" y="72"/>
                      <a:pt x="52" y="71"/>
                    </a:cubicBezTo>
                    <a:cubicBezTo>
                      <a:pt x="51" y="69"/>
                      <a:pt x="49" y="65"/>
                      <a:pt x="49" y="61"/>
                    </a:cubicBezTo>
                    <a:cubicBezTo>
                      <a:pt x="48" y="60"/>
                      <a:pt x="48" y="59"/>
                      <a:pt x="47" y="58"/>
                    </a:cubicBezTo>
                    <a:cubicBezTo>
                      <a:pt x="47" y="59"/>
                      <a:pt x="46" y="59"/>
                      <a:pt x="45" y="59"/>
                    </a:cubicBezTo>
                    <a:cubicBezTo>
                      <a:pt x="43" y="59"/>
                      <a:pt x="41" y="58"/>
                      <a:pt x="38" y="56"/>
                    </a:cubicBezTo>
                    <a:moveTo>
                      <a:pt x="54" y="46"/>
                    </a:moveTo>
                    <a:cubicBezTo>
                      <a:pt x="55" y="54"/>
                      <a:pt x="58" y="62"/>
                      <a:pt x="60" y="68"/>
                    </a:cubicBezTo>
                    <a:cubicBezTo>
                      <a:pt x="59" y="64"/>
                      <a:pt x="59" y="64"/>
                      <a:pt x="59" y="64"/>
                    </a:cubicBezTo>
                    <a:cubicBezTo>
                      <a:pt x="57" y="58"/>
                      <a:pt x="57" y="53"/>
                      <a:pt x="56" y="48"/>
                    </a:cubicBezTo>
                    <a:cubicBezTo>
                      <a:pt x="56" y="48"/>
                      <a:pt x="55" y="47"/>
                      <a:pt x="54" y="46"/>
                    </a:cubicBezTo>
                    <a:moveTo>
                      <a:pt x="45" y="45"/>
                    </a:moveTo>
                    <a:cubicBezTo>
                      <a:pt x="45" y="49"/>
                      <a:pt x="46" y="53"/>
                      <a:pt x="48" y="58"/>
                    </a:cubicBezTo>
                    <a:cubicBezTo>
                      <a:pt x="48" y="56"/>
                      <a:pt x="48" y="53"/>
                      <a:pt x="48" y="51"/>
                    </a:cubicBezTo>
                    <a:cubicBezTo>
                      <a:pt x="48" y="49"/>
                      <a:pt x="47" y="47"/>
                      <a:pt x="45" y="45"/>
                    </a:cubicBezTo>
                    <a:moveTo>
                      <a:pt x="52" y="41"/>
                    </a:moveTo>
                    <a:cubicBezTo>
                      <a:pt x="51" y="43"/>
                      <a:pt x="51" y="44"/>
                      <a:pt x="50" y="46"/>
                    </a:cubicBezTo>
                    <a:cubicBezTo>
                      <a:pt x="51" y="50"/>
                      <a:pt x="52" y="52"/>
                      <a:pt x="51" y="54"/>
                    </a:cubicBezTo>
                    <a:cubicBezTo>
                      <a:pt x="51" y="54"/>
                      <a:pt x="51" y="54"/>
                      <a:pt x="51" y="54"/>
                    </a:cubicBezTo>
                    <a:cubicBezTo>
                      <a:pt x="50" y="54"/>
                      <a:pt x="50" y="53"/>
                      <a:pt x="49" y="52"/>
                    </a:cubicBezTo>
                    <a:cubicBezTo>
                      <a:pt x="49" y="55"/>
                      <a:pt x="49" y="58"/>
                      <a:pt x="50" y="60"/>
                    </a:cubicBezTo>
                    <a:cubicBezTo>
                      <a:pt x="52" y="65"/>
                      <a:pt x="55" y="68"/>
                      <a:pt x="57" y="70"/>
                    </a:cubicBezTo>
                    <a:cubicBezTo>
                      <a:pt x="58" y="70"/>
                      <a:pt x="58" y="69"/>
                      <a:pt x="59" y="69"/>
                    </a:cubicBezTo>
                    <a:cubicBezTo>
                      <a:pt x="57" y="63"/>
                      <a:pt x="54" y="54"/>
                      <a:pt x="54" y="47"/>
                    </a:cubicBezTo>
                    <a:cubicBezTo>
                      <a:pt x="54" y="46"/>
                      <a:pt x="54" y="46"/>
                      <a:pt x="54" y="45"/>
                    </a:cubicBezTo>
                    <a:cubicBezTo>
                      <a:pt x="53" y="44"/>
                      <a:pt x="52" y="43"/>
                      <a:pt x="52" y="41"/>
                    </a:cubicBezTo>
                    <a:moveTo>
                      <a:pt x="40" y="36"/>
                    </a:moveTo>
                    <a:cubicBezTo>
                      <a:pt x="40" y="36"/>
                      <a:pt x="39" y="37"/>
                      <a:pt x="39" y="38"/>
                    </a:cubicBezTo>
                    <a:cubicBezTo>
                      <a:pt x="41" y="42"/>
                      <a:pt x="43" y="47"/>
                      <a:pt x="45" y="51"/>
                    </a:cubicBezTo>
                    <a:cubicBezTo>
                      <a:pt x="45" y="49"/>
                      <a:pt x="45" y="46"/>
                      <a:pt x="45" y="43"/>
                    </a:cubicBezTo>
                    <a:cubicBezTo>
                      <a:pt x="43" y="41"/>
                      <a:pt x="42" y="38"/>
                      <a:pt x="40" y="36"/>
                    </a:cubicBezTo>
                    <a:moveTo>
                      <a:pt x="36" y="31"/>
                    </a:moveTo>
                    <a:cubicBezTo>
                      <a:pt x="35" y="31"/>
                      <a:pt x="36" y="34"/>
                      <a:pt x="38" y="37"/>
                    </a:cubicBezTo>
                    <a:cubicBezTo>
                      <a:pt x="39" y="36"/>
                      <a:pt x="39" y="36"/>
                      <a:pt x="40" y="35"/>
                    </a:cubicBezTo>
                    <a:cubicBezTo>
                      <a:pt x="39" y="34"/>
                      <a:pt x="38" y="33"/>
                      <a:pt x="37" y="32"/>
                    </a:cubicBezTo>
                    <a:cubicBezTo>
                      <a:pt x="36" y="31"/>
                      <a:pt x="36" y="31"/>
                      <a:pt x="36" y="31"/>
                    </a:cubicBezTo>
                    <a:moveTo>
                      <a:pt x="22" y="31"/>
                    </a:moveTo>
                    <a:cubicBezTo>
                      <a:pt x="22" y="32"/>
                      <a:pt x="21" y="33"/>
                      <a:pt x="21" y="34"/>
                    </a:cubicBezTo>
                    <a:cubicBezTo>
                      <a:pt x="23" y="42"/>
                      <a:pt x="26" y="52"/>
                      <a:pt x="30" y="58"/>
                    </a:cubicBezTo>
                    <a:cubicBezTo>
                      <a:pt x="32" y="60"/>
                      <a:pt x="32" y="61"/>
                      <a:pt x="32" y="61"/>
                    </a:cubicBezTo>
                    <a:cubicBezTo>
                      <a:pt x="31" y="61"/>
                      <a:pt x="30" y="60"/>
                      <a:pt x="29" y="59"/>
                    </a:cubicBezTo>
                    <a:cubicBezTo>
                      <a:pt x="34" y="66"/>
                      <a:pt x="42" y="71"/>
                      <a:pt x="46" y="74"/>
                    </a:cubicBezTo>
                    <a:cubicBezTo>
                      <a:pt x="46" y="74"/>
                      <a:pt x="47" y="74"/>
                      <a:pt x="47" y="74"/>
                    </a:cubicBezTo>
                    <a:cubicBezTo>
                      <a:pt x="44" y="71"/>
                      <a:pt x="39" y="64"/>
                      <a:pt x="37" y="55"/>
                    </a:cubicBezTo>
                    <a:cubicBezTo>
                      <a:pt x="35" y="53"/>
                      <a:pt x="32" y="51"/>
                      <a:pt x="31" y="48"/>
                    </a:cubicBezTo>
                    <a:cubicBezTo>
                      <a:pt x="27" y="42"/>
                      <a:pt x="24" y="36"/>
                      <a:pt x="22" y="31"/>
                    </a:cubicBezTo>
                    <a:moveTo>
                      <a:pt x="46" y="28"/>
                    </a:moveTo>
                    <a:cubicBezTo>
                      <a:pt x="46" y="29"/>
                      <a:pt x="46" y="29"/>
                      <a:pt x="46" y="29"/>
                    </a:cubicBezTo>
                    <a:cubicBezTo>
                      <a:pt x="46" y="29"/>
                      <a:pt x="46" y="30"/>
                      <a:pt x="45" y="30"/>
                    </a:cubicBezTo>
                    <a:cubicBezTo>
                      <a:pt x="47" y="35"/>
                      <a:pt x="49" y="40"/>
                      <a:pt x="50" y="44"/>
                    </a:cubicBezTo>
                    <a:cubicBezTo>
                      <a:pt x="50" y="43"/>
                      <a:pt x="51" y="42"/>
                      <a:pt x="51" y="41"/>
                    </a:cubicBezTo>
                    <a:cubicBezTo>
                      <a:pt x="51" y="40"/>
                      <a:pt x="51" y="40"/>
                      <a:pt x="51" y="40"/>
                    </a:cubicBezTo>
                    <a:cubicBezTo>
                      <a:pt x="50" y="36"/>
                      <a:pt x="48" y="32"/>
                      <a:pt x="46" y="28"/>
                    </a:cubicBezTo>
                    <a:moveTo>
                      <a:pt x="20" y="25"/>
                    </a:moveTo>
                    <a:cubicBezTo>
                      <a:pt x="20" y="25"/>
                      <a:pt x="20" y="28"/>
                      <a:pt x="21" y="31"/>
                    </a:cubicBezTo>
                    <a:cubicBezTo>
                      <a:pt x="21" y="30"/>
                      <a:pt x="21" y="30"/>
                      <a:pt x="21" y="29"/>
                    </a:cubicBezTo>
                    <a:cubicBezTo>
                      <a:pt x="20" y="27"/>
                      <a:pt x="20" y="25"/>
                      <a:pt x="20" y="25"/>
                    </a:cubicBezTo>
                    <a:moveTo>
                      <a:pt x="0" y="25"/>
                    </a:moveTo>
                    <a:cubicBezTo>
                      <a:pt x="6" y="42"/>
                      <a:pt x="22" y="65"/>
                      <a:pt x="42" y="73"/>
                    </a:cubicBezTo>
                    <a:cubicBezTo>
                      <a:pt x="37" y="70"/>
                      <a:pt x="31" y="64"/>
                      <a:pt x="26" y="57"/>
                    </a:cubicBezTo>
                    <a:cubicBezTo>
                      <a:pt x="22" y="54"/>
                      <a:pt x="17" y="49"/>
                      <a:pt x="14" y="45"/>
                    </a:cubicBezTo>
                    <a:cubicBezTo>
                      <a:pt x="5" y="32"/>
                      <a:pt x="4" y="32"/>
                      <a:pt x="0" y="25"/>
                    </a:cubicBezTo>
                    <a:moveTo>
                      <a:pt x="41" y="19"/>
                    </a:moveTo>
                    <a:cubicBezTo>
                      <a:pt x="41" y="19"/>
                      <a:pt x="42" y="23"/>
                      <a:pt x="44" y="28"/>
                    </a:cubicBezTo>
                    <a:cubicBezTo>
                      <a:pt x="44" y="27"/>
                      <a:pt x="45" y="27"/>
                      <a:pt x="45" y="27"/>
                    </a:cubicBezTo>
                    <a:cubicBezTo>
                      <a:pt x="45" y="27"/>
                      <a:pt x="45" y="27"/>
                      <a:pt x="45" y="27"/>
                    </a:cubicBezTo>
                    <a:cubicBezTo>
                      <a:pt x="45" y="27"/>
                      <a:pt x="46" y="27"/>
                      <a:pt x="46" y="27"/>
                    </a:cubicBezTo>
                    <a:cubicBezTo>
                      <a:pt x="43" y="22"/>
                      <a:pt x="41" y="19"/>
                      <a:pt x="41" y="19"/>
                    </a:cubicBezTo>
                    <a:moveTo>
                      <a:pt x="48" y="0"/>
                    </a:moveTo>
                    <a:cubicBezTo>
                      <a:pt x="48" y="0"/>
                      <a:pt x="48" y="0"/>
                      <a:pt x="48" y="0"/>
                    </a:cubicBezTo>
                    <a:cubicBezTo>
                      <a:pt x="50" y="4"/>
                      <a:pt x="56" y="15"/>
                      <a:pt x="59" y="27"/>
                    </a:cubicBezTo>
                    <a:cubicBezTo>
                      <a:pt x="60" y="25"/>
                      <a:pt x="61" y="23"/>
                      <a:pt x="61" y="21"/>
                    </a:cubicBezTo>
                    <a:cubicBezTo>
                      <a:pt x="60" y="17"/>
                      <a:pt x="58" y="13"/>
                      <a:pt x="55" y="9"/>
                    </a:cubicBezTo>
                    <a:cubicBezTo>
                      <a:pt x="55" y="9"/>
                      <a:pt x="55" y="9"/>
                      <a:pt x="55" y="9"/>
                    </a:cubicBezTo>
                    <a:cubicBezTo>
                      <a:pt x="55" y="8"/>
                      <a:pt x="54" y="7"/>
                      <a:pt x="54" y="6"/>
                    </a:cubicBezTo>
                    <a:cubicBezTo>
                      <a:pt x="54" y="6"/>
                      <a:pt x="54" y="6"/>
                      <a:pt x="54" y="6"/>
                    </a:cubicBezTo>
                    <a:cubicBezTo>
                      <a:pt x="54" y="6"/>
                      <a:pt x="54" y="6"/>
                      <a:pt x="54" y="6"/>
                    </a:cubicBezTo>
                    <a:cubicBezTo>
                      <a:pt x="53" y="5"/>
                      <a:pt x="49" y="0"/>
                      <a:pt x="48"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31" name="Freeform 530"/>
              <p:cNvSpPr/>
              <p:nvPr/>
            </p:nvSpPr>
            <p:spPr bwMode="auto">
              <a:xfrm>
                <a:off x="11443846" y="3934373"/>
                <a:ext cx="299329" cy="376456"/>
              </a:xfrm>
              <a:custGeom>
                <a:avLst/>
                <a:gdLst>
                  <a:gd name="T0" fmla="*/ 29511 w 71"/>
                  <a:gd name="T1" fmla="*/ 376456 h 89"/>
                  <a:gd name="T2" fmla="*/ 21080 w 71"/>
                  <a:gd name="T3" fmla="*/ 334158 h 89"/>
                  <a:gd name="T4" fmla="*/ 50591 w 71"/>
                  <a:gd name="T5" fmla="*/ 118436 h 89"/>
                  <a:gd name="T6" fmla="*/ 50591 w 71"/>
                  <a:gd name="T7" fmla="*/ 118436 h 89"/>
                  <a:gd name="T8" fmla="*/ 59023 w 71"/>
                  <a:gd name="T9" fmla="*/ 105746 h 89"/>
                  <a:gd name="T10" fmla="*/ 92750 w 71"/>
                  <a:gd name="T11" fmla="*/ 63448 h 89"/>
                  <a:gd name="T12" fmla="*/ 168636 w 71"/>
                  <a:gd name="T13" fmla="*/ 12690 h 89"/>
                  <a:gd name="T14" fmla="*/ 172852 w 71"/>
                  <a:gd name="T15" fmla="*/ 12690 h 89"/>
                  <a:gd name="T16" fmla="*/ 181284 w 71"/>
                  <a:gd name="T17" fmla="*/ 12690 h 89"/>
                  <a:gd name="T18" fmla="*/ 185500 w 71"/>
                  <a:gd name="T19" fmla="*/ 8460 h 89"/>
                  <a:gd name="T20" fmla="*/ 231875 w 71"/>
                  <a:gd name="T21" fmla="*/ 12690 h 89"/>
                  <a:gd name="T22" fmla="*/ 236090 w 71"/>
                  <a:gd name="T23" fmla="*/ 21149 h 89"/>
                  <a:gd name="T24" fmla="*/ 274034 w 71"/>
                  <a:gd name="T25" fmla="*/ 42298 h 89"/>
                  <a:gd name="T26" fmla="*/ 274034 w 71"/>
                  <a:gd name="T27" fmla="*/ 42298 h 89"/>
                  <a:gd name="T28" fmla="*/ 282465 w 71"/>
                  <a:gd name="T29" fmla="*/ 63448 h 89"/>
                  <a:gd name="T30" fmla="*/ 290897 w 71"/>
                  <a:gd name="T31" fmla="*/ 97286 h 89"/>
                  <a:gd name="T32" fmla="*/ 282465 w 71"/>
                  <a:gd name="T33" fmla="*/ 224182 h 89"/>
                  <a:gd name="T34" fmla="*/ 282465 w 71"/>
                  <a:gd name="T35" fmla="*/ 224182 h 89"/>
                  <a:gd name="T36" fmla="*/ 240306 w 71"/>
                  <a:gd name="T37" fmla="*/ 287629 h 89"/>
                  <a:gd name="T38" fmla="*/ 105398 w 71"/>
                  <a:gd name="T39" fmla="*/ 359537 h 89"/>
                  <a:gd name="T40" fmla="*/ 29511 w 71"/>
                  <a:gd name="T41" fmla="*/ 376456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89">
                    <a:moveTo>
                      <a:pt x="7" y="89"/>
                    </a:moveTo>
                    <a:cubicBezTo>
                      <a:pt x="5" y="79"/>
                      <a:pt x="5" y="79"/>
                      <a:pt x="5" y="79"/>
                    </a:cubicBezTo>
                    <a:cubicBezTo>
                      <a:pt x="0" y="62"/>
                      <a:pt x="2" y="43"/>
                      <a:pt x="12" y="28"/>
                    </a:cubicBezTo>
                    <a:cubicBezTo>
                      <a:pt x="12" y="28"/>
                      <a:pt x="12" y="28"/>
                      <a:pt x="12" y="28"/>
                    </a:cubicBezTo>
                    <a:cubicBezTo>
                      <a:pt x="12" y="27"/>
                      <a:pt x="13" y="26"/>
                      <a:pt x="14" y="25"/>
                    </a:cubicBezTo>
                    <a:cubicBezTo>
                      <a:pt x="16" y="21"/>
                      <a:pt x="19" y="18"/>
                      <a:pt x="22" y="15"/>
                    </a:cubicBezTo>
                    <a:cubicBezTo>
                      <a:pt x="29" y="10"/>
                      <a:pt x="35" y="6"/>
                      <a:pt x="40" y="3"/>
                    </a:cubicBezTo>
                    <a:cubicBezTo>
                      <a:pt x="41" y="3"/>
                      <a:pt x="41" y="3"/>
                      <a:pt x="41" y="3"/>
                    </a:cubicBezTo>
                    <a:cubicBezTo>
                      <a:pt x="41" y="3"/>
                      <a:pt x="42" y="3"/>
                      <a:pt x="43" y="3"/>
                    </a:cubicBezTo>
                    <a:cubicBezTo>
                      <a:pt x="44" y="2"/>
                      <a:pt x="44" y="2"/>
                      <a:pt x="44" y="2"/>
                    </a:cubicBezTo>
                    <a:cubicBezTo>
                      <a:pt x="51" y="0"/>
                      <a:pt x="55" y="0"/>
                      <a:pt x="55" y="3"/>
                    </a:cubicBezTo>
                    <a:cubicBezTo>
                      <a:pt x="55" y="4"/>
                      <a:pt x="56" y="5"/>
                      <a:pt x="56" y="5"/>
                    </a:cubicBezTo>
                    <a:cubicBezTo>
                      <a:pt x="57" y="9"/>
                      <a:pt x="62" y="6"/>
                      <a:pt x="65" y="10"/>
                    </a:cubicBezTo>
                    <a:cubicBezTo>
                      <a:pt x="65" y="10"/>
                      <a:pt x="65" y="10"/>
                      <a:pt x="65" y="10"/>
                    </a:cubicBezTo>
                    <a:cubicBezTo>
                      <a:pt x="66" y="12"/>
                      <a:pt x="67" y="14"/>
                      <a:pt x="67" y="15"/>
                    </a:cubicBezTo>
                    <a:cubicBezTo>
                      <a:pt x="68" y="18"/>
                      <a:pt x="69" y="21"/>
                      <a:pt x="69" y="23"/>
                    </a:cubicBezTo>
                    <a:cubicBezTo>
                      <a:pt x="71" y="35"/>
                      <a:pt x="70" y="45"/>
                      <a:pt x="67" y="53"/>
                    </a:cubicBezTo>
                    <a:cubicBezTo>
                      <a:pt x="67" y="53"/>
                      <a:pt x="67" y="53"/>
                      <a:pt x="67" y="53"/>
                    </a:cubicBezTo>
                    <a:cubicBezTo>
                      <a:pt x="64" y="59"/>
                      <a:pt x="61" y="64"/>
                      <a:pt x="57" y="68"/>
                    </a:cubicBezTo>
                    <a:cubicBezTo>
                      <a:pt x="49" y="77"/>
                      <a:pt x="37" y="83"/>
                      <a:pt x="25" y="85"/>
                    </a:cubicBezTo>
                    <a:cubicBezTo>
                      <a:pt x="7" y="89"/>
                      <a:pt x="7" y="89"/>
                      <a:pt x="7" y="89"/>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32" name="Freeform 531"/>
              <p:cNvSpPr>
                <a:spLocks noEditPoints="1"/>
              </p:cNvSpPr>
              <p:nvPr/>
            </p:nvSpPr>
            <p:spPr bwMode="auto">
              <a:xfrm>
                <a:off x="11453028" y="4028027"/>
                <a:ext cx="271783" cy="260765"/>
              </a:xfrm>
              <a:custGeom>
                <a:avLst/>
                <a:gdLst>
                  <a:gd name="T0" fmla="*/ 96169 w 65"/>
                  <a:gd name="T1" fmla="*/ 210294 h 62"/>
                  <a:gd name="T2" fmla="*/ 87807 w 65"/>
                  <a:gd name="T3" fmla="*/ 252353 h 62"/>
                  <a:gd name="T4" fmla="*/ 87807 w 65"/>
                  <a:gd name="T5" fmla="*/ 243941 h 62"/>
                  <a:gd name="T6" fmla="*/ 112894 w 65"/>
                  <a:gd name="T7" fmla="*/ 201883 h 62"/>
                  <a:gd name="T8" fmla="*/ 33450 w 65"/>
                  <a:gd name="T9" fmla="*/ 201883 h 62"/>
                  <a:gd name="T10" fmla="*/ 58538 w 65"/>
                  <a:gd name="T11" fmla="*/ 256559 h 62"/>
                  <a:gd name="T12" fmla="*/ 62719 w 65"/>
                  <a:gd name="T13" fmla="*/ 206088 h 62"/>
                  <a:gd name="T14" fmla="*/ 62719 w 65"/>
                  <a:gd name="T15" fmla="*/ 172441 h 62"/>
                  <a:gd name="T16" fmla="*/ 4181 w 65"/>
                  <a:gd name="T17" fmla="*/ 147206 h 62"/>
                  <a:gd name="T18" fmla="*/ 12544 w 65"/>
                  <a:gd name="T19" fmla="*/ 239736 h 62"/>
                  <a:gd name="T20" fmla="*/ 16725 w 65"/>
                  <a:gd name="T21" fmla="*/ 260765 h 62"/>
                  <a:gd name="T22" fmla="*/ 33450 w 65"/>
                  <a:gd name="T23" fmla="*/ 231324 h 62"/>
                  <a:gd name="T24" fmla="*/ 29269 w 65"/>
                  <a:gd name="T25" fmla="*/ 210294 h 62"/>
                  <a:gd name="T26" fmla="*/ 16725 w 65"/>
                  <a:gd name="T27" fmla="*/ 168235 h 62"/>
                  <a:gd name="T28" fmla="*/ 112894 w 65"/>
                  <a:gd name="T29" fmla="*/ 143000 h 62"/>
                  <a:gd name="T30" fmla="*/ 66900 w 65"/>
                  <a:gd name="T31" fmla="*/ 243941 h 62"/>
                  <a:gd name="T32" fmla="*/ 83626 w 65"/>
                  <a:gd name="T33" fmla="*/ 218706 h 62"/>
                  <a:gd name="T34" fmla="*/ 117076 w 65"/>
                  <a:gd name="T35" fmla="*/ 151412 h 62"/>
                  <a:gd name="T36" fmla="*/ 121257 w 65"/>
                  <a:gd name="T37" fmla="*/ 134588 h 62"/>
                  <a:gd name="T38" fmla="*/ 117076 w 65"/>
                  <a:gd name="T39" fmla="*/ 143000 h 62"/>
                  <a:gd name="T40" fmla="*/ 267602 w 65"/>
                  <a:gd name="T41" fmla="*/ 117765 h 62"/>
                  <a:gd name="T42" fmla="*/ 150526 w 65"/>
                  <a:gd name="T43" fmla="*/ 243941 h 62"/>
                  <a:gd name="T44" fmla="*/ 229970 w 65"/>
                  <a:gd name="T45" fmla="*/ 193471 h 62"/>
                  <a:gd name="T46" fmla="*/ 271783 w 65"/>
                  <a:gd name="T47" fmla="*/ 130382 h 62"/>
                  <a:gd name="T48" fmla="*/ 75263 w 65"/>
                  <a:gd name="T49" fmla="*/ 105147 h 62"/>
                  <a:gd name="T50" fmla="*/ 62719 w 65"/>
                  <a:gd name="T51" fmla="*/ 164030 h 62"/>
                  <a:gd name="T52" fmla="*/ 213245 w 65"/>
                  <a:gd name="T53" fmla="*/ 100941 h 62"/>
                  <a:gd name="T54" fmla="*/ 100351 w 65"/>
                  <a:gd name="T55" fmla="*/ 235530 h 62"/>
                  <a:gd name="T56" fmla="*/ 137982 w 65"/>
                  <a:gd name="T57" fmla="*/ 96735 h 62"/>
                  <a:gd name="T58" fmla="*/ 121257 w 65"/>
                  <a:gd name="T59" fmla="*/ 143000 h 62"/>
                  <a:gd name="T60" fmla="*/ 62719 w 65"/>
                  <a:gd name="T61" fmla="*/ 0 h 62"/>
                  <a:gd name="T62" fmla="*/ 41813 w 65"/>
                  <a:gd name="T63" fmla="*/ 25235 h 62"/>
                  <a:gd name="T64" fmla="*/ 20906 w 65"/>
                  <a:gd name="T65" fmla="*/ 58882 h 62"/>
                  <a:gd name="T66" fmla="*/ 4181 w 65"/>
                  <a:gd name="T67" fmla="*/ 143000 h 62"/>
                  <a:gd name="T68" fmla="*/ 25088 w 65"/>
                  <a:gd name="T69" fmla="*/ 109353 h 62"/>
                  <a:gd name="T70" fmla="*/ 25088 w 65"/>
                  <a:gd name="T71" fmla="*/ 96735 h 62"/>
                  <a:gd name="T72" fmla="*/ 66900 w 65"/>
                  <a:gd name="T73" fmla="*/ 4206 h 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5" h="62">
                    <a:moveTo>
                      <a:pt x="27" y="48"/>
                    </a:moveTo>
                    <a:cubicBezTo>
                      <a:pt x="25" y="49"/>
                      <a:pt x="24" y="50"/>
                      <a:pt x="23" y="50"/>
                    </a:cubicBezTo>
                    <a:cubicBezTo>
                      <a:pt x="21" y="54"/>
                      <a:pt x="18" y="58"/>
                      <a:pt x="16" y="60"/>
                    </a:cubicBezTo>
                    <a:cubicBezTo>
                      <a:pt x="18" y="60"/>
                      <a:pt x="19" y="60"/>
                      <a:pt x="21" y="60"/>
                    </a:cubicBezTo>
                    <a:cubicBezTo>
                      <a:pt x="21" y="60"/>
                      <a:pt x="21" y="60"/>
                      <a:pt x="21" y="60"/>
                    </a:cubicBezTo>
                    <a:cubicBezTo>
                      <a:pt x="21" y="59"/>
                      <a:pt x="21" y="59"/>
                      <a:pt x="21" y="58"/>
                    </a:cubicBezTo>
                    <a:cubicBezTo>
                      <a:pt x="22" y="58"/>
                      <a:pt x="22" y="57"/>
                      <a:pt x="23" y="57"/>
                    </a:cubicBezTo>
                    <a:cubicBezTo>
                      <a:pt x="24" y="54"/>
                      <a:pt x="26" y="51"/>
                      <a:pt x="27" y="48"/>
                    </a:cubicBezTo>
                    <a:moveTo>
                      <a:pt x="13" y="37"/>
                    </a:moveTo>
                    <a:cubicBezTo>
                      <a:pt x="12" y="41"/>
                      <a:pt x="10" y="45"/>
                      <a:pt x="8" y="48"/>
                    </a:cubicBezTo>
                    <a:cubicBezTo>
                      <a:pt x="10" y="53"/>
                      <a:pt x="10" y="57"/>
                      <a:pt x="10" y="61"/>
                    </a:cubicBezTo>
                    <a:cubicBezTo>
                      <a:pt x="11" y="61"/>
                      <a:pt x="12" y="61"/>
                      <a:pt x="14" y="61"/>
                    </a:cubicBezTo>
                    <a:cubicBezTo>
                      <a:pt x="15" y="58"/>
                      <a:pt x="15" y="54"/>
                      <a:pt x="15" y="49"/>
                    </a:cubicBezTo>
                    <a:cubicBezTo>
                      <a:pt x="15" y="49"/>
                      <a:pt x="15" y="49"/>
                      <a:pt x="15" y="49"/>
                    </a:cubicBezTo>
                    <a:cubicBezTo>
                      <a:pt x="15" y="50"/>
                      <a:pt x="15" y="50"/>
                      <a:pt x="15" y="50"/>
                    </a:cubicBezTo>
                    <a:cubicBezTo>
                      <a:pt x="14" y="50"/>
                      <a:pt x="14" y="46"/>
                      <a:pt x="15" y="41"/>
                    </a:cubicBezTo>
                    <a:cubicBezTo>
                      <a:pt x="14" y="40"/>
                      <a:pt x="14" y="38"/>
                      <a:pt x="13" y="37"/>
                    </a:cubicBezTo>
                    <a:moveTo>
                      <a:pt x="1" y="35"/>
                    </a:moveTo>
                    <a:cubicBezTo>
                      <a:pt x="0" y="37"/>
                      <a:pt x="0" y="38"/>
                      <a:pt x="0" y="39"/>
                    </a:cubicBezTo>
                    <a:cubicBezTo>
                      <a:pt x="0" y="45"/>
                      <a:pt x="1" y="51"/>
                      <a:pt x="3" y="57"/>
                    </a:cubicBezTo>
                    <a:cubicBezTo>
                      <a:pt x="4" y="61"/>
                      <a:pt x="4" y="61"/>
                      <a:pt x="4" y="61"/>
                    </a:cubicBezTo>
                    <a:cubicBezTo>
                      <a:pt x="4" y="61"/>
                      <a:pt x="4" y="62"/>
                      <a:pt x="4" y="62"/>
                    </a:cubicBezTo>
                    <a:cubicBezTo>
                      <a:pt x="5" y="62"/>
                      <a:pt x="7" y="61"/>
                      <a:pt x="8" y="61"/>
                    </a:cubicBezTo>
                    <a:cubicBezTo>
                      <a:pt x="8" y="59"/>
                      <a:pt x="8" y="57"/>
                      <a:pt x="8" y="55"/>
                    </a:cubicBezTo>
                    <a:cubicBezTo>
                      <a:pt x="8" y="53"/>
                      <a:pt x="8" y="51"/>
                      <a:pt x="8" y="49"/>
                    </a:cubicBezTo>
                    <a:cubicBezTo>
                      <a:pt x="7" y="49"/>
                      <a:pt x="7" y="49"/>
                      <a:pt x="7" y="50"/>
                    </a:cubicBezTo>
                    <a:cubicBezTo>
                      <a:pt x="7" y="50"/>
                      <a:pt x="6" y="50"/>
                      <a:pt x="6" y="50"/>
                    </a:cubicBezTo>
                    <a:cubicBezTo>
                      <a:pt x="5" y="50"/>
                      <a:pt x="4" y="46"/>
                      <a:pt x="4" y="40"/>
                    </a:cubicBezTo>
                    <a:cubicBezTo>
                      <a:pt x="3" y="38"/>
                      <a:pt x="2" y="36"/>
                      <a:pt x="1" y="35"/>
                    </a:cubicBezTo>
                    <a:moveTo>
                      <a:pt x="27" y="34"/>
                    </a:moveTo>
                    <a:cubicBezTo>
                      <a:pt x="24" y="40"/>
                      <a:pt x="21" y="45"/>
                      <a:pt x="17" y="48"/>
                    </a:cubicBezTo>
                    <a:cubicBezTo>
                      <a:pt x="17" y="52"/>
                      <a:pt x="17" y="55"/>
                      <a:pt x="16" y="58"/>
                    </a:cubicBezTo>
                    <a:cubicBezTo>
                      <a:pt x="18" y="56"/>
                      <a:pt x="19" y="54"/>
                      <a:pt x="21" y="51"/>
                    </a:cubicBezTo>
                    <a:cubicBezTo>
                      <a:pt x="21" y="51"/>
                      <a:pt x="20" y="51"/>
                      <a:pt x="20" y="52"/>
                    </a:cubicBezTo>
                    <a:cubicBezTo>
                      <a:pt x="22" y="48"/>
                      <a:pt x="25" y="44"/>
                      <a:pt x="26" y="40"/>
                    </a:cubicBezTo>
                    <a:cubicBezTo>
                      <a:pt x="27" y="39"/>
                      <a:pt x="27" y="38"/>
                      <a:pt x="28" y="36"/>
                    </a:cubicBezTo>
                    <a:cubicBezTo>
                      <a:pt x="28" y="36"/>
                      <a:pt x="28" y="35"/>
                      <a:pt x="27" y="34"/>
                    </a:cubicBezTo>
                    <a:moveTo>
                      <a:pt x="29" y="32"/>
                    </a:moveTo>
                    <a:cubicBezTo>
                      <a:pt x="28" y="32"/>
                      <a:pt x="28" y="33"/>
                      <a:pt x="28" y="33"/>
                    </a:cubicBezTo>
                    <a:cubicBezTo>
                      <a:pt x="28" y="34"/>
                      <a:pt x="28" y="34"/>
                      <a:pt x="28" y="34"/>
                    </a:cubicBezTo>
                    <a:cubicBezTo>
                      <a:pt x="28" y="34"/>
                      <a:pt x="28" y="33"/>
                      <a:pt x="29" y="32"/>
                    </a:cubicBezTo>
                    <a:moveTo>
                      <a:pt x="64" y="28"/>
                    </a:moveTo>
                    <a:cubicBezTo>
                      <a:pt x="64" y="28"/>
                      <a:pt x="64" y="28"/>
                      <a:pt x="64" y="28"/>
                    </a:cubicBezTo>
                    <a:cubicBezTo>
                      <a:pt x="64" y="28"/>
                      <a:pt x="55" y="46"/>
                      <a:pt x="36" y="58"/>
                    </a:cubicBezTo>
                    <a:cubicBezTo>
                      <a:pt x="38" y="57"/>
                      <a:pt x="41" y="56"/>
                      <a:pt x="43" y="56"/>
                    </a:cubicBezTo>
                    <a:cubicBezTo>
                      <a:pt x="47" y="53"/>
                      <a:pt x="51" y="50"/>
                      <a:pt x="55" y="46"/>
                    </a:cubicBezTo>
                    <a:cubicBezTo>
                      <a:pt x="59" y="42"/>
                      <a:pt x="62" y="37"/>
                      <a:pt x="65" y="31"/>
                    </a:cubicBezTo>
                    <a:cubicBezTo>
                      <a:pt x="65" y="31"/>
                      <a:pt x="65" y="31"/>
                      <a:pt x="65" y="31"/>
                    </a:cubicBezTo>
                    <a:cubicBezTo>
                      <a:pt x="65" y="29"/>
                      <a:pt x="65" y="28"/>
                      <a:pt x="64" y="28"/>
                    </a:cubicBezTo>
                    <a:moveTo>
                      <a:pt x="18" y="25"/>
                    </a:moveTo>
                    <a:cubicBezTo>
                      <a:pt x="18" y="25"/>
                      <a:pt x="16" y="30"/>
                      <a:pt x="14" y="36"/>
                    </a:cubicBezTo>
                    <a:cubicBezTo>
                      <a:pt x="14" y="37"/>
                      <a:pt x="15" y="38"/>
                      <a:pt x="15" y="39"/>
                    </a:cubicBezTo>
                    <a:cubicBezTo>
                      <a:pt x="16" y="32"/>
                      <a:pt x="18" y="25"/>
                      <a:pt x="18" y="25"/>
                    </a:cubicBezTo>
                    <a:moveTo>
                      <a:pt x="51" y="24"/>
                    </a:moveTo>
                    <a:cubicBezTo>
                      <a:pt x="51" y="24"/>
                      <a:pt x="39" y="39"/>
                      <a:pt x="28" y="47"/>
                    </a:cubicBezTo>
                    <a:cubicBezTo>
                      <a:pt x="27" y="50"/>
                      <a:pt x="26" y="53"/>
                      <a:pt x="24" y="56"/>
                    </a:cubicBezTo>
                    <a:cubicBezTo>
                      <a:pt x="43" y="42"/>
                      <a:pt x="51" y="24"/>
                      <a:pt x="51" y="24"/>
                    </a:cubicBezTo>
                    <a:moveTo>
                      <a:pt x="33" y="23"/>
                    </a:moveTo>
                    <a:cubicBezTo>
                      <a:pt x="33" y="23"/>
                      <a:pt x="32" y="25"/>
                      <a:pt x="30" y="30"/>
                    </a:cubicBezTo>
                    <a:cubicBezTo>
                      <a:pt x="30" y="31"/>
                      <a:pt x="30" y="33"/>
                      <a:pt x="29" y="34"/>
                    </a:cubicBezTo>
                    <a:cubicBezTo>
                      <a:pt x="32" y="28"/>
                      <a:pt x="33" y="23"/>
                      <a:pt x="33" y="23"/>
                    </a:cubicBezTo>
                    <a:moveTo>
                      <a:pt x="15" y="0"/>
                    </a:moveTo>
                    <a:cubicBezTo>
                      <a:pt x="14" y="0"/>
                      <a:pt x="10" y="6"/>
                      <a:pt x="10" y="6"/>
                    </a:cubicBezTo>
                    <a:cubicBezTo>
                      <a:pt x="10" y="6"/>
                      <a:pt x="10" y="6"/>
                      <a:pt x="10" y="6"/>
                    </a:cubicBezTo>
                    <a:cubicBezTo>
                      <a:pt x="10" y="6"/>
                      <a:pt x="10" y="6"/>
                      <a:pt x="10" y="6"/>
                    </a:cubicBezTo>
                    <a:cubicBezTo>
                      <a:pt x="8" y="9"/>
                      <a:pt x="7" y="12"/>
                      <a:pt x="5" y="14"/>
                    </a:cubicBezTo>
                    <a:cubicBezTo>
                      <a:pt x="5" y="16"/>
                      <a:pt x="4" y="18"/>
                      <a:pt x="3" y="20"/>
                    </a:cubicBezTo>
                    <a:cubicBezTo>
                      <a:pt x="2" y="24"/>
                      <a:pt x="1" y="29"/>
                      <a:pt x="1" y="34"/>
                    </a:cubicBezTo>
                    <a:cubicBezTo>
                      <a:pt x="2" y="36"/>
                      <a:pt x="3" y="37"/>
                      <a:pt x="4" y="39"/>
                    </a:cubicBezTo>
                    <a:cubicBezTo>
                      <a:pt x="4" y="35"/>
                      <a:pt x="5" y="31"/>
                      <a:pt x="6" y="26"/>
                    </a:cubicBezTo>
                    <a:cubicBezTo>
                      <a:pt x="5" y="26"/>
                      <a:pt x="5" y="26"/>
                      <a:pt x="5" y="26"/>
                    </a:cubicBezTo>
                    <a:cubicBezTo>
                      <a:pt x="5" y="25"/>
                      <a:pt x="5" y="23"/>
                      <a:pt x="6" y="23"/>
                    </a:cubicBezTo>
                    <a:cubicBezTo>
                      <a:pt x="6" y="23"/>
                      <a:pt x="6" y="23"/>
                      <a:pt x="6" y="24"/>
                    </a:cubicBezTo>
                    <a:cubicBezTo>
                      <a:pt x="8" y="16"/>
                      <a:pt x="11" y="8"/>
                      <a:pt x="16" y="1"/>
                    </a:cubicBezTo>
                    <a:cubicBezTo>
                      <a:pt x="15" y="0"/>
                      <a:pt x="15" y="0"/>
                      <a:pt x="15"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33" name="Freeform 532"/>
              <p:cNvSpPr/>
              <p:nvPr/>
            </p:nvSpPr>
            <p:spPr bwMode="auto">
              <a:xfrm>
                <a:off x="11388755" y="4145555"/>
                <a:ext cx="71618" cy="187310"/>
              </a:xfrm>
              <a:custGeom>
                <a:avLst/>
                <a:gdLst>
                  <a:gd name="T0" fmla="*/ 50554 w 17"/>
                  <a:gd name="T1" fmla="*/ 17028 h 44"/>
                  <a:gd name="T2" fmla="*/ 37915 w 17"/>
                  <a:gd name="T3" fmla="*/ 110683 h 44"/>
                  <a:gd name="T4" fmla="*/ 71618 w 17"/>
                  <a:gd name="T5" fmla="*/ 187310 h 44"/>
                  <a:gd name="T6" fmla="*/ 63192 w 17"/>
                  <a:gd name="T7" fmla="*/ 183053 h 44"/>
                  <a:gd name="T8" fmla="*/ 46341 w 17"/>
                  <a:gd name="T9" fmla="*/ 17028 h 44"/>
                  <a:gd name="T10" fmla="*/ 46341 w 17"/>
                  <a:gd name="T11" fmla="*/ 17028 h 44"/>
                  <a:gd name="T12" fmla="*/ 50554 w 17"/>
                  <a:gd name="T13" fmla="*/ 4257 h 44"/>
                  <a:gd name="T14" fmla="*/ 54767 w 17"/>
                  <a:gd name="T15" fmla="*/ 12771 h 44"/>
                  <a:gd name="T16" fmla="*/ 50554 w 17"/>
                  <a:gd name="T17" fmla="*/ 1702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4">
                    <a:moveTo>
                      <a:pt x="12" y="4"/>
                    </a:moveTo>
                    <a:cubicBezTo>
                      <a:pt x="10" y="8"/>
                      <a:pt x="7" y="16"/>
                      <a:pt x="9" y="26"/>
                    </a:cubicBezTo>
                    <a:cubicBezTo>
                      <a:pt x="12" y="38"/>
                      <a:pt x="17" y="44"/>
                      <a:pt x="17" y="44"/>
                    </a:cubicBezTo>
                    <a:cubicBezTo>
                      <a:pt x="15" y="43"/>
                      <a:pt x="15" y="43"/>
                      <a:pt x="15" y="43"/>
                    </a:cubicBezTo>
                    <a:cubicBezTo>
                      <a:pt x="15" y="43"/>
                      <a:pt x="0" y="25"/>
                      <a:pt x="11" y="4"/>
                    </a:cubicBezTo>
                    <a:cubicBezTo>
                      <a:pt x="11" y="4"/>
                      <a:pt x="11" y="4"/>
                      <a:pt x="11" y="4"/>
                    </a:cubicBezTo>
                    <a:cubicBezTo>
                      <a:pt x="11" y="3"/>
                      <a:pt x="11" y="2"/>
                      <a:pt x="12" y="1"/>
                    </a:cubicBezTo>
                    <a:cubicBezTo>
                      <a:pt x="12" y="0"/>
                      <a:pt x="14" y="1"/>
                      <a:pt x="13" y="3"/>
                    </a:cubicBezTo>
                    <a:cubicBezTo>
                      <a:pt x="13" y="4"/>
                      <a:pt x="12" y="4"/>
                      <a:pt x="12" y="4"/>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34" name="Freeform 533"/>
              <p:cNvSpPr/>
              <p:nvPr/>
            </p:nvSpPr>
            <p:spPr bwMode="auto">
              <a:xfrm>
                <a:off x="11427318" y="4119846"/>
                <a:ext cx="55091" cy="194655"/>
              </a:xfrm>
              <a:custGeom>
                <a:avLst/>
                <a:gdLst>
                  <a:gd name="T0" fmla="*/ 46615 w 13"/>
                  <a:gd name="T1" fmla="*/ 186192 h 46"/>
                  <a:gd name="T2" fmla="*/ 55091 w 13"/>
                  <a:gd name="T3" fmla="*/ 194655 h 46"/>
                  <a:gd name="T4" fmla="*/ 21189 w 13"/>
                  <a:gd name="T5" fmla="*/ 16927 h 46"/>
                  <a:gd name="T6" fmla="*/ 25427 w 13"/>
                  <a:gd name="T7" fmla="*/ 8463 h 46"/>
                  <a:gd name="T8" fmla="*/ 21189 w 13"/>
                  <a:gd name="T9" fmla="*/ 16927 h 46"/>
                  <a:gd name="T10" fmla="*/ 21189 w 13"/>
                  <a:gd name="T11" fmla="*/ 16927 h 46"/>
                  <a:gd name="T12" fmla="*/ 16951 w 13"/>
                  <a:gd name="T13" fmla="*/ 76169 h 46"/>
                  <a:gd name="T14" fmla="*/ 46615 w 13"/>
                  <a:gd name="T15" fmla="*/ 186192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46">
                    <a:moveTo>
                      <a:pt x="11" y="44"/>
                    </a:moveTo>
                    <a:cubicBezTo>
                      <a:pt x="13" y="46"/>
                      <a:pt x="13" y="46"/>
                      <a:pt x="13" y="46"/>
                    </a:cubicBezTo>
                    <a:cubicBezTo>
                      <a:pt x="13" y="46"/>
                      <a:pt x="0" y="23"/>
                      <a:pt x="5" y="4"/>
                    </a:cubicBezTo>
                    <a:cubicBezTo>
                      <a:pt x="5" y="4"/>
                      <a:pt x="7" y="3"/>
                      <a:pt x="6" y="2"/>
                    </a:cubicBezTo>
                    <a:cubicBezTo>
                      <a:pt x="6" y="0"/>
                      <a:pt x="4" y="2"/>
                      <a:pt x="5" y="4"/>
                    </a:cubicBezTo>
                    <a:cubicBezTo>
                      <a:pt x="5" y="4"/>
                      <a:pt x="5" y="4"/>
                      <a:pt x="5" y="4"/>
                    </a:cubicBezTo>
                    <a:cubicBezTo>
                      <a:pt x="4" y="7"/>
                      <a:pt x="3" y="12"/>
                      <a:pt x="4" y="18"/>
                    </a:cubicBezTo>
                    <a:cubicBezTo>
                      <a:pt x="4" y="27"/>
                      <a:pt x="9" y="41"/>
                      <a:pt x="11" y="44"/>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35" name="Freeform 534"/>
              <p:cNvSpPr/>
              <p:nvPr/>
            </p:nvSpPr>
            <p:spPr bwMode="auto">
              <a:xfrm>
                <a:off x="11476900" y="4022518"/>
                <a:ext cx="172619" cy="301165"/>
              </a:xfrm>
              <a:custGeom>
                <a:avLst/>
                <a:gdLst>
                  <a:gd name="T0" fmla="*/ 67364 w 41"/>
                  <a:gd name="T1" fmla="*/ 12725 h 71"/>
                  <a:gd name="T2" fmla="*/ 58943 w 41"/>
                  <a:gd name="T3" fmla="*/ 0 h 71"/>
                  <a:gd name="T4" fmla="*/ 54733 w 41"/>
                  <a:gd name="T5" fmla="*/ 12725 h 71"/>
                  <a:gd name="T6" fmla="*/ 67364 w 41"/>
                  <a:gd name="T7" fmla="*/ 21209 h 71"/>
                  <a:gd name="T8" fmla="*/ 0 w 41"/>
                  <a:gd name="T9" fmla="*/ 296923 h 71"/>
                  <a:gd name="T10" fmla="*/ 4210 w 41"/>
                  <a:gd name="T11" fmla="*/ 301165 h 71"/>
                  <a:gd name="T12" fmla="*/ 67364 w 41"/>
                  <a:gd name="T13" fmla="*/ 127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71">
                    <a:moveTo>
                      <a:pt x="16" y="3"/>
                    </a:moveTo>
                    <a:cubicBezTo>
                      <a:pt x="16" y="2"/>
                      <a:pt x="16" y="1"/>
                      <a:pt x="14" y="0"/>
                    </a:cubicBezTo>
                    <a:cubicBezTo>
                      <a:pt x="13" y="0"/>
                      <a:pt x="12" y="2"/>
                      <a:pt x="13" y="3"/>
                    </a:cubicBezTo>
                    <a:cubicBezTo>
                      <a:pt x="13" y="4"/>
                      <a:pt x="14" y="6"/>
                      <a:pt x="16" y="5"/>
                    </a:cubicBezTo>
                    <a:cubicBezTo>
                      <a:pt x="39" y="38"/>
                      <a:pt x="0" y="69"/>
                      <a:pt x="0" y="70"/>
                    </a:cubicBezTo>
                    <a:cubicBezTo>
                      <a:pt x="1" y="71"/>
                      <a:pt x="1" y="71"/>
                      <a:pt x="1" y="71"/>
                    </a:cubicBezTo>
                    <a:cubicBezTo>
                      <a:pt x="2" y="71"/>
                      <a:pt x="41" y="36"/>
                      <a:pt x="16" y="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36" name="Freeform 535"/>
              <p:cNvSpPr/>
              <p:nvPr/>
            </p:nvSpPr>
            <p:spPr bwMode="auto">
              <a:xfrm>
                <a:off x="11287754" y="4119846"/>
                <a:ext cx="113855" cy="207510"/>
              </a:xfrm>
              <a:custGeom>
                <a:avLst/>
                <a:gdLst>
                  <a:gd name="T0" fmla="*/ 71686 w 27"/>
                  <a:gd name="T1" fmla="*/ 12705 h 49"/>
                  <a:gd name="T2" fmla="*/ 75903 w 27"/>
                  <a:gd name="T3" fmla="*/ 4235 h 49"/>
                  <a:gd name="T4" fmla="*/ 71686 w 27"/>
                  <a:gd name="T5" fmla="*/ 16940 h 49"/>
                  <a:gd name="T6" fmla="*/ 113855 w 27"/>
                  <a:gd name="T7" fmla="*/ 203275 h 49"/>
                  <a:gd name="T8" fmla="*/ 109638 w 27"/>
                  <a:gd name="T9" fmla="*/ 207510 h 49"/>
                  <a:gd name="T10" fmla="*/ 71686 w 27"/>
                  <a:gd name="T11" fmla="*/ 12705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9">
                    <a:moveTo>
                      <a:pt x="17" y="3"/>
                    </a:moveTo>
                    <a:cubicBezTo>
                      <a:pt x="17" y="2"/>
                      <a:pt x="17" y="1"/>
                      <a:pt x="18" y="1"/>
                    </a:cubicBezTo>
                    <a:cubicBezTo>
                      <a:pt x="20" y="0"/>
                      <a:pt x="19" y="5"/>
                      <a:pt x="17" y="4"/>
                    </a:cubicBezTo>
                    <a:cubicBezTo>
                      <a:pt x="1" y="26"/>
                      <a:pt x="26" y="48"/>
                      <a:pt x="27" y="48"/>
                    </a:cubicBezTo>
                    <a:cubicBezTo>
                      <a:pt x="26" y="49"/>
                      <a:pt x="26" y="49"/>
                      <a:pt x="26" y="49"/>
                    </a:cubicBezTo>
                    <a:cubicBezTo>
                      <a:pt x="25" y="49"/>
                      <a:pt x="0" y="25"/>
                      <a:pt x="17" y="3"/>
                    </a:cubicBezTo>
                    <a:close/>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37" name="Freeform 536"/>
              <p:cNvSpPr/>
              <p:nvPr/>
            </p:nvSpPr>
            <p:spPr bwMode="auto">
              <a:xfrm>
                <a:off x="11519137" y="4103319"/>
                <a:ext cx="101000" cy="207510"/>
              </a:xfrm>
              <a:custGeom>
                <a:avLst/>
                <a:gdLst>
                  <a:gd name="T0" fmla="*/ 21042 w 24"/>
                  <a:gd name="T1" fmla="*/ 8470 h 49"/>
                  <a:gd name="T2" fmla="*/ 12625 w 24"/>
                  <a:gd name="T3" fmla="*/ 4235 h 49"/>
                  <a:gd name="T4" fmla="*/ 8417 w 24"/>
                  <a:gd name="T5" fmla="*/ 8470 h 49"/>
                  <a:gd name="T6" fmla="*/ 21042 w 24"/>
                  <a:gd name="T7" fmla="*/ 16940 h 49"/>
                  <a:gd name="T8" fmla="*/ 0 w 24"/>
                  <a:gd name="T9" fmla="*/ 203275 h 49"/>
                  <a:gd name="T10" fmla="*/ 4208 w 24"/>
                  <a:gd name="T11" fmla="*/ 207510 h 49"/>
                  <a:gd name="T12" fmla="*/ 21042 w 24"/>
                  <a:gd name="T13" fmla="*/ 847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9">
                    <a:moveTo>
                      <a:pt x="5" y="2"/>
                    </a:moveTo>
                    <a:cubicBezTo>
                      <a:pt x="5" y="2"/>
                      <a:pt x="4" y="1"/>
                      <a:pt x="3" y="1"/>
                    </a:cubicBezTo>
                    <a:cubicBezTo>
                      <a:pt x="2" y="0"/>
                      <a:pt x="2" y="1"/>
                      <a:pt x="2" y="2"/>
                    </a:cubicBezTo>
                    <a:cubicBezTo>
                      <a:pt x="3" y="3"/>
                      <a:pt x="4" y="4"/>
                      <a:pt x="5" y="4"/>
                    </a:cubicBezTo>
                    <a:cubicBezTo>
                      <a:pt x="23" y="24"/>
                      <a:pt x="0" y="48"/>
                      <a:pt x="0" y="48"/>
                    </a:cubicBezTo>
                    <a:cubicBezTo>
                      <a:pt x="1" y="49"/>
                      <a:pt x="1" y="49"/>
                      <a:pt x="1" y="49"/>
                    </a:cubicBezTo>
                    <a:cubicBezTo>
                      <a:pt x="1" y="49"/>
                      <a:pt x="24" y="22"/>
                      <a:pt x="5" y="2"/>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38" name="Freeform 537"/>
              <p:cNvSpPr/>
              <p:nvPr/>
            </p:nvSpPr>
            <p:spPr bwMode="auto">
              <a:xfrm>
                <a:off x="11254699" y="4086791"/>
                <a:ext cx="172619" cy="240564"/>
              </a:xfrm>
              <a:custGeom>
                <a:avLst/>
                <a:gdLst>
                  <a:gd name="T0" fmla="*/ 58943 w 41"/>
                  <a:gd name="T1" fmla="*/ 12661 h 57"/>
                  <a:gd name="T2" fmla="*/ 63153 w 41"/>
                  <a:gd name="T3" fmla="*/ 0 h 57"/>
                  <a:gd name="T4" fmla="*/ 71574 w 41"/>
                  <a:gd name="T5" fmla="*/ 8441 h 57"/>
                  <a:gd name="T6" fmla="*/ 63153 w 41"/>
                  <a:gd name="T7" fmla="*/ 21102 h 57"/>
                  <a:gd name="T8" fmla="*/ 172619 w 41"/>
                  <a:gd name="T9" fmla="*/ 232123 h 57"/>
                  <a:gd name="T10" fmla="*/ 168409 w 41"/>
                  <a:gd name="T11" fmla="*/ 240564 h 57"/>
                  <a:gd name="T12" fmla="*/ 58943 w 41"/>
                  <a:gd name="T13" fmla="*/ 12661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7">
                    <a:moveTo>
                      <a:pt x="14" y="3"/>
                    </a:moveTo>
                    <a:cubicBezTo>
                      <a:pt x="14" y="2"/>
                      <a:pt x="14" y="1"/>
                      <a:pt x="15" y="0"/>
                    </a:cubicBezTo>
                    <a:cubicBezTo>
                      <a:pt x="16" y="0"/>
                      <a:pt x="17" y="1"/>
                      <a:pt x="17" y="2"/>
                    </a:cubicBezTo>
                    <a:cubicBezTo>
                      <a:pt x="17" y="4"/>
                      <a:pt x="16" y="5"/>
                      <a:pt x="15" y="5"/>
                    </a:cubicBezTo>
                    <a:cubicBezTo>
                      <a:pt x="2" y="37"/>
                      <a:pt x="41" y="55"/>
                      <a:pt x="41" y="55"/>
                    </a:cubicBezTo>
                    <a:cubicBezTo>
                      <a:pt x="40" y="57"/>
                      <a:pt x="40" y="57"/>
                      <a:pt x="40" y="57"/>
                    </a:cubicBezTo>
                    <a:cubicBezTo>
                      <a:pt x="40" y="57"/>
                      <a:pt x="0" y="36"/>
                      <a:pt x="14" y="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39" name="Freeform 538"/>
              <p:cNvSpPr/>
              <p:nvPr/>
            </p:nvSpPr>
            <p:spPr bwMode="auto">
              <a:xfrm>
                <a:off x="11322645" y="4112500"/>
                <a:ext cx="99164" cy="207510"/>
              </a:xfrm>
              <a:custGeom>
                <a:avLst/>
                <a:gdLst>
                  <a:gd name="T0" fmla="*/ 78505 w 24"/>
                  <a:gd name="T1" fmla="*/ 8470 h 49"/>
                  <a:gd name="T2" fmla="*/ 82637 w 24"/>
                  <a:gd name="T3" fmla="*/ 0 h 49"/>
                  <a:gd name="T4" fmla="*/ 86769 w 24"/>
                  <a:gd name="T5" fmla="*/ 8470 h 49"/>
                  <a:gd name="T6" fmla="*/ 78505 w 24"/>
                  <a:gd name="T7" fmla="*/ 12705 h 49"/>
                  <a:gd name="T8" fmla="*/ 99164 w 24"/>
                  <a:gd name="T9" fmla="*/ 203275 h 49"/>
                  <a:gd name="T10" fmla="*/ 95032 w 24"/>
                  <a:gd name="T11" fmla="*/ 207510 h 49"/>
                  <a:gd name="T12" fmla="*/ 78505 w 24"/>
                  <a:gd name="T13" fmla="*/ 847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9">
                    <a:moveTo>
                      <a:pt x="19" y="2"/>
                    </a:moveTo>
                    <a:cubicBezTo>
                      <a:pt x="19" y="1"/>
                      <a:pt x="19" y="0"/>
                      <a:pt x="20" y="0"/>
                    </a:cubicBezTo>
                    <a:cubicBezTo>
                      <a:pt x="21" y="0"/>
                      <a:pt x="21" y="1"/>
                      <a:pt x="21" y="2"/>
                    </a:cubicBezTo>
                    <a:cubicBezTo>
                      <a:pt x="21" y="3"/>
                      <a:pt x="20" y="4"/>
                      <a:pt x="19" y="3"/>
                    </a:cubicBezTo>
                    <a:cubicBezTo>
                      <a:pt x="1" y="24"/>
                      <a:pt x="24" y="48"/>
                      <a:pt x="24" y="48"/>
                    </a:cubicBezTo>
                    <a:cubicBezTo>
                      <a:pt x="23" y="49"/>
                      <a:pt x="23" y="49"/>
                      <a:pt x="23" y="49"/>
                    </a:cubicBezTo>
                    <a:cubicBezTo>
                      <a:pt x="23" y="49"/>
                      <a:pt x="0" y="22"/>
                      <a:pt x="19" y="2"/>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40" name="Freeform 539"/>
              <p:cNvSpPr/>
              <p:nvPr/>
            </p:nvSpPr>
            <p:spPr bwMode="auto">
              <a:xfrm>
                <a:off x="11469555" y="4125355"/>
                <a:ext cx="84473" cy="181801"/>
              </a:xfrm>
              <a:custGeom>
                <a:avLst/>
                <a:gdLst>
                  <a:gd name="T0" fmla="*/ 12671 w 20"/>
                  <a:gd name="T1" fmla="*/ 12684 h 43"/>
                  <a:gd name="T2" fmla="*/ 46460 w 20"/>
                  <a:gd name="T3" fmla="*/ 101470 h 43"/>
                  <a:gd name="T4" fmla="*/ 33789 w 20"/>
                  <a:gd name="T5" fmla="*/ 181801 h 43"/>
                  <a:gd name="T6" fmla="*/ 42237 w 20"/>
                  <a:gd name="T7" fmla="*/ 181801 h 43"/>
                  <a:gd name="T8" fmla="*/ 12671 w 20"/>
                  <a:gd name="T9" fmla="*/ 12684 h 43"/>
                  <a:gd name="T10" fmla="*/ 12671 w 20"/>
                  <a:gd name="T11" fmla="*/ 12684 h 43"/>
                  <a:gd name="T12" fmla="*/ 8447 w 20"/>
                  <a:gd name="T13" fmla="*/ 4228 h 43"/>
                  <a:gd name="T14" fmla="*/ 4224 w 20"/>
                  <a:gd name="T15" fmla="*/ 12684 h 43"/>
                  <a:gd name="T16" fmla="*/ 12671 w 20"/>
                  <a:gd name="T17" fmla="*/ 12684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3">
                    <a:moveTo>
                      <a:pt x="3" y="3"/>
                    </a:moveTo>
                    <a:cubicBezTo>
                      <a:pt x="6" y="6"/>
                      <a:pt x="11" y="14"/>
                      <a:pt x="11" y="24"/>
                    </a:cubicBezTo>
                    <a:cubicBezTo>
                      <a:pt x="12" y="36"/>
                      <a:pt x="8" y="43"/>
                      <a:pt x="8" y="43"/>
                    </a:cubicBezTo>
                    <a:cubicBezTo>
                      <a:pt x="10" y="43"/>
                      <a:pt x="10" y="43"/>
                      <a:pt x="10" y="43"/>
                    </a:cubicBezTo>
                    <a:cubicBezTo>
                      <a:pt x="10" y="43"/>
                      <a:pt x="20" y="21"/>
                      <a:pt x="3" y="3"/>
                    </a:cubicBezTo>
                    <a:cubicBezTo>
                      <a:pt x="3" y="3"/>
                      <a:pt x="3" y="3"/>
                      <a:pt x="3" y="3"/>
                    </a:cubicBezTo>
                    <a:cubicBezTo>
                      <a:pt x="3" y="2"/>
                      <a:pt x="3" y="1"/>
                      <a:pt x="2" y="1"/>
                    </a:cubicBezTo>
                    <a:cubicBezTo>
                      <a:pt x="2" y="0"/>
                      <a:pt x="0" y="1"/>
                      <a:pt x="1" y="3"/>
                    </a:cubicBezTo>
                    <a:cubicBezTo>
                      <a:pt x="2" y="4"/>
                      <a:pt x="3" y="4"/>
                      <a:pt x="3" y="3"/>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41" name="Freeform 540"/>
              <p:cNvSpPr/>
              <p:nvPr/>
            </p:nvSpPr>
            <p:spPr bwMode="auto">
              <a:xfrm>
                <a:off x="11440173" y="4158410"/>
                <a:ext cx="82637" cy="181801"/>
              </a:xfrm>
              <a:custGeom>
                <a:avLst/>
                <a:gdLst>
                  <a:gd name="T0" fmla="*/ 12396 w 20"/>
                  <a:gd name="T1" fmla="*/ 16912 h 43"/>
                  <a:gd name="T2" fmla="*/ 45450 w 20"/>
                  <a:gd name="T3" fmla="*/ 101470 h 43"/>
                  <a:gd name="T4" fmla="*/ 33055 w 20"/>
                  <a:gd name="T5" fmla="*/ 181801 h 43"/>
                  <a:gd name="T6" fmla="*/ 41319 w 20"/>
                  <a:gd name="T7" fmla="*/ 181801 h 43"/>
                  <a:gd name="T8" fmla="*/ 12396 w 20"/>
                  <a:gd name="T9" fmla="*/ 12684 h 43"/>
                  <a:gd name="T10" fmla="*/ 12396 w 20"/>
                  <a:gd name="T11" fmla="*/ 12684 h 43"/>
                  <a:gd name="T12" fmla="*/ 8264 w 20"/>
                  <a:gd name="T13" fmla="*/ 4228 h 43"/>
                  <a:gd name="T14" fmla="*/ 4132 w 20"/>
                  <a:gd name="T15" fmla="*/ 12684 h 43"/>
                  <a:gd name="T16" fmla="*/ 12396 w 20"/>
                  <a:gd name="T17" fmla="*/ 1691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3">
                    <a:moveTo>
                      <a:pt x="3" y="4"/>
                    </a:moveTo>
                    <a:cubicBezTo>
                      <a:pt x="6" y="7"/>
                      <a:pt x="11" y="14"/>
                      <a:pt x="11" y="24"/>
                    </a:cubicBezTo>
                    <a:cubicBezTo>
                      <a:pt x="12" y="36"/>
                      <a:pt x="8" y="43"/>
                      <a:pt x="8" y="43"/>
                    </a:cubicBezTo>
                    <a:cubicBezTo>
                      <a:pt x="10" y="43"/>
                      <a:pt x="10" y="43"/>
                      <a:pt x="10" y="43"/>
                    </a:cubicBezTo>
                    <a:cubicBezTo>
                      <a:pt x="10" y="43"/>
                      <a:pt x="20" y="21"/>
                      <a:pt x="3" y="3"/>
                    </a:cubicBezTo>
                    <a:cubicBezTo>
                      <a:pt x="3" y="3"/>
                      <a:pt x="3" y="3"/>
                      <a:pt x="3" y="3"/>
                    </a:cubicBezTo>
                    <a:cubicBezTo>
                      <a:pt x="3" y="3"/>
                      <a:pt x="3" y="2"/>
                      <a:pt x="2" y="1"/>
                    </a:cubicBezTo>
                    <a:cubicBezTo>
                      <a:pt x="2" y="0"/>
                      <a:pt x="0" y="1"/>
                      <a:pt x="1" y="3"/>
                    </a:cubicBezTo>
                    <a:cubicBezTo>
                      <a:pt x="2" y="4"/>
                      <a:pt x="3" y="4"/>
                      <a:pt x="3" y="4"/>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42" name="Freeform 541"/>
              <p:cNvSpPr/>
              <p:nvPr/>
            </p:nvSpPr>
            <p:spPr bwMode="auto">
              <a:xfrm>
                <a:off x="11388755" y="4141882"/>
                <a:ext cx="88146" cy="172619"/>
              </a:xfrm>
              <a:custGeom>
                <a:avLst/>
                <a:gdLst>
                  <a:gd name="T0" fmla="*/ 20987 w 21"/>
                  <a:gd name="T1" fmla="*/ 16841 h 41"/>
                  <a:gd name="T2" fmla="*/ 33579 w 21"/>
                  <a:gd name="T3" fmla="*/ 109466 h 41"/>
                  <a:gd name="T4" fmla="*/ 88146 w 21"/>
                  <a:gd name="T5" fmla="*/ 168409 h 41"/>
                  <a:gd name="T6" fmla="*/ 83949 w 21"/>
                  <a:gd name="T7" fmla="*/ 172619 h 41"/>
                  <a:gd name="T8" fmla="*/ 16790 w 21"/>
                  <a:gd name="T9" fmla="*/ 16841 h 41"/>
                  <a:gd name="T10" fmla="*/ 16790 w 21"/>
                  <a:gd name="T11" fmla="*/ 16841 h 41"/>
                  <a:gd name="T12" fmla="*/ 16790 w 21"/>
                  <a:gd name="T13" fmla="*/ 4210 h 41"/>
                  <a:gd name="T14" fmla="*/ 25185 w 21"/>
                  <a:gd name="T15" fmla="*/ 12631 h 41"/>
                  <a:gd name="T16" fmla="*/ 20987 w 21"/>
                  <a:gd name="T17" fmla="*/ 16841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41">
                    <a:moveTo>
                      <a:pt x="5" y="4"/>
                    </a:moveTo>
                    <a:cubicBezTo>
                      <a:pt x="4" y="8"/>
                      <a:pt x="3" y="17"/>
                      <a:pt x="8" y="26"/>
                    </a:cubicBezTo>
                    <a:cubicBezTo>
                      <a:pt x="15" y="36"/>
                      <a:pt x="21" y="40"/>
                      <a:pt x="21" y="40"/>
                    </a:cubicBezTo>
                    <a:cubicBezTo>
                      <a:pt x="20" y="41"/>
                      <a:pt x="20" y="41"/>
                      <a:pt x="20" y="41"/>
                    </a:cubicBezTo>
                    <a:cubicBezTo>
                      <a:pt x="20" y="41"/>
                      <a:pt x="0" y="28"/>
                      <a:pt x="4" y="4"/>
                    </a:cubicBezTo>
                    <a:cubicBezTo>
                      <a:pt x="4" y="4"/>
                      <a:pt x="4" y="4"/>
                      <a:pt x="4" y="4"/>
                    </a:cubicBezTo>
                    <a:cubicBezTo>
                      <a:pt x="4" y="3"/>
                      <a:pt x="4" y="2"/>
                      <a:pt x="4" y="1"/>
                    </a:cubicBezTo>
                    <a:cubicBezTo>
                      <a:pt x="4" y="0"/>
                      <a:pt x="6" y="0"/>
                      <a:pt x="6" y="3"/>
                    </a:cubicBezTo>
                    <a:cubicBezTo>
                      <a:pt x="6" y="4"/>
                      <a:pt x="5" y="4"/>
                      <a:pt x="5" y="4"/>
                    </a:cubicBezTo>
                  </a:path>
                </a:pathLst>
              </a:custGeom>
              <a:solidFill>
                <a:srgbClr val="F978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43" name="Freeform 542"/>
              <p:cNvSpPr/>
              <p:nvPr/>
            </p:nvSpPr>
            <p:spPr bwMode="auto">
              <a:xfrm>
                <a:off x="11137172" y="4174937"/>
                <a:ext cx="655585" cy="207510"/>
              </a:xfrm>
              <a:custGeom>
                <a:avLst/>
                <a:gdLst>
                  <a:gd name="T0" fmla="*/ 121872 w 156"/>
                  <a:gd name="T1" fmla="*/ 148221 h 49"/>
                  <a:gd name="T2" fmla="*/ 142884 w 156"/>
                  <a:gd name="T3" fmla="*/ 148221 h 49"/>
                  <a:gd name="T4" fmla="*/ 142884 w 156"/>
                  <a:gd name="T5" fmla="*/ 148221 h 49"/>
                  <a:gd name="T6" fmla="*/ 298375 w 156"/>
                  <a:gd name="T7" fmla="*/ 122812 h 49"/>
                  <a:gd name="T8" fmla="*/ 353007 w 156"/>
                  <a:gd name="T9" fmla="*/ 110107 h 49"/>
                  <a:gd name="T10" fmla="*/ 353007 w 156"/>
                  <a:gd name="T11" fmla="*/ 110107 h 49"/>
                  <a:gd name="T12" fmla="*/ 378222 w 156"/>
                  <a:gd name="T13" fmla="*/ 105872 h 49"/>
                  <a:gd name="T14" fmla="*/ 533713 w 156"/>
                  <a:gd name="T15" fmla="*/ 76228 h 49"/>
                  <a:gd name="T16" fmla="*/ 537916 w 156"/>
                  <a:gd name="T17" fmla="*/ 71993 h 49"/>
                  <a:gd name="T18" fmla="*/ 609358 w 156"/>
                  <a:gd name="T19" fmla="*/ 63523 h 49"/>
                  <a:gd name="T20" fmla="*/ 533713 w 156"/>
                  <a:gd name="T21" fmla="*/ 127047 h 49"/>
                  <a:gd name="T22" fmla="*/ 462271 w 156"/>
                  <a:gd name="T23" fmla="*/ 169396 h 49"/>
                  <a:gd name="T24" fmla="*/ 462271 w 156"/>
                  <a:gd name="T25" fmla="*/ 169396 h 49"/>
                  <a:gd name="T26" fmla="*/ 462271 w 156"/>
                  <a:gd name="T27" fmla="*/ 169396 h 49"/>
                  <a:gd name="T28" fmla="*/ 458069 w 156"/>
                  <a:gd name="T29" fmla="*/ 173631 h 49"/>
                  <a:gd name="T30" fmla="*/ 453867 w 156"/>
                  <a:gd name="T31" fmla="*/ 173631 h 49"/>
                  <a:gd name="T32" fmla="*/ 416044 w 156"/>
                  <a:gd name="T33" fmla="*/ 182101 h 49"/>
                  <a:gd name="T34" fmla="*/ 331995 w 156"/>
                  <a:gd name="T35" fmla="*/ 169396 h 49"/>
                  <a:gd name="T36" fmla="*/ 310983 w 156"/>
                  <a:gd name="T37" fmla="*/ 169396 h 49"/>
                  <a:gd name="T38" fmla="*/ 247946 w 156"/>
                  <a:gd name="T39" fmla="*/ 199040 h 49"/>
                  <a:gd name="T40" fmla="*/ 176504 w 156"/>
                  <a:gd name="T41" fmla="*/ 207510 h 49"/>
                  <a:gd name="T42" fmla="*/ 176504 w 156"/>
                  <a:gd name="T43" fmla="*/ 207510 h 49"/>
                  <a:gd name="T44" fmla="*/ 113467 w 156"/>
                  <a:gd name="T45" fmla="*/ 199040 h 49"/>
                  <a:gd name="T46" fmla="*/ 67239 w 156"/>
                  <a:gd name="T47" fmla="*/ 182101 h 49"/>
                  <a:gd name="T48" fmla="*/ 79847 w 156"/>
                  <a:gd name="T49" fmla="*/ 143987 h 49"/>
                  <a:gd name="T50" fmla="*/ 121872 w 156"/>
                  <a:gd name="T51" fmla="*/ 148221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6" h="49">
                    <a:moveTo>
                      <a:pt x="29" y="35"/>
                    </a:moveTo>
                    <a:cubicBezTo>
                      <a:pt x="31" y="35"/>
                      <a:pt x="32" y="35"/>
                      <a:pt x="34" y="35"/>
                    </a:cubicBezTo>
                    <a:cubicBezTo>
                      <a:pt x="34" y="35"/>
                      <a:pt x="34" y="35"/>
                      <a:pt x="34" y="35"/>
                    </a:cubicBezTo>
                    <a:cubicBezTo>
                      <a:pt x="48" y="35"/>
                      <a:pt x="57" y="37"/>
                      <a:pt x="71" y="29"/>
                    </a:cubicBezTo>
                    <a:cubicBezTo>
                      <a:pt x="71" y="29"/>
                      <a:pt x="77" y="27"/>
                      <a:pt x="84" y="26"/>
                    </a:cubicBezTo>
                    <a:cubicBezTo>
                      <a:pt x="84" y="26"/>
                      <a:pt x="84" y="26"/>
                      <a:pt x="84" y="26"/>
                    </a:cubicBezTo>
                    <a:cubicBezTo>
                      <a:pt x="86" y="26"/>
                      <a:pt x="88" y="26"/>
                      <a:pt x="90" y="25"/>
                    </a:cubicBezTo>
                    <a:cubicBezTo>
                      <a:pt x="99" y="25"/>
                      <a:pt x="117" y="22"/>
                      <a:pt x="127" y="18"/>
                    </a:cubicBezTo>
                    <a:cubicBezTo>
                      <a:pt x="127" y="17"/>
                      <a:pt x="128" y="17"/>
                      <a:pt x="128" y="17"/>
                    </a:cubicBezTo>
                    <a:cubicBezTo>
                      <a:pt x="156" y="0"/>
                      <a:pt x="149" y="11"/>
                      <a:pt x="145" y="15"/>
                    </a:cubicBezTo>
                    <a:cubicBezTo>
                      <a:pt x="140" y="18"/>
                      <a:pt x="134" y="24"/>
                      <a:pt x="127" y="30"/>
                    </a:cubicBezTo>
                    <a:cubicBezTo>
                      <a:pt x="123" y="34"/>
                      <a:pt x="117" y="37"/>
                      <a:pt x="110" y="40"/>
                    </a:cubicBezTo>
                    <a:cubicBezTo>
                      <a:pt x="110" y="40"/>
                      <a:pt x="110" y="40"/>
                      <a:pt x="110" y="40"/>
                    </a:cubicBezTo>
                    <a:cubicBezTo>
                      <a:pt x="110" y="40"/>
                      <a:pt x="110" y="40"/>
                      <a:pt x="110" y="40"/>
                    </a:cubicBezTo>
                    <a:cubicBezTo>
                      <a:pt x="109" y="41"/>
                      <a:pt x="109" y="41"/>
                      <a:pt x="109" y="41"/>
                    </a:cubicBezTo>
                    <a:cubicBezTo>
                      <a:pt x="108" y="41"/>
                      <a:pt x="108" y="41"/>
                      <a:pt x="108" y="41"/>
                    </a:cubicBezTo>
                    <a:cubicBezTo>
                      <a:pt x="105" y="42"/>
                      <a:pt x="102" y="42"/>
                      <a:pt x="99" y="43"/>
                    </a:cubicBezTo>
                    <a:cubicBezTo>
                      <a:pt x="90" y="44"/>
                      <a:pt x="84" y="43"/>
                      <a:pt x="79" y="40"/>
                    </a:cubicBezTo>
                    <a:cubicBezTo>
                      <a:pt x="78" y="39"/>
                      <a:pt x="75" y="39"/>
                      <a:pt x="74" y="40"/>
                    </a:cubicBezTo>
                    <a:cubicBezTo>
                      <a:pt x="70" y="43"/>
                      <a:pt x="66" y="45"/>
                      <a:pt x="59" y="47"/>
                    </a:cubicBezTo>
                    <a:cubicBezTo>
                      <a:pt x="53" y="48"/>
                      <a:pt x="48" y="49"/>
                      <a:pt x="42" y="49"/>
                    </a:cubicBezTo>
                    <a:cubicBezTo>
                      <a:pt x="42" y="49"/>
                      <a:pt x="42" y="49"/>
                      <a:pt x="42" y="49"/>
                    </a:cubicBezTo>
                    <a:cubicBezTo>
                      <a:pt x="37" y="49"/>
                      <a:pt x="31" y="48"/>
                      <a:pt x="27" y="47"/>
                    </a:cubicBezTo>
                    <a:cubicBezTo>
                      <a:pt x="22" y="46"/>
                      <a:pt x="18" y="45"/>
                      <a:pt x="16" y="43"/>
                    </a:cubicBezTo>
                    <a:cubicBezTo>
                      <a:pt x="0" y="33"/>
                      <a:pt x="7" y="34"/>
                      <a:pt x="19" y="34"/>
                    </a:cubicBezTo>
                    <a:cubicBezTo>
                      <a:pt x="22" y="34"/>
                      <a:pt x="26" y="35"/>
                      <a:pt x="29" y="35"/>
                    </a:cubicBezTo>
                  </a:path>
                </a:pathLst>
              </a:custGeom>
              <a:solidFill>
                <a:srgbClr val="FEF3F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44" name="Freeform 543"/>
              <p:cNvSpPr/>
              <p:nvPr/>
            </p:nvSpPr>
            <p:spPr bwMode="auto">
              <a:xfrm>
                <a:off x="11291427" y="4297974"/>
                <a:ext cx="325038" cy="84473"/>
              </a:xfrm>
              <a:custGeom>
                <a:avLst/>
                <a:gdLst>
                  <a:gd name="T0" fmla="*/ 282825 w 77"/>
                  <a:gd name="T1" fmla="*/ 0 h 20"/>
                  <a:gd name="T2" fmla="*/ 244834 w 77"/>
                  <a:gd name="T3" fmla="*/ 25342 h 20"/>
                  <a:gd name="T4" fmla="*/ 206842 w 77"/>
                  <a:gd name="T5" fmla="*/ 38013 h 20"/>
                  <a:gd name="T6" fmla="*/ 202621 w 77"/>
                  <a:gd name="T7" fmla="*/ 38013 h 20"/>
                  <a:gd name="T8" fmla="*/ 198400 w 77"/>
                  <a:gd name="T9" fmla="*/ 38013 h 20"/>
                  <a:gd name="T10" fmla="*/ 194179 w 77"/>
                  <a:gd name="T11" fmla="*/ 38013 h 20"/>
                  <a:gd name="T12" fmla="*/ 194179 w 77"/>
                  <a:gd name="T13" fmla="*/ 38013 h 20"/>
                  <a:gd name="T14" fmla="*/ 215285 w 77"/>
                  <a:gd name="T15" fmla="*/ 4224 h 20"/>
                  <a:gd name="T16" fmla="*/ 194179 w 77"/>
                  <a:gd name="T17" fmla="*/ 25342 h 20"/>
                  <a:gd name="T18" fmla="*/ 177293 w 77"/>
                  <a:gd name="T19" fmla="*/ 33789 h 20"/>
                  <a:gd name="T20" fmla="*/ 173072 w 77"/>
                  <a:gd name="T21" fmla="*/ 33789 h 20"/>
                  <a:gd name="T22" fmla="*/ 126638 w 77"/>
                  <a:gd name="T23" fmla="*/ 21118 h 20"/>
                  <a:gd name="T24" fmla="*/ 160408 w 77"/>
                  <a:gd name="T25" fmla="*/ 33789 h 20"/>
                  <a:gd name="T26" fmla="*/ 118196 w 77"/>
                  <a:gd name="T27" fmla="*/ 42237 h 20"/>
                  <a:gd name="T28" fmla="*/ 105532 w 77"/>
                  <a:gd name="T29" fmla="*/ 42237 h 20"/>
                  <a:gd name="T30" fmla="*/ 54877 w 77"/>
                  <a:gd name="T31" fmla="*/ 38013 h 20"/>
                  <a:gd name="T32" fmla="*/ 97089 w 77"/>
                  <a:gd name="T33" fmla="*/ 50684 h 20"/>
                  <a:gd name="T34" fmla="*/ 105532 w 77"/>
                  <a:gd name="T35" fmla="*/ 50684 h 20"/>
                  <a:gd name="T36" fmla="*/ 113974 w 77"/>
                  <a:gd name="T37" fmla="*/ 50684 h 20"/>
                  <a:gd name="T38" fmla="*/ 118196 w 77"/>
                  <a:gd name="T39" fmla="*/ 50684 h 20"/>
                  <a:gd name="T40" fmla="*/ 84425 w 77"/>
                  <a:gd name="T41" fmla="*/ 71802 h 20"/>
                  <a:gd name="T42" fmla="*/ 21106 w 77"/>
                  <a:gd name="T43" fmla="*/ 84473 h 20"/>
                  <a:gd name="T44" fmla="*/ 21106 w 77"/>
                  <a:gd name="T45" fmla="*/ 84473 h 20"/>
                  <a:gd name="T46" fmla="*/ 92868 w 77"/>
                  <a:gd name="T47" fmla="*/ 76026 h 20"/>
                  <a:gd name="T48" fmla="*/ 156187 w 77"/>
                  <a:gd name="T49" fmla="*/ 46460 h 20"/>
                  <a:gd name="T50" fmla="*/ 168851 w 77"/>
                  <a:gd name="T51" fmla="*/ 42237 h 20"/>
                  <a:gd name="T52" fmla="*/ 177293 w 77"/>
                  <a:gd name="T53" fmla="*/ 46460 h 20"/>
                  <a:gd name="T54" fmla="*/ 236391 w 77"/>
                  <a:gd name="T55" fmla="*/ 59131 h 20"/>
                  <a:gd name="T56" fmla="*/ 261719 w 77"/>
                  <a:gd name="T57" fmla="*/ 59131 h 20"/>
                  <a:gd name="T58" fmla="*/ 299710 w 77"/>
                  <a:gd name="T59" fmla="*/ 50684 h 20"/>
                  <a:gd name="T60" fmla="*/ 303932 w 77"/>
                  <a:gd name="T61" fmla="*/ 50684 h 20"/>
                  <a:gd name="T62" fmla="*/ 308153 w 77"/>
                  <a:gd name="T63" fmla="*/ 46460 h 20"/>
                  <a:gd name="T64" fmla="*/ 308153 w 77"/>
                  <a:gd name="T65" fmla="*/ 46460 h 20"/>
                  <a:gd name="T66" fmla="*/ 308153 w 77"/>
                  <a:gd name="T67" fmla="*/ 46460 h 20"/>
                  <a:gd name="T68" fmla="*/ 320817 w 77"/>
                  <a:gd name="T69" fmla="*/ 38013 h 20"/>
                  <a:gd name="T70" fmla="*/ 320817 w 77"/>
                  <a:gd name="T71" fmla="*/ 38013 h 20"/>
                  <a:gd name="T72" fmla="*/ 240613 w 77"/>
                  <a:gd name="T73" fmla="*/ 54907 h 20"/>
                  <a:gd name="T74" fmla="*/ 219506 w 77"/>
                  <a:gd name="T75" fmla="*/ 50684 h 20"/>
                  <a:gd name="T76" fmla="*/ 274383 w 77"/>
                  <a:gd name="T77" fmla="*/ 12671 h 20"/>
                  <a:gd name="T78" fmla="*/ 282825 w 77"/>
                  <a:gd name="T79" fmla="*/ 0 h 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20">
                    <a:moveTo>
                      <a:pt x="67" y="0"/>
                    </a:moveTo>
                    <a:cubicBezTo>
                      <a:pt x="66" y="0"/>
                      <a:pt x="63" y="2"/>
                      <a:pt x="58" y="6"/>
                    </a:cubicBezTo>
                    <a:cubicBezTo>
                      <a:pt x="54" y="9"/>
                      <a:pt x="51" y="9"/>
                      <a:pt x="49" y="9"/>
                    </a:cubicBezTo>
                    <a:cubicBezTo>
                      <a:pt x="48" y="9"/>
                      <a:pt x="48" y="9"/>
                      <a:pt x="48" y="9"/>
                    </a:cubicBezTo>
                    <a:cubicBezTo>
                      <a:pt x="47" y="9"/>
                      <a:pt x="47" y="9"/>
                      <a:pt x="47" y="9"/>
                    </a:cubicBezTo>
                    <a:cubicBezTo>
                      <a:pt x="47" y="9"/>
                      <a:pt x="46" y="9"/>
                      <a:pt x="46" y="9"/>
                    </a:cubicBezTo>
                    <a:cubicBezTo>
                      <a:pt x="46" y="9"/>
                      <a:pt x="46" y="9"/>
                      <a:pt x="46" y="9"/>
                    </a:cubicBezTo>
                    <a:cubicBezTo>
                      <a:pt x="43" y="9"/>
                      <a:pt x="51" y="6"/>
                      <a:pt x="51" y="1"/>
                    </a:cubicBezTo>
                    <a:cubicBezTo>
                      <a:pt x="50" y="3"/>
                      <a:pt x="49" y="4"/>
                      <a:pt x="46" y="6"/>
                    </a:cubicBezTo>
                    <a:cubicBezTo>
                      <a:pt x="43" y="6"/>
                      <a:pt x="43" y="7"/>
                      <a:pt x="42" y="8"/>
                    </a:cubicBezTo>
                    <a:cubicBezTo>
                      <a:pt x="42" y="8"/>
                      <a:pt x="41" y="8"/>
                      <a:pt x="41" y="8"/>
                    </a:cubicBezTo>
                    <a:cubicBezTo>
                      <a:pt x="39" y="8"/>
                      <a:pt x="34" y="6"/>
                      <a:pt x="30" y="5"/>
                    </a:cubicBezTo>
                    <a:cubicBezTo>
                      <a:pt x="33" y="9"/>
                      <a:pt x="38" y="7"/>
                      <a:pt x="38" y="8"/>
                    </a:cubicBezTo>
                    <a:cubicBezTo>
                      <a:pt x="37" y="9"/>
                      <a:pt x="37" y="10"/>
                      <a:pt x="28" y="10"/>
                    </a:cubicBezTo>
                    <a:cubicBezTo>
                      <a:pt x="27" y="10"/>
                      <a:pt x="26" y="10"/>
                      <a:pt x="25" y="10"/>
                    </a:cubicBezTo>
                    <a:cubicBezTo>
                      <a:pt x="21" y="10"/>
                      <a:pt x="19" y="10"/>
                      <a:pt x="13" y="9"/>
                    </a:cubicBezTo>
                    <a:cubicBezTo>
                      <a:pt x="17" y="11"/>
                      <a:pt x="21" y="12"/>
                      <a:pt x="23" y="12"/>
                    </a:cubicBezTo>
                    <a:cubicBezTo>
                      <a:pt x="24" y="12"/>
                      <a:pt x="25" y="12"/>
                      <a:pt x="25" y="12"/>
                    </a:cubicBezTo>
                    <a:cubicBezTo>
                      <a:pt x="26" y="12"/>
                      <a:pt x="26" y="12"/>
                      <a:pt x="27" y="12"/>
                    </a:cubicBezTo>
                    <a:cubicBezTo>
                      <a:pt x="27" y="12"/>
                      <a:pt x="28" y="12"/>
                      <a:pt x="28" y="12"/>
                    </a:cubicBezTo>
                    <a:cubicBezTo>
                      <a:pt x="30" y="13"/>
                      <a:pt x="26" y="15"/>
                      <a:pt x="20" y="17"/>
                    </a:cubicBezTo>
                    <a:cubicBezTo>
                      <a:pt x="13" y="19"/>
                      <a:pt x="0" y="19"/>
                      <a:pt x="5" y="20"/>
                    </a:cubicBezTo>
                    <a:cubicBezTo>
                      <a:pt x="5" y="20"/>
                      <a:pt x="5" y="20"/>
                      <a:pt x="5" y="20"/>
                    </a:cubicBezTo>
                    <a:cubicBezTo>
                      <a:pt x="11" y="20"/>
                      <a:pt x="16" y="19"/>
                      <a:pt x="22" y="18"/>
                    </a:cubicBezTo>
                    <a:cubicBezTo>
                      <a:pt x="29" y="16"/>
                      <a:pt x="33" y="14"/>
                      <a:pt x="37" y="11"/>
                    </a:cubicBezTo>
                    <a:cubicBezTo>
                      <a:pt x="38" y="11"/>
                      <a:pt x="39" y="10"/>
                      <a:pt x="40" y="10"/>
                    </a:cubicBezTo>
                    <a:cubicBezTo>
                      <a:pt x="41" y="10"/>
                      <a:pt x="42" y="10"/>
                      <a:pt x="42" y="11"/>
                    </a:cubicBezTo>
                    <a:cubicBezTo>
                      <a:pt x="46" y="13"/>
                      <a:pt x="50" y="14"/>
                      <a:pt x="56" y="14"/>
                    </a:cubicBezTo>
                    <a:cubicBezTo>
                      <a:pt x="58" y="14"/>
                      <a:pt x="60" y="14"/>
                      <a:pt x="62" y="14"/>
                    </a:cubicBezTo>
                    <a:cubicBezTo>
                      <a:pt x="65" y="13"/>
                      <a:pt x="68" y="13"/>
                      <a:pt x="71" y="12"/>
                    </a:cubicBezTo>
                    <a:cubicBezTo>
                      <a:pt x="72" y="12"/>
                      <a:pt x="72" y="12"/>
                      <a:pt x="72" y="12"/>
                    </a:cubicBezTo>
                    <a:cubicBezTo>
                      <a:pt x="73" y="11"/>
                      <a:pt x="73" y="11"/>
                      <a:pt x="73" y="11"/>
                    </a:cubicBezTo>
                    <a:cubicBezTo>
                      <a:pt x="73" y="11"/>
                      <a:pt x="73" y="11"/>
                      <a:pt x="73" y="11"/>
                    </a:cubicBezTo>
                    <a:cubicBezTo>
                      <a:pt x="73" y="11"/>
                      <a:pt x="73" y="11"/>
                      <a:pt x="73" y="11"/>
                    </a:cubicBezTo>
                    <a:cubicBezTo>
                      <a:pt x="75" y="10"/>
                      <a:pt x="77" y="9"/>
                      <a:pt x="76" y="9"/>
                    </a:cubicBezTo>
                    <a:cubicBezTo>
                      <a:pt x="76" y="9"/>
                      <a:pt x="76" y="9"/>
                      <a:pt x="76" y="9"/>
                    </a:cubicBezTo>
                    <a:cubicBezTo>
                      <a:pt x="71" y="10"/>
                      <a:pt x="63" y="13"/>
                      <a:pt x="57" y="13"/>
                    </a:cubicBezTo>
                    <a:cubicBezTo>
                      <a:pt x="55" y="13"/>
                      <a:pt x="53" y="13"/>
                      <a:pt x="52" y="12"/>
                    </a:cubicBezTo>
                    <a:cubicBezTo>
                      <a:pt x="46" y="9"/>
                      <a:pt x="54" y="13"/>
                      <a:pt x="65" y="3"/>
                    </a:cubicBezTo>
                    <a:cubicBezTo>
                      <a:pt x="66" y="1"/>
                      <a:pt x="67" y="0"/>
                      <a:pt x="67" y="0"/>
                    </a:cubicBezTo>
                  </a:path>
                </a:pathLst>
              </a:custGeom>
              <a:solidFill>
                <a:srgbClr val="FCE9F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45" name="Freeform 544"/>
              <p:cNvSpPr/>
              <p:nvPr/>
            </p:nvSpPr>
            <p:spPr bwMode="auto">
              <a:xfrm>
                <a:off x="11612792" y="3938045"/>
                <a:ext cx="112019" cy="58764"/>
              </a:xfrm>
              <a:custGeom>
                <a:avLst/>
                <a:gdLst>
                  <a:gd name="T0" fmla="*/ 45637 w 27"/>
                  <a:gd name="T1" fmla="*/ 0 h 14"/>
                  <a:gd name="T2" fmla="*/ 16595 w 27"/>
                  <a:gd name="T3" fmla="*/ 4197 h 14"/>
                  <a:gd name="T4" fmla="*/ 12447 w 27"/>
                  <a:gd name="T5" fmla="*/ 8395 h 14"/>
                  <a:gd name="T6" fmla="*/ 8298 w 27"/>
                  <a:gd name="T7" fmla="*/ 8395 h 14"/>
                  <a:gd name="T8" fmla="*/ 4149 w 27"/>
                  <a:gd name="T9" fmla="*/ 8395 h 14"/>
                  <a:gd name="T10" fmla="*/ 0 w 27"/>
                  <a:gd name="T11" fmla="*/ 8395 h 14"/>
                  <a:gd name="T12" fmla="*/ 0 w 27"/>
                  <a:gd name="T13" fmla="*/ 8395 h 14"/>
                  <a:gd name="T14" fmla="*/ 0 w 27"/>
                  <a:gd name="T15" fmla="*/ 8395 h 14"/>
                  <a:gd name="T16" fmla="*/ 4149 w 27"/>
                  <a:gd name="T17" fmla="*/ 8395 h 14"/>
                  <a:gd name="T18" fmla="*/ 12447 w 27"/>
                  <a:gd name="T19" fmla="*/ 8395 h 14"/>
                  <a:gd name="T20" fmla="*/ 16595 w 27"/>
                  <a:gd name="T21" fmla="*/ 4197 h 14"/>
                  <a:gd name="T22" fmla="*/ 45637 w 27"/>
                  <a:gd name="T23" fmla="*/ 0 h 14"/>
                  <a:gd name="T24" fmla="*/ 62233 w 27"/>
                  <a:gd name="T25" fmla="*/ 8395 h 14"/>
                  <a:gd name="T26" fmla="*/ 66382 w 27"/>
                  <a:gd name="T27" fmla="*/ 16790 h 14"/>
                  <a:gd name="T28" fmla="*/ 103721 w 27"/>
                  <a:gd name="T29" fmla="*/ 37777 h 14"/>
                  <a:gd name="T30" fmla="*/ 103721 w 27"/>
                  <a:gd name="T31" fmla="*/ 37777 h 14"/>
                  <a:gd name="T32" fmla="*/ 112019 w 27"/>
                  <a:gd name="T33" fmla="*/ 58764 h 14"/>
                  <a:gd name="T34" fmla="*/ 112019 w 27"/>
                  <a:gd name="T35" fmla="*/ 58764 h 14"/>
                  <a:gd name="T36" fmla="*/ 112019 w 27"/>
                  <a:gd name="T37" fmla="*/ 58764 h 14"/>
                  <a:gd name="T38" fmla="*/ 103721 w 27"/>
                  <a:gd name="T39" fmla="*/ 37777 h 14"/>
                  <a:gd name="T40" fmla="*/ 103721 w 27"/>
                  <a:gd name="T41" fmla="*/ 37777 h 14"/>
                  <a:gd name="T42" fmla="*/ 66382 w 27"/>
                  <a:gd name="T43" fmla="*/ 16790 h 14"/>
                  <a:gd name="T44" fmla="*/ 62233 w 27"/>
                  <a:gd name="T45" fmla="*/ 8395 h 14"/>
                  <a:gd name="T46" fmla="*/ 45637 w 27"/>
                  <a:gd name="T47" fmla="*/ 0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7" h="14">
                    <a:moveTo>
                      <a:pt x="11" y="0"/>
                    </a:moveTo>
                    <a:cubicBezTo>
                      <a:pt x="9" y="0"/>
                      <a:pt x="6" y="0"/>
                      <a:pt x="4" y="1"/>
                    </a:cubicBezTo>
                    <a:cubicBezTo>
                      <a:pt x="3" y="2"/>
                      <a:pt x="3" y="2"/>
                      <a:pt x="3" y="2"/>
                    </a:cubicBezTo>
                    <a:cubicBezTo>
                      <a:pt x="2" y="2"/>
                      <a:pt x="2" y="2"/>
                      <a:pt x="2" y="2"/>
                    </a:cubicBezTo>
                    <a:cubicBezTo>
                      <a:pt x="2" y="2"/>
                      <a:pt x="1" y="2"/>
                      <a:pt x="1" y="2"/>
                    </a:cubicBezTo>
                    <a:cubicBezTo>
                      <a:pt x="0" y="2"/>
                      <a:pt x="0" y="2"/>
                      <a:pt x="0" y="2"/>
                    </a:cubicBezTo>
                    <a:cubicBezTo>
                      <a:pt x="0" y="2"/>
                      <a:pt x="0" y="2"/>
                      <a:pt x="0" y="2"/>
                    </a:cubicBezTo>
                    <a:cubicBezTo>
                      <a:pt x="0" y="2"/>
                      <a:pt x="0" y="2"/>
                      <a:pt x="0" y="2"/>
                    </a:cubicBezTo>
                    <a:cubicBezTo>
                      <a:pt x="1" y="2"/>
                      <a:pt x="1" y="2"/>
                      <a:pt x="1" y="2"/>
                    </a:cubicBezTo>
                    <a:cubicBezTo>
                      <a:pt x="1" y="2"/>
                      <a:pt x="2" y="2"/>
                      <a:pt x="3" y="2"/>
                    </a:cubicBezTo>
                    <a:cubicBezTo>
                      <a:pt x="4" y="1"/>
                      <a:pt x="4" y="1"/>
                      <a:pt x="4" y="1"/>
                    </a:cubicBezTo>
                    <a:cubicBezTo>
                      <a:pt x="6" y="0"/>
                      <a:pt x="9" y="0"/>
                      <a:pt x="11" y="0"/>
                    </a:cubicBezTo>
                    <a:cubicBezTo>
                      <a:pt x="14" y="0"/>
                      <a:pt x="15" y="1"/>
                      <a:pt x="15" y="2"/>
                    </a:cubicBezTo>
                    <a:cubicBezTo>
                      <a:pt x="15" y="3"/>
                      <a:pt x="16" y="4"/>
                      <a:pt x="16" y="4"/>
                    </a:cubicBezTo>
                    <a:cubicBezTo>
                      <a:pt x="17" y="8"/>
                      <a:pt x="22" y="5"/>
                      <a:pt x="25" y="9"/>
                    </a:cubicBezTo>
                    <a:cubicBezTo>
                      <a:pt x="25" y="9"/>
                      <a:pt x="25" y="9"/>
                      <a:pt x="25" y="9"/>
                    </a:cubicBezTo>
                    <a:cubicBezTo>
                      <a:pt x="26" y="11"/>
                      <a:pt x="27" y="13"/>
                      <a:pt x="27" y="14"/>
                    </a:cubicBezTo>
                    <a:cubicBezTo>
                      <a:pt x="27" y="14"/>
                      <a:pt x="27" y="14"/>
                      <a:pt x="27" y="14"/>
                    </a:cubicBezTo>
                    <a:cubicBezTo>
                      <a:pt x="27" y="14"/>
                      <a:pt x="27" y="14"/>
                      <a:pt x="27" y="14"/>
                    </a:cubicBezTo>
                    <a:cubicBezTo>
                      <a:pt x="27" y="13"/>
                      <a:pt x="26" y="11"/>
                      <a:pt x="25" y="9"/>
                    </a:cubicBezTo>
                    <a:cubicBezTo>
                      <a:pt x="25" y="9"/>
                      <a:pt x="25" y="9"/>
                      <a:pt x="25" y="9"/>
                    </a:cubicBezTo>
                    <a:cubicBezTo>
                      <a:pt x="22" y="5"/>
                      <a:pt x="17" y="8"/>
                      <a:pt x="16" y="4"/>
                    </a:cubicBezTo>
                    <a:cubicBezTo>
                      <a:pt x="16" y="4"/>
                      <a:pt x="15" y="3"/>
                      <a:pt x="15" y="2"/>
                    </a:cubicBezTo>
                    <a:cubicBezTo>
                      <a:pt x="15" y="1"/>
                      <a:pt x="14"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46" name="Freeform 545"/>
              <p:cNvSpPr>
                <a:spLocks noEditPoints="1"/>
              </p:cNvSpPr>
              <p:nvPr/>
            </p:nvSpPr>
            <p:spPr bwMode="auto">
              <a:xfrm>
                <a:off x="11583410" y="3938045"/>
                <a:ext cx="159764" cy="126710"/>
              </a:xfrm>
              <a:custGeom>
                <a:avLst/>
                <a:gdLst>
                  <a:gd name="T0" fmla="*/ 71473 w 38"/>
                  <a:gd name="T1" fmla="*/ 105592 h 30"/>
                  <a:gd name="T2" fmla="*/ 58860 w 38"/>
                  <a:gd name="T3" fmla="*/ 114039 h 30"/>
                  <a:gd name="T4" fmla="*/ 58860 w 38"/>
                  <a:gd name="T5" fmla="*/ 114039 h 30"/>
                  <a:gd name="T6" fmla="*/ 71473 w 38"/>
                  <a:gd name="T7" fmla="*/ 105592 h 30"/>
                  <a:gd name="T8" fmla="*/ 121925 w 38"/>
                  <a:gd name="T9" fmla="*/ 54908 h 30"/>
                  <a:gd name="T10" fmla="*/ 117721 w 38"/>
                  <a:gd name="T11" fmla="*/ 54908 h 30"/>
                  <a:gd name="T12" fmla="*/ 121925 w 38"/>
                  <a:gd name="T13" fmla="*/ 54908 h 30"/>
                  <a:gd name="T14" fmla="*/ 121925 w 38"/>
                  <a:gd name="T15" fmla="*/ 54908 h 30"/>
                  <a:gd name="T16" fmla="*/ 121925 w 38"/>
                  <a:gd name="T17" fmla="*/ 54908 h 30"/>
                  <a:gd name="T18" fmla="*/ 121925 w 38"/>
                  <a:gd name="T19" fmla="*/ 54908 h 30"/>
                  <a:gd name="T20" fmla="*/ 46247 w 38"/>
                  <a:gd name="T21" fmla="*/ 21118 h 30"/>
                  <a:gd name="T22" fmla="*/ 42043 w 38"/>
                  <a:gd name="T23" fmla="*/ 25342 h 30"/>
                  <a:gd name="T24" fmla="*/ 46247 w 38"/>
                  <a:gd name="T25" fmla="*/ 21118 h 30"/>
                  <a:gd name="T26" fmla="*/ 75678 w 38"/>
                  <a:gd name="T27" fmla="*/ 0 h 30"/>
                  <a:gd name="T28" fmla="*/ 46247 w 38"/>
                  <a:gd name="T29" fmla="*/ 4224 h 30"/>
                  <a:gd name="T30" fmla="*/ 42043 w 38"/>
                  <a:gd name="T31" fmla="*/ 8447 h 30"/>
                  <a:gd name="T32" fmla="*/ 33635 w 38"/>
                  <a:gd name="T33" fmla="*/ 8447 h 30"/>
                  <a:gd name="T34" fmla="*/ 29430 w 38"/>
                  <a:gd name="T35" fmla="*/ 8447 h 30"/>
                  <a:gd name="T36" fmla="*/ 29430 w 38"/>
                  <a:gd name="T37" fmla="*/ 8447 h 30"/>
                  <a:gd name="T38" fmla="*/ 0 w 38"/>
                  <a:gd name="T39" fmla="*/ 46460 h 30"/>
                  <a:gd name="T40" fmla="*/ 42043 w 38"/>
                  <a:gd name="T41" fmla="*/ 16895 h 30"/>
                  <a:gd name="T42" fmla="*/ 46247 w 38"/>
                  <a:gd name="T43" fmla="*/ 21118 h 30"/>
                  <a:gd name="T44" fmla="*/ 46247 w 38"/>
                  <a:gd name="T45" fmla="*/ 21118 h 30"/>
                  <a:gd name="T46" fmla="*/ 46247 w 38"/>
                  <a:gd name="T47" fmla="*/ 21118 h 30"/>
                  <a:gd name="T48" fmla="*/ 58860 w 38"/>
                  <a:gd name="T49" fmla="*/ 21118 h 30"/>
                  <a:gd name="T50" fmla="*/ 8409 w 38"/>
                  <a:gd name="T51" fmla="*/ 67579 h 30"/>
                  <a:gd name="T52" fmla="*/ 16817 w 38"/>
                  <a:gd name="T53" fmla="*/ 46460 h 30"/>
                  <a:gd name="T54" fmla="*/ 8409 w 38"/>
                  <a:gd name="T55" fmla="*/ 67579 h 30"/>
                  <a:gd name="T56" fmla="*/ 58860 w 38"/>
                  <a:gd name="T57" fmla="*/ 21118 h 30"/>
                  <a:gd name="T58" fmla="*/ 75678 w 38"/>
                  <a:gd name="T59" fmla="*/ 12671 h 30"/>
                  <a:gd name="T60" fmla="*/ 92495 w 38"/>
                  <a:gd name="T61" fmla="*/ 29566 h 30"/>
                  <a:gd name="T62" fmla="*/ 67269 w 38"/>
                  <a:gd name="T63" fmla="*/ 67579 h 30"/>
                  <a:gd name="T64" fmla="*/ 105108 w 38"/>
                  <a:gd name="T65" fmla="*/ 42237 h 30"/>
                  <a:gd name="T66" fmla="*/ 109312 w 38"/>
                  <a:gd name="T67" fmla="*/ 42237 h 30"/>
                  <a:gd name="T68" fmla="*/ 109312 w 38"/>
                  <a:gd name="T69" fmla="*/ 46460 h 30"/>
                  <a:gd name="T70" fmla="*/ 109312 w 38"/>
                  <a:gd name="T71" fmla="*/ 42237 h 30"/>
                  <a:gd name="T72" fmla="*/ 121925 w 38"/>
                  <a:gd name="T73" fmla="*/ 54908 h 30"/>
                  <a:gd name="T74" fmla="*/ 121925 w 38"/>
                  <a:gd name="T75" fmla="*/ 54908 h 30"/>
                  <a:gd name="T76" fmla="*/ 121925 w 38"/>
                  <a:gd name="T77" fmla="*/ 54908 h 30"/>
                  <a:gd name="T78" fmla="*/ 121925 w 38"/>
                  <a:gd name="T79" fmla="*/ 54908 h 30"/>
                  <a:gd name="T80" fmla="*/ 126129 w 38"/>
                  <a:gd name="T81" fmla="*/ 63355 h 30"/>
                  <a:gd name="T82" fmla="*/ 121925 w 38"/>
                  <a:gd name="T83" fmla="*/ 54908 h 30"/>
                  <a:gd name="T84" fmla="*/ 134538 w 38"/>
                  <a:gd name="T85" fmla="*/ 59131 h 30"/>
                  <a:gd name="T86" fmla="*/ 134538 w 38"/>
                  <a:gd name="T87" fmla="*/ 59131 h 30"/>
                  <a:gd name="T88" fmla="*/ 134538 w 38"/>
                  <a:gd name="T89" fmla="*/ 59131 h 30"/>
                  <a:gd name="T90" fmla="*/ 138742 w 38"/>
                  <a:gd name="T91" fmla="*/ 63355 h 30"/>
                  <a:gd name="T92" fmla="*/ 138742 w 38"/>
                  <a:gd name="T93" fmla="*/ 63355 h 30"/>
                  <a:gd name="T94" fmla="*/ 138742 w 38"/>
                  <a:gd name="T95" fmla="*/ 63355 h 30"/>
                  <a:gd name="T96" fmla="*/ 142947 w 38"/>
                  <a:gd name="T97" fmla="*/ 126710 h 30"/>
                  <a:gd name="T98" fmla="*/ 142947 w 38"/>
                  <a:gd name="T99" fmla="*/ 59131 h 30"/>
                  <a:gd name="T100" fmla="*/ 142947 w 38"/>
                  <a:gd name="T101" fmla="*/ 59131 h 30"/>
                  <a:gd name="T102" fmla="*/ 134538 w 38"/>
                  <a:gd name="T103" fmla="*/ 38013 h 30"/>
                  <a:gd name="T104" fmla="*/ 134538 w 38"/>
                  <a:gd name="T105" fmla="*/ 38013 h 30"/>
                  <a:gd name="T106" fmla="*/ 96699 w 38"/>
                  <a:gd name="T107" fmla="*/ 16895 h 30"/>
                  <a:gd name="T108" fmla="*/ 92495 w 38"/>
                  <a:gd name="T109" fmla="*/ 8447 h 30"/>
                  <a:gd name="T110" fmla="*/ 75678 w 38"/>
                  <a:gd name="T111" fmla="*/ 0 h 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 h="30">
                    <a:moveTo>
                      <a:pt x="17" y="25"/>
                    </a:moveTo>
                    <a:cubicBezTo>
                      <a:pt x="16" y="26"/>
                      <a:pt x="15" y="26"/>
                      <a:pt x="14" y="27"/>
                    </a:cubicBezTo>
                    <a:cubicBezTo>
                      <a:pt x="14" y="27"/>
                      <a:pt x="14" y="27"/>
                      <a:pt x="14" y="27"/>
                    </a:cubicBezTo>
                    <a:cubicBezTo>
                      <a:pt x="15" y="27"/>
                      <a:pt x="16" y="26"/>
                      <a:pt x="17" y="25"/>
                    </a:cubicBezTo>
                    <a:moveTo>
                      <a:pt x="29" y="13"/>
                    </a:moveTo>
                    <a:cubicBezTo>
                      <a:pt x="28" y="13"/>
                      <a:pt x="28" y="13"/>
                      <a:pt x="28" y="13"/>
                    </a:cubicBezTo>
                    <a:cubicBezTo>
                      <a:pt x="28" y="13"/>
                      <a:pt x="28" y="13"/>
                      <a:pt x="29" y="13"/>
                    </a:cubicBezTo>
                    <a:cubicBezTo>
                      <a:pt x="29" y="13"/>
                      <a:pt x="29" y="13"/>
                      <a:pt x="29" y="13"/>
                    </a:cubicBezTo>
                    <a:cubicBezTo>
                      <a:pt x="29" y="13"/>
                      <a:pt x="29" y="13"/>
                      <a:pt x="29" y="13"/>
                    </a:cubicBezTo>
                    <a:cubicBezTo>
                      <a:pt x="29" y="13"/>
                      <a:pt x="29" y="13"/>
                      <a:pt x="29" y="13"/>
                    </a:cubicBezTo>
                    <a:moveTo>
                      <a:pt x="11" y="5"/>
                    </a:moveTo>
                    <a:cubicBezTo>
                      <a:pt x="11" y="5"/>
                      <a:pt x="10" y="5"/>
                      <a:pt x="10" y="6"/>
                    </a:cubicBezTo>
                    <a:cubicBezTo>
                      <a:pt x="10" y="5"/>
                      <a:pt x="11" y="5"/>
                      <a:pt x="11" y="5"/>
                    </a:cubicBezTo>
                    <a:moveTo>
                      <a:pt x="18" y="0"/>
                    </a:moveTo>
                    <a:cubicBezTo>
                      <a:pt x="16" y="0"/>
                      <a:pt x="13" y="0"/>
                      <a:pt x="11" y="1"/>
                    </a:cubicBezTo>
                    <a:cubicBezTo>
                      <a:pt x="10" y="2"/>
                      <a:pt x="10" y="2"/>
                      <a:pt x="10" y="2"/>
                    </a:cubicBezTo>
                    <a:cubicBezTo>
                      <a:pt x="9" y="2"/>
                      <a:pt x="8" y="2"/>
                      <a:pt x="8" y="2"/>
                    </a:cubicBezTo>
                    <a:cubicBezTo>
                      <a:pt x="7" y="2"/>
                      <a:pt x="7" y="2"/>
                      <a:pt x="7" y="2"/>
                    </a:cubicBezTo>
                    <a:cubicBezTo>
                      <a:pt x="7" y="2"/>
                      <a:pt x="7" y="2"/>
                      <a:pt x="7" y="2"/>
                    </a:cubicBezTo>
                    <a:cubicBezTo>
                      <a:pt x="3" y="5"/>
                      <a:pt x="0" y="9"/>
                      <a:pt x="0" y="11"/>
                    </a:cubicBezTo>
                    <a:cubicBezTo>
                      <a:pt x="1" y="8"/>
                      <a:pt x="8" y="4"/>
                      <a:pt x="10" y="4"/>
                    </a:cubicBezTo>
                    <a:cubicBezTo>
                      <a:pt x="10" y="4"/>
                      <a:pt x="11" y="4"/>
                      <a:pt x="11" y="5"/>
                    </a:cubicBezTo>
                    <a:cubicBezTo>
                      <a:pt x="11" y="5"/>
                      <a:pt x="11" y="5"/>
                      <a:pt x="11" y="5"/>
                    </a:cubicBezTo>
                    <a:cubicBezTo>
                      <a:pt x="11" y="5"/>
                      <a:pt x="11" y="5"/>
                      <a:pt x="11" y="5"/>
                    </a:cubicBezTo>
                    <a:cubicBezTo>
                      <a:pt x="14" y="5"/>
                      <a:pt x="14" y="5"/>
                      <a:pt x="14" y="5"/>
                    </a:cubicBezTo>
                    <a:cubicBezTo>
                      <a:pt x="7" y="9"/>
                      <a:pt x="4" y="13"/>
                      <a:pt x="2" y="16"/>
                    </a:cubicBezTo>
                    <a:cubicBezTo>
                      <a:pt x="2" y="14"/>
                      <a:pt x="3" y="12"/>
                      <a:pt x="4" y="11"/>
                    </a:cubicBezTo>
                    <a:cubicBezTo>
                      <a:pt x="2" y="13"/>
                      <a:pt x="0" y="15"/>
                      <a:pt x="2" y="16"/>
                    </a:cubicBezTo>
                    <a:cubicBezTo>
                      <a:pt x="4" y="13"/>
                      <a:pt x="7" y="9"/>
                      <a:pt x="14" y="5"/>
                    </a:cubicBezTo>
                    <a:cubicBezTo>
                      <a:pt x="16" y="4"/>
                      <a:pt x="17" y="3"/>
                      <a:pt x="18" y="3"/>
                    </a:cubicBezTo>
                    <a:cubicBezTo>
                      <a:pt x="20" y="3"/>
                      <a:pt x="21" y="5"/>
                      <a:pt x="22" y="7"/>
                    </a:cubicBezTo>
                    <a:cubicBezTo>
                      <a:pt x="23" y="10"/>
                      <a:pt x="18" y="14"/>
                      <a:pt x="16" y="16"/>
                    </a:cubicBezTo>
                    <a:cubicBezTo>
                      <a:pt x="19" y="16"/>
                      <a:pt x="23" y="10"/>
                      <a:pt x="25" y="10"/>
                    </a:cubicBezTo>
                    <a:cubicBezTo>
                      <a:pt x="25" y="10"/>
                      <a:pt x="25" y="10"/>
                      <a:pt x="26" y="10"/>
                    </a:cubicBezTo>
                    <a:cubicBezTo>
                      <a:pt x="26" y="11"/>
                      <a:pt x="26" y="11"/>
                      <a:pt x="26" y="11"/>
                    </a:cubicBezTo>
                    <a:cubicBezTo>
                      <a:pt x="26" y="11"/>
                      <a:pt x="26" y="11"/>
                      <a:pt x="26" y="10"/>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30" y="14"/>
                      <a:pt x="30" y="15"/>
                    </a:cubicBezTo>
                    <a:cubicBezTo>
                      <a:pt x="30" y="14"/>
                      <a:pt x="29" y="13"/>
                      <a:pt x="29" y="13"/>
                    </a:cubicBezTo>
                    <a:cubicBezTo>
                      <a:pt x="32" y="14"/>
                      <a:pt x="32" y="14"/>
                      <a:pt x="32" y="14"/>
                    </a:cubicBezTo>
                    <a:cubicBezTo>
                      <a:pt x="32" y="14"/>
                      <a:pt x="32" y="14"/>
                      <a:pt x="32" y="14"/>
                    </a:cubicBezTo>
                    <a:cubicBezTo>
                      <a:pt x="32" y="14"/>
                      <a:pt x="32" y="14"/>
                      <a:pt x="32" y="14"/>
                    </a:cubicBezTo>
                    <a:cubicBezTo>
                      <a:pt x="32" y="14"/>
                      <a:pt x="32" y="15"/>
                      <a:pt x="33" y="15"/>
                    </a:cubicBezTo>
                    <a:cubicBezTo>
                      <a:pt x="33" y="15"/>
                      <a:pt x="33" y="15"/>
                      <a:pt x="33" y="15"/>
                    </a:cubicBezTo>
                    <a:cubicBezTo>
                      <a:pt x="33" y="15"/>
                      <a:pt x="33" y="15"/>
                      <a:pt x="33" y="15"/>
                    </a:cubicBezTo>
                    <a:cubicBezTo>
                      <a:pt x="35" y="19"/>
                      <a:pt x="35" y="26"/>
                      <a:pt x="34" y="30"/>
                    </a:cubicBezTo>
                    <a:cubicBezTo>
                      <a:pt x="38" y="24"/>
                      <a:pt x="34" y="14"/>
                      <a:pt x="34" y="14"/>
                    </a:cubicBezTo>
                    <a:cubicBezTo>
                      <a:pt x="34" y="14"/>
                      <a:pt x="34" y="14"/>
                      <a:pt x="34" y="14"/>
                    </a:cubicBezTo>
                    <a:cubicBezTo>
                      <a:pt x="34" y="13"/>
                      <a:pt x="33" y="11"/>
                      <a:pt x="32" y="9"/>
                    </a:cubicBezTo>
                    <a:cubicBezTo>
                      <a:pt x="32" y="9"/>
                      <a:pt x="32" y="9"/>
                      <a:pt x="32" y="9"/>
                    </a:cubicBezTo>
                    <a:cubicBezTo>
                      <a:pt x="29" y="5"/>
                      <a:pt x="24" y="8"/>
                      <a:pt x="23" y="4"/>
                    </a:cubicBezTo>
                    <a:cubicBezTo>
                      <a:pt x="23" y="4"/>
                      <a:pt x="22" y="3"/>
                      <a:pt x="22" y="2"/>
                    </a:cubicBezTo>
                    <a:cubicBezTo>
                      <a:pt x="22" y="1"/>
                      <a:pt x="21" y="0"/>
                      <a:pt x="18"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47" name="Freeform 546"/>
              <p:cNvSpPr/>
              <p:nvPr/>
            </p:nvSpPr>
            <p:spPr bwMode="auto">
              <a:xfrm>
                <a:off x="11208790" y="3921518"/>
                <a:ext cx="209346" cy="143237"/>
              </a:xfrm>
              <a:custGeom>
                <a:avLst/>
                <a:gdLst>
                  <a:gd name="T0" fmla="*/ 100486 w 50"/>
                  <a:gd name="T1" fmla="*/ 0 h 34"/>
                  <a:gd name="T2" fmla="*/ 87925 w 50"/>
                  <a:gd name="T3" fmla="*/ 8426 h 34"/>
                  <a:gd name="T4" fmla="*/ 75365 w 50"/>
                  <a:gd name="T5" fmla="*/ 21064 h 34"/>
                  <a:gd name="T6" fmla="*/ 75365 w 50"/>
                  <a:gd name="T7" fmla="*/ 21064 h 34"/>
                  <a:gd name="T8" fmla="*/ 58617 w 50"/>
                  <a:gd name="T9" fmla="*/ 12639 h 34"/>
                  <a:gd name="T10" fmla="*/ 50243 w 50"/>
                  <a:gd name="T11" fmla="*/ 12639 h 34"/>
                  <a:gd name="T12" fmla="*/ 37682 w 50"/>
                  <a:gd name="T13" fmla="*/ 16851 h 34"/>
                  <a:gd name="T14" fmla="*/ 12561 w 50"/>
                  <a:gd name="T15" fmla="*/ 58980 h 34"/>
                  <a:gd name="T16" fmla="*/ 12561 w 50"/>
                  <a:gd name="T17" fmla="*/ 58980 h 34"/>
                  <a:gd name="T18" fmla="*/ 12561 w 50"/>
                  <a:gd name="T19" fmla="*/ 58980 h 34"/>
                  <a:gd name="T20" fmla="*/ 12561 w 50"/>
                  <a:gd name="T21" fmla="*/ 58980 h 34"/>
                  <a:gd name="T22" fmla="*/ 16748 w 50"/>
                  <a:gd name="T23" fmla="*/ 130598 h 34"/>
                  <a:gd name="T24" fmla="*/ 50243 w 50"/>
                  <a:gd name="T25" fmla="*/ 37916 h 34"/>
                  <a:gd name="T26" fmla="*/ 54430 w 50"/>
                  <a:gd name="T27" fmla="*/ 37916 h 34"/>
                  <a:gd name="T28" fmla="*/ 62804 w 50"/>
                  <a:gd name="T29" fmla="*/ 143237 h 34"/>
                  <a:gd name="T30" fmla="*/ 62804 w 50"/>
                  <a:gd name="T31" fmla="*/ 37916 h 34"/>
                  <a:gd name="T32" fmla="*/ 62804 w 50"/>
                  <a:gd name="T33" fmla="*/ 37916 h 34"/>
                  <a:gd name="T34" fmla="*/ 92112 w 50"/>
                  <a:gd name="T35" fmla="*/ 101108 h 34"/>
                  <a:gd name="T36" fmla="*/ 79551 w 50"/>
                  <a:gd name="T37" fmla="*/ 37916 h 34"/>
                  <a:gd name="T38" fmla="*/ 108860 w 50"/>
                  <a:gd name="T39" fmla="*/ 96896 h 34"/>
                  <a:gd name="T40" fmla="*/ 96299 w 50"/>
                  <a:gd name="T41" fmla="*/ 33703 h 34"/>
                  <a:gd name="T42" fmla="*/ 100486 w 50"/>
                  <a:gd name="T43" fmla="*/ 33703 h 34"/>
                  <a:gd name="T44" fmla="*/ 133981 w 50"/>
                  <a:gd name="T45" fmla="*/ 113747 h 34"/>
                  <a:gd name="T46" fmla="*/ 113047 w 50"/>
                  <a:gd name="T47" fmla="*/ 25277 h 34"/>
                  <a:gd name="T48" fmla="*/ 113047 w 50"/>
                  <a:gd name="T49" fmla="*/ 25277 h 34"/>
                  <a:gd name="T50" fmla="*/ 167477 w 50"/>
                  <a:gd name="T51" fmla="*/ 105321 h 34"/>
                  <a:gd name="T52" fmla="*/ 121421 w 50"/>
                  <a:gd name="T53" fmla="*/ 12639 h 34"/>
                  <a:gd name="T54" fmla="*/ 133981 w 50"/>
                  <a:gd name="T55" fmla="*/ 21064 h 34"/>
                  <a:gd name="T56" fmla="*/ 209346 w 50"/>
                  <a:gd name="T57" fmla="*/ 88470 h 34"/>
                  <a:gd name="T58" fmla="*/ 167477 w 50"/>
                  <a:gd name="T59" fmla="*/ 33703 h 34"/>
                  <a:gd name="T60" fmla="*/ 167477 w 50"/>
                  <a:gd name="T61" fmla="*/ 33703 h 34"/>
                  <a:gd name="T62" fmla="*/ 167477 w 50"/>
                  <a:gd name="T63" fmla="*/ 33703 h 34"/>
                  <a:gd name="T64" fmla="*/ 104673 w 50"/>
                  <a:gd name="T65" fmla="*/ 0 h 34"/>
                  <a:gd name="T66" fmla="*/ 100486 w 50"/>
                  <a:gd name="T67" fmla="*/ 0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 h="34">
                    <a:moveTo>
                      <a:pt x="24" y="0"/>
                    </a:moveTo>
                    <a:cubicBezTo>
                      <a:pt x="23" y="0"/>
                      <a:pt x="21" y="1"/>
                      <a:pt x="21" y="2"/>
                    </a:cubicBezTo>
                    <a:cubicBezTo>
                      <a:pt x="20" y="3"/>
                      <a:pt x="19" y="5"/>
                      <a:pt x="18" y="5"/>
                    </a:cubicBezTo>
                    <a:cubicBezTo>
                      <a:pt x="18" y="5"/>
                      <a:pt x="18" y="5"/>
                      <a:pt x="18" y="5"/>
                    </a:cubicBezTo>
                    <a:cubicBezTo>
                      <a:pt x="16" y="5"/>
                      <a:pt x="15" y="4"/>
                      <a:pt x="14" y="3"/>
                    </a:cubicBezTo>
                    <a:cubicBezTo>
                      <a:pt x="13" y="3"/>
                      <a:pt x="13" y="3"/>
                      <a:pt x="12" y="3"/>
                    </a:cubicBezTo>
                    <a:cubicBezTo>
                      <a:pt x="11" y="3"/>
                      <a:pt x="10" y="3"/>
                      <a:pt x="9" y="4"/>
                    </a:cubicBezTo>
                    <a:cubicBezTo>
                      <a:pt x="7" y="6"/>
                      <a:pt x="5" y="10"/>
                      <a:pt x="3" y="14"/>
                    </a:cubicBezTo>
                    <a:cubicBezTo>
                      <a:pt x="3" y="14"/>
                      <a:pt x="3" y="14"/>
                      <a:pt x="3" y="14"/>
                    </a:cubicBezTo>
                    <a:cubicBezTo>
                      <a:pt x="3" y="14"/>
                      <a:pt x="3" y="14"/>
                      <a:pt x="3" y="14"/>
                    </a:cubicBezTo>
                    <a:cubicBezTo>
                      <a:pt x="3" y="14"/>
                      <a:pt x="3" y="14"/>
                      <a:pt x="3" y="14"/>
                    </a:cubicBezTo>
                    <a:cubicBezTo>
                      <a:pt x="0" y="25"/>
                      <a:pt x="2" y="27"/>
                      <a:pt x="4" y="31"/>
                    </a:cubicBezTo>
                    <a:cubicBezTo>
                      <a:pt x="1" y="17"/>
                      <a:pt x="9" y="9"/>
                      <a:pt x="12" y="9"/>
                    </a:cubicBezTo>
                    <a:cubicBezTo>
                      <a:pt x="12" y="9"/>
                      <a:pt x="12" y="9"/>
                      <a:pt x="13" y="9"/>
                    </a:cubicBezTo>
                    <a:cubicBezTo>
                      <a:pt x="9" y="13"/>
                      <a:pt x="7" y="26"/>
                      <a:pt x="15" y="34"/>
                    </a:cubicBezTo>
                    <a:cubicBezTo>
                      <a:pt x="11" y="29"/>
                      <a:pt x="12" y="9"/>
                      <a:pt x="15" y="9"/>
                    </a:cubicBezTo>
                    <a:cubicBezTo>
                      <a:pt x="15" y="9"/>
                      <a:pt x="15" y="9"/>
                      <a:pt x="15" y="9"/>
                    </a:cubicBezTo>
                    <a:cubicBezTo>
                      <a:pt x="19" y="10"/>
                      <a:pt x="19" y="18"/>
                      <a:pt x="22" y="24"/>
                    </a:cubicBezTo>
                    <a:cubicBezTo>
                      <a:pt x="22" y="19"/>
                      <a:pt x="19" y="11"/>
                      <a:pt x="19" y="9"/>
                    </a:cubicBezTo>
                    <a:cubicBezTo>
                      <a:pt x="22" y="9"/>
                      <a:pt x="25" y="20"/>
                      <a:pt x="26" y="23"/>
                    </a:cubicBezTo>
                    <a:cubicBezTo>
                      <a:pt x="27" y="16"/>
                      <a:pt x="21" y="8"/>
                      <a:pt x="23" y="8"/>
                    </a:cubicBezTo>
                    <a:cubicBezTo>
                      <a:pt x="23" y="8"/>
                      <a:pt x="24" y="8"/>
                      <a:pt x="24" y="8"/>
                    </a:cubicBezTo>
                    <a:cubicBezTo>
                      <a:pt x="26" y="9"/>
                      <a:pt x="32" y="22"/>
                      <a:pt x="32" y="27"/>
                    </a:cubicBezTo>
                    <a:cubicBezTo>
                      <a:pt x="36" y="21"/>
                      <a:pt x="25" y="6"/>
                      <a:pt x="27" y="6"/>
                    </a:cubicBezTo>
                    <a:cubicBezTo>
                      <a:pt x="27" y="6"/>
                      <a:pt x="27" y="6"/>
                      <a:pt x="27" y="6"/>
                    </a:cubicBezTo>
                    <a:cubicBezTo>
                      <a:pt x="30" y="7"/>
                      <a:pt x="40" y="18"/>
                      <a:pt x="40" y="25"/>
                    </a:cubicBezTo>
                    <a:cubicBezTo>
                      <a:pt x="43" y="14"/>
                      <a:pt x="28" y="3"/>
                      <a:pt x="29" y="3"/>
                    </a:cubicBezTo>
                    <a:cubicBezTo>
                      <a:pt x="29" y="3"/>
                      <a:pt x="30" y="4"/>
                      <a:pt x="32" y="5"/>
                    </a:cubicBezTo>
                    <a:cubicBezTo>
                      <a:pt x="42" y="9"/>
                      <a:pt x="44" y="15"/>
                      <a:pt x="50" y="21"/>
                    </a:cubicBezTo>
                    <a:cubicBezTo>
                      <a:pt x="48" y="15"/>
                      <a:pt x="41" y="9"/>
                      <a:pt x="40" y="8"/>
                    </a:cubicBezTo>
                    <a:cubicBezTo>
                      <a:pt x="40" y="8"/>
                      <a:pt x="40" y="8"/>
                      <a:pt x="40" y="8"/>
                    </a:cubicBezTo>
                    <a:cubicBezTo>
                      <a:pt x="40" y="8"/>
                      <a:pt x="40" y="8"/>
                      <a:pt x="40" y="8"/>
                    </a:cubicBezTo>
                    <a:cubicBezTo>
                      <a:pt x="34" y="3"/>
                      <a:pt x="29" y="1"/>
                      <a:pt x="25" y="0"/>
                    </a:cubicBezTo>
                    <a:cubicBezTo>
                      <a:pt x="25" y="0"/>
                      <a:pt x="24"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48" name="Freeform 547"/>
              <p:cNvSpPr/>
              <p:nvPr/>
            </p:nvSpPr>
            <p:spPr bwMode="auto">
              <a:xfrm>
                <a:off x="11082080" y="4044555"/>
                <a:ext cx="101000" cy="146910"/>
              </a:xfrm>
              <a:custGeom>
                <a:avLst/>
                <a:gdLst>
                  <a:gd name="T0" fmla="*/ 29458 w 24"/>
                  <a:gd name="T1" fmla="*/ 0 h 35"/>
                  <a:gd name="T2" fmla="*/ 25250 w 24"/>
                  <a:gd name="T3" fmla="*/ 4197 h 35"/>
                  <a:gd name="T4" fmla="*/ 8417 w 24"/>
                  <a:gd name="T5" fmla="*/ 16790 h 35"/>
                  <a:gd name="T6" fmla="*/ 0 w 24"/>
                  <a:gd name="T7" fmla="*/ 58764 h 35"/>
                  <a:gd name="T8" fmla="*/ 16833 w 24"/>
                  <a:gd name="T9" fmla="*/ 134318 h 35"/>
                  <a:gd name="T10" fmla="*/ 21042 w 24"/>
                  <a:gd name="T11" fmla="*/ 146910 h 35"/>
                  <a:gd name="T12" fmla="*/ 8417 w 24"/>
                  <a:gd name="T13" fmla="*/ 50369 h 35"/>
                  <a:gd name="T14" fmla="*/ 16833 w 24"/>
                  <a:gd name="T15" fmla="*/ 67159 h 35"/>
                  <a:gd name="T16" fmla="*/ 50500 w 24"/>
                  <a:gd name="T17" fmla="*/ 134318 h 35"/>
                  <a:gd name="T18" fmla="*/ 46292 w 24"/>
                  <a:gd name="T19" fmla="*/ 125923 h 35"/>
                  <a:gd name="T20" fmla="*/ 21042 w 24"/>
                  <a:gd name="T21" fmla="*/ 25185 h 35"/>
                  <a:gd name="T22" fmla="*/ 21042 w 24"/>
                  <a:gd name="T23" fmla="*/ 25185 h 35"/>
                  <a:gd name="T24" fmla="*/ 33667 w 24"/>
                  <a:gd name="T25" fmla="*/ 54567 h 35"/>
                  <a:gd name="T26" fmla="*/ 50500 w 24"/>
                  <a:gd name="T27" fmla="*/ 83949 h 35"/>
                  <a:gd name="T28" fmla="*/ 50500 w 24"/>
                  <a:gd name="T29" fmla="*/ 83949 h 35"/>
                  <a:gd name="T30" fmla="*/ 29458 w 24"/>
                  <a:gd name="T31" fmla="*/ 20987 h 35"/>
                  <a:gd name="T32" fmla="*/ 29458 w 24"/>
                  <a:gd name="T33" fmla="*/ 20987 h 35"/>
                  <a:gd name="T34" fmla="*/ 84167 w 24"/>
                  <a:gd name="T35" fmla="*/ 104936 h 35"/>
                  <a:gd name="T36" fmla="*/ 84167 w 24"/>
                  <a:gd name="T37" fmla="*/ 104936 h 35"/>
                  <a:gd name="T38" fmla="*/ 37875 w 24"/>
                  <a:gd name="T39" fmla="*/ 16790 h 35"/>
                  <a:gd name="T40" fmla="*/ 42083 w 24"/>
                  <a:gd name="T41" fmla="*/ 16790 h 35"/>
                  <a:gd name="T42" fmla="*/ 92583 w 24"/>
                  <a:gd name="T43" fmla="*/ 79751 h 35"/>
                  <a:gd name="T44" fmla="*/ 92583 w 24"/>
                  <a:gd name="T45" fmla="*/ 79751 h 35"/>
                  <a:gd name="T46" fmla="*/ 79958 w 24"/>
                  <a:gd name="T47" fmla="*/ 50369 h 35"/>
                  <a:gd name="T48" fmla="*/ 79958 w 24"/>
                  <a:gd name="T49" fmla="*/ 50369 h 35"/>
                  <a:gd name="T50" fmla="*/ 75750 w 24"/>
                  <a:gd name="T51" fmla="*/ 46172 h 35"/>
                  <a:gd name="T52" fmla="*/ 75750 w 24"/>
                  <a:gd name="T53" fmla="*/ 46172 h 35"/>
                  <a:gd name="T54" fmla="*/ 75750 w 24"/>
                  <a:gd name="T55" fmla="*/ 46172 h 35"/>
                  <a:gd name="T56" fmla="*/ 71542 w 24"/>
                  <a:gd name="T57" fmla="*/ 41974 h 35"/>
                  <a:gd name="T58" fmla="*/ 29458 w 24"/>
                  <a:gd name="T59" fmla="*/ 0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35">
                    <a:moveTo>
                      <a:pt x="7" y="0"/>
                    </a:moveTo>
                    <a:cubicBezTo>
                      <a:pt x="7" y="0"/>
                      <a:pt x="6" y="0"/>
                      <a:pt x="6" y="1"/>
                    </a:cubicBezTo>
                    <a:cubicBezTo>
                      <a:pt x="5" y="3"/>
                      <a:pt x="4" y="0"/>
                      <a:pt x="2" y="4"/>
                    </a:cubicBezTo>
                    <a:cubicBezTo>
                      <a:pt x="1" y="5"/>
                      <a:pt x="0" y="9"/>
                      <a:pt x="0" y="14"/>
                    </a:cubicBezTo>
                    <a:cubicBezTo>
                      <a:pt x="0" y="19"/>
                      <a:pt x="1" y="26"/>
                      <a:pt x="4" y="32"/>
                    </a:cubicBezTo>
                    <a:cubicBezTo>
                      <a:pt x="4" y="33"/>
                      <a:pt x="5" y="34"/>
                      <a:pt x="5" y="35"/>
                    </a:cubicBezTo>
                    <a:cubicBezTo>
                      <a:pt x="2" y="29"/>
                      <a:pt x="1" y="12"/>
                      <a:pt x="2" y="12"/>
                    </a:cubicBezTo>
                    <a:cubicBezTo>
                      <a:pt x="2" y="12"/>
                      <a:pt x="3" y="13"/>
                      <a:pt x="4" y="16"/>
                    </a:cubicBezTo>
                    <a:cubicBezTo>
                      <a:pt x="6" y="25"/>
                      <a:pt x="11" y="32"/>
                      <a:pt x="12" y="32"/>
                    </a:cubicBezTo>
                    <a:cubicBezTo>
                      <a:pt x="12" y="32"/>
                      <a:pt x="12" y="31"/>
                      <a:pt x="11" y="30"/>
                    </a:cubicBezTo>
                    <a:cubicBezTo>
                      <a:pt x="8" y="25"/>
                      <a:pt x="3" y="6"/>
                      <a:pt x="5" y="6"/>
                    </a:cubicBezTo>
                    <a:cubicBezTo>
                      <a:pt x="5" y="6"/>
                      <a:pt x="5" y="6"/>
                      <a:pt x="5" y="6"/>
                    </a:cubicBezTo>
                    <a:cubicBezTo>
                      <a:pt x="5" y="6"/>
                      <a:pt x="7" y="10"/>
                      <a:pt x="8" y="13"/>
                    </a:cubicBezTo>
                    <a:cubicBezTo>
                      <a:pt x="9" y="17"/>
                      <a:pt x="11" y="20"/>
                      <a:pt x="12" y="20"/>
                    </a:cubicBezTo>
                    <a:cubicBezTo>
                      <a:pt x="12" y="20"/>
                      <a:pt x="12" y="20"/>
                      <a:pt x="12" y="20"/>
                    </a:cubicBezTo>
                    <a:cubicBezTo>
                      <a:pt x="13" y="17"/>
                      <a:pt x="5" y="5"/>
                      <a:pt x="7" y="5"/>
                    </a:cubicBezTo>
                    <a:cubicBezTo>
                      <a:pt x="7" y="5"/>
                      <a:pt x="7" y="5"/>
                      <a:pt x="7" y="5"/>
                    </a:cubicBezTo>
                    <a:cubicBezTo>
                      <a:pt x="10" y="7"/>
                      <a:pt x="19" y="25"/>
                      <a:pt x="20" y="25"/>
                    </a:cubicBezTo>
                    <a:cubicBezTo>
                      <a:pt x="20" y="25"/>
                      <a:pt x="20" y="25"/>
                      <a:pt x="20" y="25"/>
                    </a:cubicBezTo>
                    <a:cubicBezTo>
                      <a:pt x="20" y="22"/>
                      <a:pt x="7" y="4"/>
                      <a:pt x="9" y="4"/>
                    </a:cubicBezTo>
                    <a:cubicBezTo>
                      <a:pt x="9" y="4"/>
                      <a:pt x="10" y="4"/>
                      <a:pt x="10" y="4"/>
                    </a:cubicBezTo>
                    <a:cubicBezTo>
                      <a:pt x="13" y="5"/>
                      <a:pt x="20" y="19"/>
                      <a:pt x="22" y="19"/>
                    </a:cubicBezTo>
                    <a:cubicBezTo>
                      <a:pt x="22" y="19"/>
                      <a:pt x="22" y="19"/>
                      <a:pt x="22" y="19"/>
                    </a:cubicBezTo>
                    <a:cubicBezTo>
                      <a:pt x="24" y="18"/>
                      <a:pt x="20" y="14"/>
                      <a:pt x="19" y="12"/>
                    </a:cubicBezTo>
                    <a:cubicBezTo>
                      <a:pt x="19" y="12"/>
                      <a:pt x="19" y="12"/>
                      <a:pt x="19" y="12"/>
                    </a:cubicBezTo>
                    <a:cubicBezTo>
                      <a:pt x="18" y="11"/>
                      <a:pt x="18" y="11"/>
                      <a:pt x="18" y="11"/>
                    </a:cubicBezTo>
                    <a:cubicBezTo>
                      <a:pt x="18" y="11"/>
                      <a:pt x="18" y="11"/>
                      <a:pt x="18" y="11"/>
                    </a:cubicBezTo>
                    <a:cubicBezTo>
                      <a:pt x="18" y="11"/>
                      <a:pt x="18" y="11"/>
                      <a:pt x="18" y="11"/>
                    </a:cubicBezTo>
                    <a:cubicBezTo>
                      <a:pt x="18" y="10"/>
                      <a:pt x="17" y="10"/>
                      <a:pt x="17" y="10"/>
                    </a:cubicBezTo>
                    <a:cubicBezTo>
                      <a:pt x="11" y="2"/>
                      <a:pt x="9" y="0"/>
                      <a:pt x="7"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49" name="Freeform 548"/>
              <p:cNvSpPr/>
              <p:nvPr/>
            </p:nvSpPr>
            <p:spPr bwMode="auto">
              <a:xfrm>
                <a:off x="11166554" y="4320010"/>
                <a:ext cx="143237" cy="55091"/>
              </a:xfrm>
              <a:custGeom>
                <a:avLst/>
                <a:gdLst>
                  <a:gd name="T0" fmla="*/ 16851 w 34"/>
                  <a:gd name="T1" fmla="*/ 0 h 13"/>
                  <a:gd name="T2" fmla="*/ 0 w 34"/>
                  <a:gd name="T3" fmla="*/ 4238 h 13"/>
                  <a:gd name="T4" fmla="*/ 37916 w 34"/>
                  <a:gd name="T5" fmla="*/ 38140 h 13"/>
                  <a:gd name="T6" fmla="*/ 84257 w 34"/>
                  <a:gd name="T7" fmla="*/ 55091 h 13"/>
                  <a:gd name="T8" fmla="*/ 88470 w 34"/>
                  <a:gd name="T9" fmla="*/ 55091 h 13"/>
                  <a:gd name="T10" fmla="*/ 134811 w 34"/>
                  <a:gd name="T11" fmla="*/ 46615 h 13"/>
                  <a:gd name="T12" fmla="*/ 139024 w 34"/>
                  <a:gd name="T13" fmla="*/ 42378 h 13"/>
                  <a:gd name="T14" fmla="*/ 126386 w 34"/>
                  <a:gd name="T15" fmla="*/ 42378 h 13"/>
                  <a:gd name="T16" fmla="*/ 96896 w 34"/>
                  <a:gd name="T17" fmla="*/ 46615 h 13"/>
                  <a:gd name="T18" fmla="*/ 42129 w 34"/>
                  <a:gd name="T19" fmla="*/ 33902 h 13"/>
                  <a:gd name="T20" fmla="*/ 37916 w 34"/>
                  <a:gd name="T21" fmla="*/ 25427 h 13"/>
                  <a:gd name="T22" fmla="*/ 101108 w 34"/>
                  <a:gd name="T23" fmla="*/ 33902 h 13"/>
                  <a:gd name="T24" fmla="*/ 101108 w 34"/>
                  <a:gd name="T25" fmla="*/ 33902 h 13"/>
                  <a:gd name="T26" fmla="*/ 88470 w 34"/>
                  <a:gd name="T27" fmla="*/ 25427 h 13"/>
                  <a:gd name="T28" fmla="*/ 33703 w 34"/>
                  <a:gd name="T29" fmla="*/ 12713 h 13"/>
                  <a:gd name="T30" fmla="*/ 37916 w 34"/>
                  <a:gd name="T31" fmla="*/ 12713 h 13"/>
                  <a:gd name="T32" fmla="*/ 63193 w 34"/>
                  <a:gd name="T33" fmla="*/ 12713 h 13"/>
                  <a:gd name="T34" fmla="*/ 96896 w 34"/>
                  <a:gd name="T35" fmla="*/ 16951 h 13"/>
                  <a:gd name="T36" fmla="*/ 117960 w 34"/>
                  <a:gd name="T37" fmla="*/ 12713 h 13"/>
                  <a:gd name="T38" fmla="*/ 113747 w 34"/>
                  <a:gd name="T39" fmla="*/ 4238 h 13"/>
                  <a:gd name="T40" fmla="*/ 113747 w 34"/>
                  <a:gd name="T41" fmla="*/ 4238 h 13"/>
                  <a:gd name="T42" fmla="*/ 113747 w 34"/>
                  <a:gd name="T43" fmla="*/ 4238 h 13"/>
                  <a:gd name="T44" fmla="*/ 113747 w 34"/>
                  <a:gd name="T45" fmla="*/ 4238 h 13"/>
                  <a:gd name="T46" fmla="*/ 96896 w 34"/>
                  <a:gd name="T47" fmla="*/ 4238 h 13"/>
                  <a:gd name="T48" fmla="*/ 92683 w 34"/>
                  <a:gd name="T49" fmla="*/ 4238 h 13"/>
                  <a:gd name="T50" fmla="*/ 92683 w 34"/>
                  <a:gd name="T51" fmla="*/ 4238 h 13"/>
                  <a:gd name="T52" fmla="*/ 92683 w 34"/>
                  <a:gd name="T53" fmla="*/ 4238 h 13"/>
                  <a:gd name="T54" fmla="*/ 63193 w 34"/>
                  <a:gd name="T55" fmla="*/ 0 h 13"/>
                  <a:gd name="T56" fmla="*/ 50554 w 34"/>
                  <a:gd name="T57" fmla="*/ 0 h 13"/>
                  <a:gd name="T58" fmla="*/ 46341 w 34"/>
                  <a:gd name="T59" fmla="*/ 0 h 13"/>
                  <a:gd name="T60" fmla="*/ 16851 w 34"/>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 h="13">
                    <a:moveTo>
                      <a:pt x="4" y="0"/>
                    </a:moveTo>
                    <a:cubicBezTo>
                      <a:pt x="1" y="0"/>
                      <a:pt x="0" y="0"/>
                      <a:pt x="0" y="1"/>
                    </a:cubicBezTo>
                    <a:cubicBezTo>
                      <a:pt x="0" y="2"/>
                      <a:pt x="2" y="5"/>
                      <a:pt x="9" y="9"/>
                    </a:cubicBezTo>
                    <a:cubicBezTo>
                      <a:pt x="11" y="11"/>
                      <a:pt x="15" y="12"/>
                      <a:pt x="20" y="13"/>
                    </a:cubicBezTo>
                    <a:cubicBezTo>
                      <a:pt x="20" y="13"/>
                      <a:pt x="20" y="13"/>
                      <a:pt x="21" y="13"/>
                    </a:cubicBezTo>
                    <a:cubicBezTo>
                      <a:pt x="24" y="13"/>
                      <a:pt x="30" y="13"/>
                      <a:pt x="32" y="11"/>
                    </a:cubicBezTo>
                    <a:cubicBezTo>
                      <a:pt x="33" y="10"/>
                      <a:pt x="34" y="10"/>
                      <a:pt x="33" y="10"/>
                    </a:cubicBezTo>
                    <a:cubicBezTo>
                      <a:pt x="32" y="10"/>
                      <a:pt x="31" y="10"/>
                      <a:pt x="30" y="10"/>
                    </a:cubicBezTo>
                    <a:cubicBezTo>
                      <a:pt x="28" y="11"/>
                      <a:pt x="25" y="11"/>
                      <a:pt x="23" y="11"/>
                    </a:cubicBezTo>
                    <a:cubicBezTo>
                      <a:pt x="19" y="11"/>
                      <a:pt x="14" y="10"/>
                      <a:pt x="10" y="8"/>
                    </a:cubicBezTo>
                    <a:cubicBezTo>
                      <a:pt x="8" y="6"/>
                      <a:pt x="8" y="6"/>
                      <a:pt x="9" y="6"/>
                    </a:cubicBezTo>
                    <a:cubicBezTo>
                      <a:pt x="11" y="6"/>
                      <a:pt x="19" y="8"/>
                      <a:pt x="24" y="8"/>
                    </a:cubicBezTo>
                    <a:cubicBezTo>
                      <a:pt x="24" y="8"/>
                      <a:pt x="24" y="8"/>
                      <a:pt x="24" y="8"/>
                    </a:cubicBezTo>
                    <a:cubicBezTo>
                      <a:pt x="31" y="8"/>
                      <a:pt x="25" y="6"/>
                      <a:pt x="21" y="6"/>
                    </a:cubicBezTo>
                    <a:cubicBezTo>
                      <a:pt x="16" y="5"/>
                      <a:pt x="10" y="4"/>
                      <a:pt x="8" y="3"/>
                    </a:cubicBezTo>
                    <a:cubicBezTo>
                      <a:pt x="8" y="3"/>
                      <a:pt x="8" y="3"/>
                      <a:pt x="9" y="3"/>
                    </a:cubicBezTo>
                    <a:cubicBezTo>
                      <a:pt x="10" y="3"/>
                      <a:pt x="12" y="3"/>
                      <a:pt x="15" y="3"/>
                    </a:cubicBezTo>
                    <a:cubicBezTo>
                      <a:pt x="17" y="3"/>
                      <a:pt x="20" y="4"/>
                      <a:pt x="23" y="4"/>
                    </a:cubicBezTo>
                    <a:cubicBezTo>
                      <a:pt x="25" y="4"/>
                      <a:pt x="27" y="3"/>
                      <a:pt x="28" y="3"/>
                    </a:cubicBezTo>
                    <a:cubicBezTo>
                      <a:pt x="34" y="2"/>
                      <a:pt x="32" y="1"/>
                      <a:pt x="27" y="1"/>
                    </a:cubicBezTo>
                    <a:cubicBezTo>
                      <a:pt x="27" y="1"/>
                      <a:pt x="27" y="1"/>
                      <a:pt x="27" y="1"/>
                    </a:cubicBezTo>
                    <a:cubicBezTo>
                      <a:pt x="27" y="1"/>
                      <a:pt x="27" y="1"/>
                      <a:pt x="27" y="1"/>
                    </a:cubicBezTo>
                    <a:cubicBezTo>
                      <a:pt x="27" y="1"/>
                      <a:pt x="27" y="1"/>
                      <a:pt x="27" y="1"/>
                    </a:cubicBezTo>
                    <a:cubicBezTo>
                      <a:pt x="26" y="1"/>
                      <a:pt x="24" y="1"/>
                      <a:pt x="23" y="1"/>
                    </a:cubicBezTo>
                    <a:cubicBezTo>
                      <a:pt x="23" y="1"/>
                      <a:pt x="22" y="1"/>
                      <a:pt x="22" y="1"/>
                    </a:cubicBezTo>
                    <a:cubicBezTo>
                      <a:pt x="22" y="1"/>
                      <a:pt x="22" y="1"/>
                      <a:pt x="22" y="1"/>
                    </a:cubicBezTo>
                    <a:cubicBezTo>
                      <a:pt x="22" y="1"/>
                      <a:pt x="22" y="1"/>
                      <a:pt x="22" y="1"/>
                    </a:cubicBezTo>
                    <a:cubicBezTo>
                      <a:pt x="19" y="1"/>
                      <a:pt x="17" y="0"/>
                      <a:pt x="15" y="0"/>
                    </a:cubicBezTo>
                    <a:cubicBezTo>
                      <a:pt x="14" y="0"/>
                      <a:pt x="13" y="0"/>
                      <a:pt x="12" y="0"/>
                    </a:cubicBezTo>
                    <a:cubicBezTo>
                      <a:pt x="12" y="0"/>
                      <a:pt x="12" y="0"/>
                      <a:pt x="11" y="0"/>
                    </a:cubicBezTo>
                    <a:cubicBezTo>
                      <a:pt x="9" y="0"/>
                      <a:pt x="6" y="0"/>
                      <a:pt x="4"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50" name="Freeform 549"/>
              <p:cNvSpPr/>
              <p:nvPr/>
            </p:nvSpPr>
            <p:spPr bwMode="auto">
              <a:xfrm>
                <a:off x="11655028" y="4209828"/>
                <a:ext cx="104673" cy="91819"/>
              </a:xfrm>
              <a:custGeom>
                <a:avLst/>
                <a:gdLst>
                  <a:gd name="T0" fmla="*/ 100486 w 25"/>
                  <a:gd name="T1" fmla="*/ 0 h 22"/>
                  <a:gd name="T2" fmla="*/ 20935 w 25"/>
                  <a:gd name="T3" fmla="*/ 37562 h 22"/>
                  <a:gd name="T4" fmla="*/ 16748 w 25"/>
                  <a:gd name="T5" fmla="*/ 41736 h 22"/>
                  <a:gd name="T6" fmla="*/ 75365 w 25"/>
                  <a:gd name="T7" fmla="*/ 16694 h 22"/>
                  <a:gd name="T8" fmla="*/ 75365 w 25"/>
                  <a:gd name="T9" fmla="*/ 20868 h 22"/>
                  <a:gd name="T10" fmla="*/ 25122 w 25"/>
                  <a:gd name="T11" fmla="*/ 58430 h 22"/>
                  <a:gd name="T12" fmla="*/ 25122 w 25"/>
                  <a:gd name="T13" fmla="*/ 58430 h 22"/>
                  <a:gd name="T14" fmla="*/ 79551 w 25"/>
                  <a:gd name="T15" fmla="*/ 25042 h 22"/>
                  <a:gd name="T16" fmla="*/ 75365 w 25"/>
                  <a:gd name="T17" fmla="*/ 33389 h 22"/>
                  <a:gd name="T18" fmla="*/ 8374 w 25"/>
                  <a:gd name="T19" fmla="*/ 91819 h 22"/>
                  <a:gd name="T20" fmla="*/ 12561 w 25"/>
                  <a:gd name="T21" fmla="*/ 91819 h 22"/>
                  <a:gd name="T22" fmla="*/ 16748 w 25"/>
                  <a:gd name="T23" fmla="*/ 91819 h 22"/>
                  <a:gd name="T24" fmla="*/ 92112 w 25"/>
                  <a:gd name="T25" fmla="*/ 29215 h 22"/>
                  <a:gd name="T26" fmla="*/ 104673 w 25"/>
                  <a:gd name="T27" fmla="*/ 4174 h 22"/>
                  <a:gd name="T28" fmla="*/ 100486 w 25"/>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 h="22">
                    <a:moveTo>
                      <a:pt x="24" y="0"/>
                    </a:moveTo>
                    <a:cubicBezTo>
                      <a:pt x="22" y="0"/>
                      <a:pt x="16" y="2"/>
                      <a:pt x="5" y="9"/>
                    </a:cubicBezTo>
                    <a:cubicBezTo>
                      <a:pt x="5" y="9"/>
                      <a:pt x="4" y="9"/>
                      <a:pt x="4" y="10"/>
                    </a:cubicBezTo>
                    <a:cubicBezTo>
                      <a:pt x="8" y="9"/>
                      <a:pt x="16" y="4"/>
                      <a:pt x="18" y="4"/>
                    </a:cubicBezTo>
                    <a:cubicBezTo>
                      <a:pt x="18" y="4"/>
                      <a:pt x="18" y="4"/>
                      <a:pt x="18" y="5"/>
                    </a:cubicBezTo>
                    <a:cubicBezTo>
                      <a:pt x="17" y="7"/>
                      <a:pt x="3" y="14"/>
                      <a:pt x="6" y="14"/>
                    </a:cubicBezTo>
                    <a:cubicBezTo>
                      <a:pt x="6" y="14"/>
                      <a:pt x="6" y="14"/>
                      <a:pt x="6" y="14"/>
                    </a:cubicBezTo>
                    <a:cubicBezTo>
                      <a:pt x="9" y="14"/>
                      <a:pt x="18" y="6"/>
                      <a:pt x="19" y="6"/>
                    </a:cubicBezTo>
                    <a:cubicBezTo>
                      <a:pt x="19" y="6"/>
                      <a:pt x="19" y="7"/>
                      <a:pt x="18" y="8"/>
                    </a:cubicBezTo>
                    <a:cubicBezTo>
                      <a:pt x="11" y="14"/>
                      <a:pt x="0" y="21"/>
                      <a:pt x="2" y="22"/>
                    </a:cubicBezTo>
                    <a:cubicBezTo>
                      <a:pt x="2" y="22"/>
                      <a:pt x="2" y="22"/>
                      <a:pt x="3" y="22"/>
                    </a:cubicBezTo>
                    <a:cubicBezTo>
                      <a:pt x="3" y="22"/>
                      <a:pt x="4" y="22"/>
                      <a:pt x="4" y="22"/>
                    </a:cubicBezTo>
                    <a:cubicBezTo>
                      <a:pt x="11" y="16"/>
                      <a:pt x="17" y="10"/>
                      <a:pt x="22" y="7"/>
                    </a:cubicBezTo>
                    <a:cubicBezTo>
                      <a:pt x="23" y="5"/>
                      <a:pt x="25" y="3"/>
                      <a:pt x="25" y="1"/>
                    </a:cubicBezTo>
                    <a:cubicBezTo>
                      <a:pt x="25" y="0"/>
                      <a:pt x="25"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51" name="Freeform 550"/>
              <p:cNvSpPr/>
              <p:nvPr/>
            </p:nvSpPr>
            <p:spPr bwMode="auto">
              <a:xfrm>
                <a:off x="11655028" y="3993136"/>
                <a:ext cx="45909" cy="51418"/>
              </a:xfrm>
              <a:custGeom>
                <a:avLst/>
                <a:gdLst>
                  <a:gd name="T0" fmla="*/ 45909 w 11"/>
                  <a:gd name="T1" fmla="*/ 0 h 12"/>
                  <a:gd name="T2" fmla="*/ 0 w 11"/>
                  <a:gd name="T3" fmla="*/ 51418 h 12"/>
                  <a:gd name="T4" fmla="*/ 45909 w 11"/>
                  <a:gd name="T5" fmla="*/ 0 h 12"/>
                  <a:gd name="T6" fmla="*/ 0 60000 65536"/>
                  <a:gd name="T7" fmla="*/ 0 60000 65536"/>
                  <a:gd name="T8" fmla="*/ 0 60000 65536"/>
                </a:gdLst>
                <a:ahLst/>
                <a:cxnLst>
                  <a:cxn ang="T6">
                    <a:pos x="T0" y="T1"/>
                  </a:cxn>
                  <a:cxn ang="T7">
                    <a:pos x="T2" y="T3"/>
                  </a:cxn>
                  <a:cxn ang="T8">
                    <a:pos x="T4" y="T5"/>
                  </a:cxn>
                </a:cxnLst>
                <a:rect l="0" t="0" r="r" b="b"/>
                <a:pathLst>
                  <a:path w="11" h="12">
                    <a:moveTo>
                      <a:pt x="11" y="0"/>
                    </a:moveTo>
                    <a:cubicBezTo>
                      <a:pt x="8" y="2"/>
                      <a:pt x="4" y="9"/>
                      <a:pt x="0" y="12"/>
                    </a:cubicBezTo>
                    <a:cubicBezTo>
                      <a:pt x="5" y="8"/>
                      <a:pt x="9" y="2"/>
                      <a:pt x="11"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52" name="Freeform 551"/>
              <p:cNvSpPr/>
              <p:nvPr/>
            </p:nvSpPr>
            <p:spPr bwMode="auto">
              <a:xfrm>
                <a:off x="11642174" y="3980282"/>
                <a:ext cx="62437" cy="71618"/>
              </a:xfrm>
              <a:custGeom>
                <a:avLst/>
                <a:gdLst>
                  <a:gd name="T0" fmla="*/ 49950 w 15"/>
                  <a:gd name="T1" fmla="*/ 0 h 17"/>
                  <a:gd name="T2" fmla="*/ 49950 w 15"/>
                  <a:gd name="T3" fmla="*/ 4213 h 17"/>
                  <a:gd name="T4" fmla="*/ 0 w 15"/>
                  <a:gd name="T5" fmla="*/ 71618 h 17"/>
                  <a:gd name="T6" fmla="*/ 12487 w 15"/>
                  <a:gd name="T7" fmla="*/ 63192 h 17"/>
                  <a:gd name="T8" fmla="*/ 58275 w 15"/>
                  <a:gd name="T9" fmla="*/ 12638 h 17"/>
                  <a:gd name="T10" fmla="*/ 62437 w 15"/>
                  <a:gd name="T11" fmla="*/ 12638 h 17"/>
                  <a:gd name="T12" fmla="*/ 62437 w 15"/>
                  <a:gd name="T13" fmla="*/ 12638 h 17"/>
                  <a:gd name="T14" fmla="*/ 49950 w 15"/>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7">
                    <a:moveTo>
                      <a:pt x="12" y="0"/>
                    </a:moveTo>
                    <a:cubicBezTo>
                      <a:pt x="12" y="1"/>
                      <a:pt x="12" y="1"/>
                      <a:pt x="12" y="1"/>
                    </a:cubicBezTo>
                    <a:cubicBezTo>
                      <a:pt x="12" y="4"/>
                      <a:pt x="4" y="12"/>
                      <a:pt x="0" y="17"/>
                    </a:cubicBezTo>
                    <a:cubicBezTo>
                      <a:pt x="1" y="16"/>
                      <a:pt x="2" y="16"/>
                      <a:pt x="3" y="15"/>
                    </a:cubicBezTo>
                    <a:cubicBezTo>
                      <a:pt x="7" y="12"/>
                      <a:pt x="11" y="5"/>
                      <a:pt x="14" y="3"/>
                    </a:cubicBezTo>
                    <a:cubicBezTo>
                      <a:pt x="14" y="3"/>
                      <a:pt x="14" y="3"/>
                      <a:pt x="15" y="3"/>
                    </a:cubicBezTo>
                    <a:cubicBezTo>
                      <a:pt x="15" y="3"/>
                      <a:pt x="15" y="3"/>
                      <a:pt x="15" y="3"/>
                    </a:cubicBezTo>
                    <a:cubicBezTo>
                      <a:pt x="12" y="0"/>
                      <a:pt x="12" y="0"/>
                      <a:pt x="12"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53" name="Freeform 552"/>
              <p:cNvSpPr/>
              <p:nvPr/>
            </p:nvSpPr>
            <p:spPr bwMode="auto">
              <a:xfrm>
                <a:off x="11704610" y="3993136"/>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54" name="Oval 553"/>
              <p:cNvSpPr>
                <a:spLocks noChangeArrowheads="1"/>
              </p:cNvSpPr>
              <p:nvPr/>
            </p:nvSpPr>
            <p:spPr bwMode="auto">
              <a:xfrm>
                <a:off x="11704610" y="3993136"/>
                <a:ext cx="1836" cy="1836"/>
              </a:xfrm>
              <a:prstGeom prst="ellipse">
                <a:avLst/>
              </a:pr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255" name="Freeform 554"/>
              <p:cNvSpPr/>
              <p:nvPr/>
            </p:nvSpPr>
            <p:spPr bwMode="auto">
              <a:xfrm>
                <a:off x="11691756" y="3996809"/>
                <a:ext cx="25709" cy="55091"/>
              </a:xfrm>
              <a:custGeom>
                <a:avLst/>
                <a:gdLst>
                  <a:gd name="T0" fmla="*/ 25709 w 6"/>
                  <a:gd name="T1" fmla="*/ 0 h 13"/>
                  <a:gd name="T2" fmla="*/ 0 w 6"/>
                  <a:gd name="T3" fmla="*/ 55091 h 13"/>
                  <a:gd name="T4" fmla="*/ 25709 w 6"/>
                  <a:gd name="T5" fmla="*/ 0 h 13"/>
                  <a:gd name="T6" fmla="*/ 25709 w 6"/>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3">
                    <a:moveTo>
                      <a:pt x="6" y="0"/>
                    </a:moveTo>
                    <a:cubicBezTo>
                      <a:pt x="4" y="2"/>
                      <a:pt x="3" y="10"/>
                      <a:pt x="0" y="13"/>
                    </a:cubicBezTo>
                    <a:cubicBezTo>
                      <a:pt x="3" y="10"/>
                      <a:pt x="4" y="2"/>
                      <a:pt x="6" y="0"/>
                    </a:cubicBezTo>
                    <a:cubicBezTo>
                      <a:pt x="6" y="0"/>
                      <a:pt x="6" y="0"/>
                      <a:pt x="6"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56" name="Freeform 555"/>
              <p:cNvSpPr/>
              <p:nvPr/>
            </p:nvSpPr>
            <p:spPr bwMode="auto">
              <a:xfrm>
                <a:off x="11691756" y="3993136"/>
                <a:ext cx="25709" cy="58764"/>
              </a:xfrm>
              <a:custGeom>
                <a:avLst/>
                <a:gdLst>
                  <a:gd name="T0" fmla="*/ 12855 w 6"/>
                  <a:gd name="T1" fmla="*/ 0 h 14"/>
                  <a:gd name="T2" fmla="*/ 17139 w 6"/>
                  <a:gd name="T3" fmla="*/ 8395 h 14"/>
                  <a:gd name="T4" fmla="*/ 0 w 6"/>
                  <a:gd name="T5" fmla="*/ 58764 h 14"/>
                  <a:gd name="T6" fmla="*/ 0 w 6"/>
                  <a:gd name="T7" fmla="*/ 58764 h 14"/>
                  <a:gd name="T8" fmla="*/ 25709 w 6"/>
                  <a:gd name="T9" fmla="*/ 4197 h 14"/>
                  <a:gd name="T10" fmla="*/ 12855 w 6"/>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4">
                    <a:moveTo>
                      <a:pt x="3" y="0"/>
                    </a:moveTo>
                    <a:cubicBezTo>
                      <a:pt x="3" y="0"/>
                      <a:pt x="4" y="1"/>
                      <a:pt x="4" y="2"/>
                    </a:cubicBezTo>
                    <a:cubicBezTo>
                      <a:pt x="4" y="4"/>
                      <a:pt x="1" y="9"/>
                      <a:pt x="0" y="14"/>
                    </a:cubicBezTo>
                    <a:cubicBezTo>
                      <a:pt x="0" y="14"/>
                      <a:pt x="0" y="14"/>
                      <a:pt x="0" y="14"/>
                    </a:cubicBezTo>
                    <a:cubicBezTo>
                      <a:pt x="3" y="11"/>
                      <a:pt x="4" y="3"/>
                      <a:pt x="6" y="1"/>
                    </a:cubicBezTo>
                    <a:cubicBezTo>
                      <a:pt x="3" y="0"/>
                      <a:pt x="3" y="0"/>
                      <a:pt x="3"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57" name="Freeform 556"/>
              <p:cNvSpPr/>
              <p:nvPr/>
            </p:nvSpPr>
            <p:spPr bwMode="auto">
              <a:xfrm>
                <a:off x="11717465" y="3996809"/>
                <a:ext cx="3673" cy="5509"/>
              </a:xfrm>
              <a:custGeom>
                <a:avLst/>
                <a:gdLst>
                  <a:gd name="T0" fmla="*/ 0 w 1"/>
                  <a:gd name="T1" fmla="*/ 0 h 1"/>
                  <a:gd name="T2" fmla="*/ 0 w 1"/>
                  <a:gd name="T3" fmla="*/ 0 h 1"/>
                  <a:gd name="T4" fmla="*/ 0 w 1"/>
                  <a:gd name="T5" fmla="*/ 0 h 1"/>
                  <a:gd name="T6" fmla="*/ 3673 w 1"/>
                  <a:gd name="T7" fmla="*/ 5509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0"/>
                      <a:pt x="0" y="0"/>
                      <a:pt x="0" y="0"/>
                    </a:cubicBezTo>
                    <a:cubicBezTo>
                      <a:pt x="0" y="0"/>
                      <a:pt x="0" y="0"/>
                      <a:pt x="0" y="0"/>
                    </a:cubicBezTo>
                    <a:cubicBezTo>
                      <a:pt x="1" y="1"/>
                      <a:pt x="1" y="1"/>
                      <a:pt x="1" y="1"/>
                    </a:cubicBezTo>
                    <a:cubicBezTo>
                      <a:pt x="0" y="1"/>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58" name="Freeform 557"/>
              <p:cNvSpPr/>
              <p:nvPr/>
            </p:nvSpPr>
            <p:spPr bwMode="auto">
              <a:xfrm>
                <a:off x="11717465" y="3996809"/>
                <a:ext cx="3673" cy="5509"/>
              </a:xfrm>
              <a:custGeom>
                <a:avLst/>
                <a:gdLst>
                  <a:gd name="T0" fmla="*/ 0 w 1"/>
                  <a:gd name="T1" fmla="*/ 0 h 1"/>
                  <a:gd name="T2" fmla="*/ 0 w 1"/>
                  <a:gd name="T3" fmla="*/ 0 h 1"/>
                  <a:gd name="T4" fmla="*/ 0 w 1"/>
                  <a:gd name="T5" fmla="*/ 0 h 1"/>
                  <a:gd name="T6" fmla="*/ 3673 w 1"/>
                  <a:gd name="T7" fmla="*/ 5509 h 1"/>
                  <a:gd name="T8" fmla="*/ 3673 w 1"/>
                  <a:gd name="T9" fmla="*/ 5509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cubicBezTo>
                      <a:pt x="0" y="0"/>
                      <a:pt x="0" y="0"/>
                      <a:pt x="0" y="0"/>
                    </a:cubicBezTo>
                    <a:cubicBezTo>
                      <a:pt x="0" y="0"/>
                      <a:pt x="0" y="0"/>
                      <a:pt x="0" y="0"/>
                    </a:cubicBezTo>
                    <a:cubicBezTo>
                      <a:pt x="0" y="0"/>
                      <a:pt x="0" y="1"/>
                      <a:pt x="1" y="1"/>
                    </a:cubicBezTo>
                    <a:cubicBezTo>
                      <a:pt x="1" y="1"/>
                      <a:pt x="1" y="1"/>
                      <a:pt x="1" y="1"/>
                    </a:cubicBezTo>
                    <a:cubicBezTo>
                      <a:pt x="0" y="1"/>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59" name="Freeform 558"/>
              <p:cNvSpPr>
                <a:spLocks noEditPoints="1"/>
              </p:cNvSpPr>
              <p:nvPr/>
            </p:nvSpPr>
            <p:spPr bwMode="auto">
              <a:xfrm>
                <a:off x="11599937" y="3960082"/>
                <a:ext cx="29382" cy="25709"/>
              </a:xfrm>
              <a:custGeom>
                <a:avLst/>
                <a:gdLst>
                  <a:gd name="T0" fmla="*/ 25185 w 7"/>
                  <a:gd name="T1" fmla="*/ 4285 h 6"/>
                  <a:gd name="T2" fmla="*/ 0 w 7"/>
                  <a:gd name="T3" fmla="*/ 25709 h 6"/>
                  <a:gd name="T4" fmla="*/ 25185 w 7"/>
                  <a:gd name="T5" fmla="*/ 4285 h 6"/>
                  <a:gd name="T6" fmla="*/ 29382 w 7"/>
                  <a:gd name="T7" fmla="*/ 0 h 6"/>
                  <a:gd name="T8" fmla="*/ 29382 w 7"/>
                  <a:gd name="T9" fmla="*/ 0 h 6"/>
                  <a:gd name="T10" fmla="*/ 29382 w 7"/>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6">
                    <a:moveTo>
                      <a:pt x="6" y="1"/>
                    </a:moveTo>
                    <a:cubicBezTo>
                      <a:pt x="4" y="2"/>
                      <a:pt x="2" y="4"/>
                      <a:pt x="0" y="6"/>
                    </a:cubicBezTo>
                    <a:cubicBezTo>
                      <a:pt x="2" y="4"/>
                      <a:pt x="4" y="2"/>
                      <a:pt x="6" y="1"/>
                    </a:cubicBezTo>
                    <a:moveTo>
                      <a:pt x="7" y="0"/>
                    </a:moveTo>
                    <a:cubicBezTo>
                      <a:pt x="7" y="0"/>
                      <a:pt x="7" y="0"/>
                      <a:pt x="7" y="0"/>
                    </a:cubicBezTo>
                    <a:cubicBezTo>
                      <a:pt x="7" y="0"/>
                      <a:pt x="7" y="0"/>
                      <a:pt x="7" y="0"/>
                    </a:cubicBezTo>
                  </a:path>
                </a:pathLst>
              </a:custGeom>
              <a:solidFill>
                <a:srgbClr val="FFF9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9260" name="Freeform 559"/>
              <p:cNvSpPr/>
              <p:nvPr/>
            </p:nvSpPr>
            <p:spPr bwMode="auto">
              <a:xfrm>
                <a:off x="11590755" y="3960082"/>
                <a:ext cx="51418" cy="45909"/>
              </a:xfrm>
              <a:custGeom>
                <a:avLst/>
                <a:gdLst>
                  <a:gd name="T0" fmla="*/ 38564 w 12"/>
                  <a:gd name="T1" fmla="*/ 0 h 11"/>
                  <a:gd name="T2" fmla="*/ 38564 w 12"/>
                  <a:gd name="T3" fmla="*/ 0 h 11"/>
                  <a:gd name="T4" fmla="*/ 38564 w 12"/>
                  <a:gd name="T5" fmla="*/ 0 h 11"/>
                  <a:gd name="T6" fmla="*/ 34279 w 12"/>
                  <a:gd name="T7" fmla="*/ 4174 h 11"/>
                  <a:gd name="T8" fmla="*/ 8570 w 12"/>
                  <a:gd name="T9" fmla="*/ 25041 h 11"/>
                  <a:gd name="T10" fmla="*/ 0 w 12"/>
                  <a:gd name="T11" fmla="*/ 45909 h 11"/>
                  <a:gd name="T12" fmla="*/ 51418 w 12"/>
                  <a:gd name="T13" fmla="*/ 0 h 11"/>
                  <a:gd name="T14" fmla="*/ 38564 w 12"/>
                  <a:gd name="T15" fmla="*/ 0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1">
                    <a:moveTo>
                      <a:pt x="9" y="0"/>
                    </a:moveTo>
                    <a:cubicBezTo>
                      <a:pt x="9" y="0"/>
                      <a:pt x="9" y="0"/>
                      <a:pt x="9" y="0"/>
                    </a:cubicBezTo>
                    <a:cubicBezTo>
                      <a:pt x="9" y="0"/>
                      <a:pt x="9" y="0"/>
                      <a:pt x="9" y="0"/>
                    </a:cubicBezTo>
                    <a:cubicBezTo>
                      <a:pt x="9" y="0"/>
                      <a:pt x="8" y="0"/>
                      <a:pt x="8" y="1"/>
                    </a:cubicBezTo>
                    <a:cubicBezTo>
                      <a:pt x="6" y="2"/>
                      <a:pt x="4" y="4"/>
                      <a:pt x="2" y="6"/>
                    </a:cubicBezTo>
                    <a:cubicBezTo>
                      <a:pt x="1" y="7"/>
                      <a:pt x="0" y="9"/>
                      <a:pt x="0" y="11"/>
                    </a:cubicBezTo>
                    <a:cubicBezTo>
                      <a:pt x="2" y="8"/>
                      <a:pt x="5" y="4"/>
                      <a:pt x="12" y="0"/>
                    </a:cubicBezTo>
                    <a:cubicBezTo>
                      <a:pt x="9" y="0"/>
                      <a:pt x="9" y="0"/>
                      <a:pt x="9" y="0"/>
                    </a:cubicBezTo>
                  </a:path>
                </a:pathLst>
              </a:custGeom>
              <a:solidFill>
                <a:srgbClr val="FFFCF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0-#ppt_w/2"/>
                                          </p:val>
                                        </p:tav>
                                        <p:tav tm="100000">
                                          <p:val>
                                            <p:strVal val="#ppt_x"/>
                                          </p:val>
                                        </p:tav>
                                      </p:tavLst>
                                    </p:anim>
                                    <p:anim calcmode="lin" valueType="num">
                                      <p:cBhvr additive="base">
                                        <p:cTn id="8" dur="75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0"/>
                                        </p:tgtEl>
                                        <p:attrNameLst>
                                          <p:attrName>style.visibility</p:attrName>
                                        </p:attrNameLst>
                                      </p:cBhvr>
                                      <p:to>
                                        <p:strVal val="visible"/>
                                      </p:to>
                                    </p:set>
                                    <p:anim calcmode="lin" valueType="num">
                                      <p:cBhvr additive="base">
                                        <p:cTn id="11" dur="750" fill="hold"/>
                                        <p:tgtEl>
                                          <p:spTgt spid="430"/>
                                        </p:tgtEl>
                                        <p:attrNameLst>
                                          <p:attrName>ppt_x</p:attrName>
                                        </p:attrNameLst>
                                      </p:cBhvr>
                                      <p:tavLst>
                                        <p:tav tm="0">
                                          <p:val>
                                            <p:strVal val="0-#ppt_w/2"/>
                                          </p:val>
                                        </p:tav>
                                        <p:tav tm="100000">
                                          <p:val>
                                            <p:strVal val="#ppt_x"/>
                                          </p:val>
                                        </p:tav>
                                      </p:tavLst>
                                    </p:anim>
                                    <p:anim calcmode="lin" valueType="num">
                                      <p:cBhvr additive="base">
                                        <p:cTn id="12" dur="750" fill="hold"/>
                                        <p:tgtEl>
                                          <p:spTgt spid="43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28"/>
                                        </p:tgtEl>
                                        <p:attrNameLst>
                                          <p:attrName>style.visibility</p:attrName>
                                        </p:attrNameLst>
                                      </p:cBhvr>
                                      <p:to>
                                        <p:strVal val="visible"/>
                                      </p:to>
                                    </p:set>
                                    <p:anim calcmode="lin" valueType="num">
                                      <p:cBhvr additive="base">
                                        <p:cTn id="15" dur="750" fill="hold"/>
                                        <p:tgtEl>
                                          <p:spTgt spid="428"/>
                                        </p:tgtEl>
                                        <p:attrNameLst>
                                          <p:attrName>ppt_x</p:attrName>
                                        </p:attrNameLst>
                                      </p:cBhvr>
                                      <p:tavLst>
                                        <p:tav tm="0">
                                          <p:val>
                                            <p:strVal val="0-#ppt_w/2"/>
                                          </p:val>
                                        </p:tav>
                                        <p:tav tm="100000">
                                          <p:val>
                                            <p:strVal val="#ppt_x"/>
                                          </p:val>
                                        </p:tav>
                                      </p:tavLst>
                                    </p:anim>
                                    <p:anim calcmode="lin" valueType="num">
                                      <p:cBhvr additive="base">
                                        <p:cTn id="16" dur="750" fill="hold"/>
                                        <p:tgtEl>
                                          <p:spTgt spid="42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750"/>
                                        <p:tgtEl>
                                          <p:spTgt spid="10"/>
                                        </p:tgtEl>
                                      </p:cBhvr>
                                    </p:animEffect>
                                  </p:childTnLst>
                                </p:cTn>
                              </p:par>
                              <p:par>
                                <p:cTn id="22" presetID="22" presetClass="entr" presetSubtype="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AutoShape 5" descr="Pink tissue paper"/>
          <p:cNvSpPr>
            <a:spLocks noChangeArrowheads="1"/>
          </p:cNvSpPr>
          <p:nvPr/>
        </p:nvSpPr>
        <p:spPr bwMode="auto">
          <a:xfrm>
            <a:off x="8115857" y="3176258"/>
            <a:ext cx="4073648" cy="3473508"/>
          </a:xfrm>
          <a:prstGeom prst="wedgeRoundRectCallout">
            <a:avLst>
              <a:gd name="adj1" fmla="val -62278"/>
              <a:gd name="adj2" fmla="val 6606"/>
              <a:gd name="adj3" fmla="val 16667"/>
            </a:avLst>
          </a:prstGeom>
          <a:blipFill dpi="0" rotWithShape="1">
            <a:blip r:embed="rId2"/>
            <a:srcRect/>
            <a:tile tx="0" ty="0" sx="100000" sy="100000" flip="none" algn="tl"/>
          </a:blipFill>
          <a:ln w="28575">
            <a:solidFill>
              <a:srgbClr val="FF0000"/>
            </a:solidFill>
            <a:miter lim="800000"/>
          </a:ln>
          <a:effectLst>
            <a:outerShdw dist="216273" dir="13214181" algn="ctr" rotWithShape="0">
              <a:srgbClr val="808080">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115000"/>
              </a:lnSpc>
            </a:pPr>
            <a:r>
              <a:rPr lang="en-US" sz="3000" dirty="0" err="1">
                <a:solidFill>
                  <a:srgbClr val="000000"/>
                </a:solidFill>
                <a:latin typeface="Times New Roman" panose="02020603050405020304" pitchFamily="18" charset="0"/>
                <a:ea typeface="Times New Roman" panose="02020603050405020304" pitchFamily="18" charset="0"/>
              </a:rPr>
              <a:t>Ngọn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lửa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thiêng"mà</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tác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giả</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trao</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lại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Hãy</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biết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gắn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kết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yêu</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thương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để</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cuộc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sống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trở</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nên</a:t>
            </a:r>
            <a:r>
              <a:rPr lang="en-US" sz="3000" dirty="0">
                <a:solidFill>
                  <a:srgbClr val="000000"/>
                </a:solidFill>
                <a:latin typeface="Times New Roman" panose="02020603050405020304" pitchFamily="18" charset="0"/>
                <a:ea typeface="Times New Roman" panose="02020603050405020304" pitchFamily="18" charset="0"/>
              </a:rPr>
              <a:t> ý </a:t>
            </a:r>
            <a:r>
              <a:rPr lang="en-US" sz="3000" dirty="0" err="1">
                <a:solidFill>
                  <a:srgbClr val="000000"/>
                </a:solidFill>
                <a:latin typeface="Times New Roman" panose="02020603050405020304" pitchFamily="18" charset="0"/>
                <a:ea typeface="Times New Roman" panose="02020603050405020304" pitchFamily="18" charset="0"/>
              </a:rPr>
              <a:t>nghĩa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và</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hạnh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phúc</a:t>
            </a:r>
            <a:r>
              <a:rPr lang="en-US" sz="3000" dirty="0">
                <a:solidFill>
                  <a:srgbClr val="000000"/>
                </a:solidFill>
                <a:latin typeface="Times New Roman" panose="02020603050405020304" pitchFamily="18" charset="0"/>
                <a:ea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endParaRPr>
          </a:p>
        </p:txBody>
      </p:sp>
      <p:sp>
        <p:nvSpPr>
          <p:cNvPr id="56326" name="Oval 6"/>
          <p:cNvSpPr>
            <a:spLocks noChangeArrowheads="1"/>
          </p:cNvSpPr>
          <p:nvPr/>
        </p:nvSpPr>
        <p:spPr bwMode="auto">
          <a:xfrm>
            <a:off x="4224339" y="3528894"/>
            <a:ext cx="3743325" cy="519351"/>
          </a:xfrm>
          <a:prstGeom prst="ellipse">
            <a:avLst/>
          </a:prstGeom>
          <a:gradFill rotWithShape="1">
            <a:gsLst>
              <a:gs pos="0">
                <a:srgbClr val="FFFF00"/>
              </a:gs>
              <a:gs pos="100000">
                <a:schemeClr val="bg2"/>
              </a:gs>
            </a:gsLst>
            <a:path path="shape">
              <a:fillToRect l="50000" t="50000" r="50000" b="50000"/>
            </a:path>
          </a:gradFill>
          <a:ln w="38100" algn="ctr">
            <a:solidFill>
              <a:schemeClr val="tx1"/>
            </a:solidFill>
            <a:round/>
          </a:ln>
          <a:effectLst>
            <a:prstShdw prst="shdw17" dist="17961" dir="2700000">
              <a:schemeClr val="tx1">
                <a:gamma/>
                <a:shade val="60000"/>
                <a:invGamma/>
              </a:schemeClr>
            </a:prstShdw>
          </a:effectLst>
        </p:spPr>
        <p:txBody>
          <a:bodyPr anchor="ctr">
            <a:spAutoFit/>
          </a:bodyP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6327" name="Oval 7"/>
          <p:cNvSpPr>
            <a:spLocks noChangeArrowheads="1"/>
          </p:cNvSpPr>
          <p:nvPr/>
        </p:nvSpPr>
        <p:spPr bwMode="gray">
          <a:xfrm>
            <a:off x="4521200" y="2357438"/>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6328" name="Oval 8"/>
          <p:cNvSpPr>
            <a:spLocks noChangeArrowheads="1"/>
          </p:cNvSpPr>
          <p:nvPr/>
        </p:nvSpPr>
        <p:spPr bwMode="gray">
          <a:xfrm>
            <a:off x="6829425" y="2003425"/>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6329" name="Oval 9"/>
          <p:cNvSpPr>
            <a:spLocks noChangeArrowheads="1"/>
          </p:cNvSpPr>
          <p:nvPr/>
        </p:nvSpPr>
        <p:spPr bwMode="gray">
          <a:xfrm>
            <a:off x="4295775" y="4508500"/>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6331" name="Oval 11"/>
          <p:cNvSpPr>
            <a:spLocks noChangeArrowheads="1"/>
          </p:cNvSpPr>
          <p:nvPr/>
        </p:nvSpPr>
        <p:spPr bwMode="gray">
          <a:xfrm rot="11828380">
            <a:off x="7535397" y="4508501"/>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6332" name="Oval 12"/>
          <p:cNvSpPr>
            <a:spLocks noChangeArrowheads="1"/>
          </p:cNvSpPr>
          <p:nvPr/>
        </p:nvSpPr>
        <p:spPr bwMode="gray">
          <a:xfrm>
            <a:off x="5230813" y="3544769"/>
            <a:ext cx="259766" cy="519351"/>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6333" name="Oval 13"/>
          <p:cNvSpPr>
            <a:spLocks noChangeArrowheads="1"/>
          </p:cNvSpPr>
          <p:nvPr/>
        </p:nvSpPr>
        <p:spPr bwMode="gray">
          <a:xfrm>
            <a:off x="5230813" y="3544769"/>
            <a:ext cx="259766" cy="519351"/>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38100">
                <a:solidFill>
                  <a:schemeClr val="bg1"/>
                </a:solidFill>
                <a:round/>
              </a14:hiddenLine>
            </a:ext>
          </a:extLst>
        </p:spPr>
        <p:txBody>
          <a:bodyPr wrap="none" anchor="ctr">
            <a:spAutoFit/>
          </a:bodyP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6334" name="Oval 14"/>
          <p:cNvSpPr>
            <a:spLocks noChangeArrowheads="1"/>
          </p:cNvSpPr>
          <p:nvPr/>
        </p:nvSpPr>
        <p:spPr bwMode="gray">
          <a:xfrm>
            <a:off x="5341939" y="3543975"/>
            <a:ext cx="1481137" cy="519351"/>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6335" name="Oval 15"/>
          <p:cNvSpPr>
            <a:spLocks noChangeArrowheads="1"/>
          </p:cNvSpPr>
          <p:nvPr/>
        </p:nvSpPr>
        <p:spPr bwMode="gray">
          <a:xfrm>
            <a:off x="5343525" y="3547150"/>
            <a:ext cx="1481138" cy="519351"/>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10253" name="Oval 16"/>
          <p:cNvSpPr>
            <a:spLocks noChangeArrowheads="1"/>
          </p:cNvSpPr>
          <p:nvPr/>
        </p:nvSpPr>
        <p:spPr bwMode="gray">
          <a:xfrm>
            <a:off x="5416550" y="3545563"/>
            <a:ext cx="1333500" cy="519351"/>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grpSp>
        <p:nvGrpSpPr>
          <p:cNvPr id="10254" name="Group 17"/>
          <p:cNvGrpSpPr/>
          <p:nvPr/>
        </p:nvGrpSpPr>
        <p:grpSpPr bwMode="auto">
          <a:xfrm>
            <a:off x="5134869" y="2928991"/>
            <a:ext cx="1809967" cy="1817929"/>
            <a:chOff x="4166" y="1706"/>
            <a:chExt cx="1252" cy="1252"/>
          </a:xfrm>
        </p:grpSpPr>
        <p:sp>
          <p:nvSpPr>
            <p:cNvPr id="10266" name="Oval 18"/>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0267" name="Oval 19"/>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0268" name="Oval 20"/>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0269" name="Oval 21"/>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a:solidFill>
                  <a:srgbClr val="000000"/>
                </a:solidFill>
              </a:endParaRPr>
            </a:p>
          </p:txBody>
        </p:sp>
      </p:grpSp>
      <p:sp>
        <p:nvSpPr>
          <p:cNvPr id="10255" name="AutoShape 22"/>
          <p:cNvSpPr>
            <a:spLocks noChangeArrowheads="1"/>
          </p:cNvSpPr>
          <p:nvPr/>
        </p:nvSpPr>
        <p:spPr bwMode="auto">
          <a:xfrm rot="9018746">
            <a:off x="4524375" y="4225926"/>
            <a:ext cx="850900" cy="360363"/>
          </a:xfrm>
          <a:prstGeom prst="rightArrow">
            <a:avLst>
              <a:gd name="adj1" fmla="val 50000"/>
              <a:gd name="adj2" fmla="val 59031"/>
            </a:avLst>
          </a:prstGeom>
          <a:solidFill>
            <a:srgbClr val="0000FF"/>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0256" name="AutoShape 23"/>
          <p:cNvSpPr>
            <a:spLocks noChangeArrowheads="1"/>
          </p:cNvSpPr>
          <p:nvPr/>
        </p:nvSpPr>
        <p:spPr bwMode="auto">
          <a:xfrm rot="17940149">
            <a:off x="6268244" y="2521744"/>
            <a:ext cx="850900" cy="360362"/>
          </a:xfrm>
          <a:prstGeom prst="rightArrow">
            <a:avLst>
              <a:gd name="adj1" fmla="val 50000"/>
              <a:gd name="adj2" fmla="val 59031"/>
            </a:avLst>
          </a:prstGeom>
          <a:solidFill>
            <a:srgbClr val="0000FF"/>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0258" name="AutoShape 25"/>
          <p:cNvSpPr>
            <a:spLocks noChangeArrowheads="1"/>
          </p:cNvSpPr>
          <p:nvPr/>
        </p:nvSpPr>
        <p:spPr bwMode="auto">
          <a:xfrm rot="2358833">
            <a:off x="6712791" y="4157784"/>
            <a:ext cx="850900" cy="360362"/>
          </a:xfrm>
          <a:prstGeom prst="rightArrow">
            <a:avLst>
              <a:gd name="adj1" fmla="val 50000"/>
              <a:gd name="adj2" fmla="val 59031"/>
            </a:avLst>
          </a:prstGeom>
          <a:solidFill>
            <a:srgbClr val="0000FF"/>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0259" name="AutoShape 26"/>
          <p:cNvSpPr>
            <a:spLocks noChangeArrowheads="1"/>
          </p:cNvSpPr>
          <p:nvPr/>
        </p:nvSpPr>
        <p:spPr bwMode="auto">
          <a:xfrm rot="13495438">
            <a:off x="4664075" y="2744788"/>
            <a:ext cx="908050" cy="360362"/>
          </a:xfrm>
          <a:prstGeom prst="rightArrow">
            <a:avLst>
              <a:gd name="adj1" fmla="val 50000"/>
              <a:gd name="adj2" fmla="val 62996"/>
            </a:avLst>
          </a:prstGeom>
          <a:solidFill>
            <a:srgbClr val="0000FF"/>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56347" name="AutoShape 27"/>
          <p:cNvSpPr>
            <a:spLocks noChangeArrowheads="1"/>
          </p:cNvSpPr>
          <p:nvPr/>
        </p:nvSpPr>
        <p:spPr bwMode="auto">
          <a:xfrm rot="16200000">
            <a:off x="9015413" y="-428628"/>
            <a:ext cx="2476504" cy="3590923"/>
          </a:xfrm>
          <a:prstGeom prst="wedgeRoundRectCallout">
            <a:avLst>
              <a:gd name="adj1" fmla="val -28739"/>
              <a:gd name="adj2" fmla="val -91461"/>
              <a:gd name="adj3" fmla="val 16667"/>
            </a:avLst>
          </a:prstGeom>
          <a:solidFill>
            <a:schemeClr val="accent1"/>
          </a:solidFill>
          <a:ln w="28575">
            <a:solidFill>
              <a:srgbClr val="FFFF00"/>
            </a:solidFill>
            <a:miter lim="800000"/>
          </a:ln>
          <a:effectLst>
            <a:outerShdw dist="226117" dir="7689434" algn="ctr" rotWithShape="0">
              <a:srgbClr val="808080">
                <a:alpha val="50000"/>
              </a:srgbClr>
            </a:outerShdw>
          </a:effectLst>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3000" dirty="0" err="1">
                <a:latin typeface="Times New Roman" panose="02020603050405020304" pitchFamily="18" charset="0"/>
                <a:ea typeface="Calibri" panose="020F0502020204030204" pitchFamily="34" charset="0"/>
              </a:rPr>
              <a:t>Nỗi</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buồn</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của</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tác</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giả</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giúp</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mỗi</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chúng</a:t>
            </a:r>
            <a:r>
              <a:rPr lang="en-US" sz="3000" dirty="0">
                <a:latin typeface="Times New Roman" panose="02020603050405020304" pitchFamily="18" charset="0"/>
                <a:ea typeface="Calibri" panose="020F0502020204030204" pitchFamily="34" charset="0"/>
              </a:rPr>
              <a:t> ta </a:t>
            </a:r>
            <a:r>
              <a:rPr lang="en-US" sz="3000" dirty="0" err="1">
                <a:latin typeface="Times New Roman" panose="02020603050405020304" pitchFamily="18" charset="0"/>
                <a:ea typeface="Calibri" panose="020F0502020204030204" pitchFamily="34" charset="0"/>
              </a:rPr>
              <a:t>thêm</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trân</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trọng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cuộc</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sống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ngày</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hôm</a:t>
            </a:r>
            <a:r>
              <a:rPr lang="en-US" sz="3000" dirty="0">
                <a:latin typeface="Times New Roman" panose="02020603050405020304" pitchFamily="18" charset="0"/>
                <a:ea typeface="Calibri" panose="020F0502020204030204" pitchFamily="34" charset="0"/>
              </a:rPr>
              <a:t> nay </a:t>
            </a:r>
            <a:r>
              <a:rPr lang="en-US" sz="3000" dirty="0" err="1">
                <a:latin typeface="Times New Roman" panose="02020603050405020304" pitchFamily="18" charset="0"/>
                <a:ea typeface="Calibri" panose="020F0502020204030204" pitchFamily="34" charset="0"/>
              </a:rPr>
              <a:t>hơn</a:t>
            </a:r>
            <a:r>
              <a:rPr lang="en-US" sz="3000" dirty="0">
                <a:latin typeface="Times New Roman" panose="02020603050405020304" pitchFamily="18" charset="0"/>
                <a:ea typeface="Calibri" panose="020F0502020204030204" pitchFamily="34" charset="0"/>
              </a:rPr>
              <a:t>. </a:t>
            </a:r>
            <a:endParaRPr lang="en-US" altLang="en-US" sz="3000" b="1" dirty="0">
              <a:solidFill>
                <a:srgbClr val="000000"/>
              </a:solidFill>
            </a:endParaRPr>
          </a:p>
        </p:txBody>
      </p:sp>
      <p:sp>
        <p:nvSpPr>
          <p:cNvPr id="56349" name="AutoShape 29" descr="Canvas"/>
          <p:cNvSpPr>
            <a:spLocks noChangeArrowheads="1"/>
          </p:cNvSpPr>
          <p:nvPr/>
        </p:nvSpPr>
        <p:spPr bwMode="auto">
          <a:xfrm>
            <a:off x="142873" y="3929009"/>
            <a:ext cx="4252915" cy="2800405"/>
          </a:xfrm>
          <a:prstGeom prst="wedgeRoundRectCallout">
            <a:avLst>
              <a:gd name="adj1" fmla="val 45894"/>
              <a:gd name="adj2" fmla="val -48171"/>
              <a:gd name="adj3" fmla="val 16667"/>
            </a:avLst>
          </a:prstGeom>
          <a:blipFill dpi="0" rotWithShape="1">
            <a:blip r:embed="rId3"/>
            <a:srcRect/>
            <a:tile tx="0" ty="0" sx="100000" sy="100000" flip="none" algn="tl"/>
          </a:blipFill>
          <a:ln w="28575">
            <a:solidFill>
              <a:srgbClr val="0000FF"/>
            </a:solidFill>
            <a:miter lim="800000"/>
          </a:ln>
          <a:effectLst>
            <a:outerShdw dist="215526" dir="18900000" algn="ctr" rotWithShape="0">
              <a:srgbClr val="808080">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3000" dirty="0">
                <a:latin typeface="Times New Roman" panose="02020603050405020304" pitchFamily="18" charset="0"/>
                <a:ea typeface="Calibri" panose="020F0502020204030204" pitchFamily="34" charset="0"/>
              </a:rPr>
              <a:t>"</a:t>
            </a:r>
            <a:r>
              <a:rPr lang="en-US" sz="3000" dirty="0" err="1">
                <a:latin typeface="Times New Roman" panose="02020603050405020304" pitchFamily="18" charset="0"/>
                <a:ea typeface="Calibri" panose="020F0502020204030204" pitchFamily="34" charset="0"/>
              </a:rPr>
              <a:t>Tràng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giang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đầy</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rẫy</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tình</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người</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tình</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đời</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khát</a:t>
            </a:r>
            <a:r>
              <a:rPr lang="en-US" sz="3000" dirty="0">
                <a:latin typeface="Times New Roman" panose="02020603050405020304" pitchFamily="18" charset="0"/>
                <a:ea typeface="Calibri" panose="020F0502020204030204" pitchFamily="34" charset="0"/>
              </a:rPr>
              <a:t> khao </a:t>
            </a:r>
            <a:r>
              <a:rPr lang="en-US" sz="3000" dirty="0" err="1">
                <a:latin typeface="Times New Roman" panose="02020603050405020304" pitchFamily="18" charset="0"/>
                <a:ea typeface="Calibri" panose="020F0502020204030204" pitchFamily="34" charset="0"/>
              </a:rPr>
              <a:t>tìm</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về</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một</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điểm</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tựa</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bình</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yên</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trong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tâm</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hồn</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quê</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hương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gia</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đình</a:t>
            </a:r>
            <a:r>
              <a:rPr lang="en-US" sz="3000" dirty="0">
                <a:latin typeface="Times New Roman" panose="02020603050405020304" pitchFamily="18" charset="0"/>
                <a:ea typeface="Calibri" panose="020F0502020204030204" pitchFamily="34" charset="0"/>
              </a:rPr>
              <a:t>).</a:t>
            </a:r>
            <a:endParaRPr lang="en-US" altLang="en-US" sz="3000" b="1" dirty="0">
              <a:solidFill>
                <a:srgbClr val="000000"/>
              </a:solidFill>
            </a:endParaRPr>
          </a:p>
        </p:txBody>
      </p:sp>
      <p:sp>
        <p:nvSpPr>
          <p:cNvPr id="56350" name="AutoShape 30" descr="Blue tissue paper"/>
          <p:cNvSpPr>
            <a:spLocks noChangeArrowheads="1"/>
          </p:cNvSpPr>
          <p:nvPr/>
        </p:nvSpPr>
        <p:spPr bwMode="auto">
          <a:xfrm>
            <a:off x="142873" y="128586"/>
            <a:ext cx="3438527" cy="3148013"/>
          </a:xfrm>
          <a:prstGeom prst="wedgeRoundRectCallout">
            <a:avLst>
              <a:gd name="adj1" fmla="val 77884"/>
              <a:gd name="adj2" fmla="val -573"/>
              <a:gd name="adj3" fmla="val 16667"/>
            </a:avLst>
          </a:prstGeom>
          <a:blipFill dpi="0" rotWithShape="1">
            <a:blip r:embed="rId4"/>
            <a:srcRect/>
            <a:tile tx="0" ty="0" sx="100000" sy="100000" flip="none" algn="tl"/>
          </a:blipFill>
          <a:ln w="28575">
            <a:solidFill>
              <a:srgbClr val="800000"/>
            </a:solidFill>
            <a:miter lim="800000"/>
          </a:ln>
          <a:effectLst>
            <a:outerShdw dist="208295" dir="3145884" algn="ctr" rotWithShape="0">
              <a:srgbClr val="808080">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3000" dirty="0" err="1">
                <a:latin typeface="Times New Roman" panose="02020603050405020304" pitchFamily="18" charset="0"/>
                <a:ea typeface="Calibri" panose="020F0502020204030204" pitchFamily="34" charset="0"/>
              </a:rPr>
              <a:t>Cái</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tôi</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cá</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nhân</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vô</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cùng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nhỏ</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bé</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trong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cuộc</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đời</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với</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đất</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trời</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vũ</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trụ</a:t>
            </a:r>
            <a:r>
              <a:rPr lang="en-US" sz="3000" dirty="0">
                <a:latin typeface="Times New Roman" panose="02020603050405020304" pitchFamily="18" charset="0"/>
                <a:ea typeface="Calibri" panose="020F0502020204030204" pitchFamily="34" charset="0"/>
              </a:rPr>
              <a:t>. </a:t>
            </a:r>
            <a:endParaRPr lang="en-US" altLang="en-US" sz="3000" b="1" dirty="0">
              <a:solidFill>
                <a:srgbClr val="000000"/>
              </a:solidFill>
            </a:endParaRPr>
          </a:p>
          <a:p>
            <a:pPr algn="ctr" fontAlgn="base">
              <a:spcBef>
                <a:spcPct val="0"/>
              </a:spcBef>
              <a:spcAft>
                <a:spcPct val="0"/>
              </a:spcAft>
            </a:pPr>
            <a:endParaRPr lang="en-US" altLang="en-US" sz="3000" b="1" dirty="0">
              <a:solidFill>
                <a:srgbClr val="000000"/>
              </a:solidFill>
            </a:endParaRPr>
          </a:p>
        </p:txBody>
      </p:sp>
      <p:sp>
        <p:nvSpPr>
          <p:cNvPr id="10265" name="Text Box 32"/>
          <p:cNvSpPr txBox="1">
            <a:spLocks noChangeArrowheads="1"/>
          </p:cNvSpPr>
          <p:nvPr/>
        </p:nvSpPr>
        <p:spPr bwMode="auto">
          <a:xfrm>
            <a:off x="5245101" y="3276600"/>
            <a:ext cx="163671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400" b="1" dirty="0">
                <a:solidFill>
                  <a:srgbClr val="FF0000"/>
                </a:solidFill>
                <a:latin typeface="Bienhoa"/>
              </a:rPr>
              <a:t>Thông </a:t>
            </a:r>
            <a:r>
              <a:rPr lang="en-US" altLang="en-US" sz="3400" b="1" dirty="0" err="1">
                <a:solidFill>
                  <a:srgbClr val="FF0000"/>
                </a:solidFill>
                <a:latin typeface="Bienhoa"/>
              </a:rPr>
              <a:t>điệp</a:t>
            </a:r>
            <a:endParaRPr lang="en-US" altLang="en-US" sz="3400" b="1" dirty="0">
              <a:solidFill>
                <a:srgbClr val="FF0000"/>
              </a:solidFill>
              <a:latin typeface="Bienho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56347"/>
                                        </p:tgtEl>
                                        <p:attrNameLst>
                                          <p:attrName>style.visibility</p:attrName>
                                        </p:attrNameLst>
                                      </p:cBhvr>
                                      <p:to>
                                        <p:strVal val="visible"/>
                                      </p:to>
                                    </p:set>
                                    <p:animEffect transition="in" filter="diamond(out)">
                                      <p:cBhvr>
                                        <p:cTn id="7" dur="1000"/>
                                        <p:tgtEl>
                                          <p:spTgt spid="5634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checkerboard(across)">
                                      <p:cBhvr>
                                        <p:cTn id="12" dur="500"/>
                                        <p:tgtEl>
                                          <p:spTgt spid="563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3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56350"/>
                                        </p:tgtEl>
                                        <p:attrNameLst>
                                          <p:attrName>style.visibility</p:attrName>
                                        </p:attrNameLst>
                                      </p:cBhvr>
                                      <p:to>
                                        <p:strVal val="visible"/>
                                      </p:to>
                                    </p:set>
                                    <p:animEffect transition="in" filter="box(out)">
                                      <p:cBhvr>
                                        <p:cTn id="21" dur="500"/>
                                        <p:tgtEl>
                                          <p:spTgt spid="56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47" grpId="0" animBg="1"/>
      <p:bldP spid="56349" grpId="0" animBg="1"/>
      <p:bldP spid="5635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72376" r="26335"/>
          <a:stretch>
            <a:fillRect/>
          </a:stretch>
        </p:blipFill>
        <p:spPr>
          <a:xfrm>
            <a:off x="0" y="0"/>
            <a:ext cx="12192000" cy="6858000"/>
          </a:xfrm>
          <a:prstGeom prst="rect">
            <a:avLst/>
          </a:prstGeom>
        </p:spPr>
      </p:pic>
      <p:grpSp>
        <p:nvGrpSpPr>
          <p:cNvPr id="3" name="组合 2"/>
          <p:cNvGrpSpPr/>
          <p:nvPr/>
        </p:nvGrpSpPr>
        <p:grpSpPr>
          <a:xfrm rot="5400000">
            <a:off x="1288694" y="808933"/>
            <a:ext cx="101370" cy="1330760"/>
            <a:chOff x="508216" y="2820579"/>
            <a:chExt cx="196770" cy="2583143"/>
          </a:xfrm>
          <a:solidFill>
            <a:schemeClr val="bg1"/>
          </a:solidFill>
        </p:grpSpPr>
        <p:sp>
          <p:nvSpPr>
            <p:cNvPr id="4" name="椭圆 3"/>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5" name="直接连接符 4"/>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508216" y="4013766"/>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7" name="直接连接符 6"/>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20000" b="5573"/>
          <a:stretch>
            <a:fillRect/>
          </a:stretch>
        </p:blipFill>
        <p:spPr>
          <a:xfrm rot="5400000">
            <a:off x="4510977" y="-281737"/>
            <a:ext cx="4171612" cy="7383658"/>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71" y="2493406"/>
            <a:ext cx="5907133" cy="4171611"/>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3035" y="1679"/>
            <a:ext cx="4858966" cy="3427319"/>
          </a:xfrm>
          <a:prstGeom prst="rect">
            <a:avLst/>
          </a:prstGeom>
        </p:spPr>
      </p:pic>
      <p:sp>
        <p:nvSpPr>
          <p:cNvPr id="19" name="文本框 18"/>
          <p:cNvSpPr txBox="1"/>
          <p:nvPr/>
        </p:nvSpPr>
        <p:spPr>
          <a:xfrm>
            <a:off x="4423575" y="1540331"/>
            <a:ext cx="4388512"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8000" b="1" i="0" u="sng" strike="noStrike" kern="1200" cap="none" spc="0" normalizeH="0" baseline="0" noProof="0" dirty="0">
                <a:ln>
                  <a:noFill/>
                </a:ln>
                <a:solidFill>
                  <a:prstClr val="black"/>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III. </a:t>
            </a:r>
            <a:endParaRPr kumimoji="0" lang="zh-CN" altLang="en-US" sz="8000" b="1" i="0" u="sng" strike="noStrike" kern="1200" cap="none" spc="0" normalizeH="0" baseline="0" noProof="0" dirty="0">
              <a:ln>
                <a:noFill/>
              </a:ln>
              <a:solidFill>
                <a:prstClr val="black"/>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sp>
        <p:nvSpPr>
          <p:cNvPr id="20" name="Synergistically utilize technically sound portals with frictionless chains. Dramatically customize…"/>
          <p:cNvSpPr txBox="1"/>
          <p:nvPr/>
        </p:nvSpPr>
        <p:spPr>
          <a:xfrm>
            <a:off x="4791196" y="3243901"/>
            <a:ext cx="4007948" cy="830997"/>
          </a:xfrm>
          <a:prstGeom prst="rect">
            <a:avLst/>
          </a:prstGeom>
          <a:ln w="12700">
            <a:miter lim="400000"/>
          </a:ln>
        </p:spPr>
        <p:txBody>
          <a:bodyPr wrap="square" lIns="0" tIns="0" rIns="0" bIns="0">
            <a:spAutoFit/>
          </a:bodyPr>
          <a:lstStyle/>
          <a:p>
            <a:pPr marL="0" marR="0" lvl="0" indent="0" algn="ctr" defTabSz="412750" rtl="0" eaLnBrk="1" fontAlgn="auto" latinLnBrk="0" hangingPunct="0">
              <a:lnSpc>
                <a:spcPct val="100000"/>
              </a:lnSpc>
              <a:spcBef>
                <a:spcPts val="0"/>
              </a:spcBef>
              <a:spcAft>
                <a:spcPts val="0"/>
              </a:spcAft>
              <a:buClrTx/>
              <a:buSzTx/>
              <a:buFontTx/>
              <a:buNone/>
              <a:defRPr sz="2000" b="0">
                <a:solidFill>
                  <a:srgbClr val="1C1F25"/>
                </a:solidFill>
                <a:latin typeface="Roboto Bold"/>
                <a:ea typeface="Roboto Bold"/>
                <a:cs typeface="Roboto Bold"/>
                <a:sym typeface="Roboto Bold"/>
              </a:defRPr>
            </a:pPr>
            <a:r>
              <a:rPr kumimoji="0" lang="en-US" altLang="zh-CN" sz="5400" b="1" i="0" u="none" strike="noStrike" kern="0" cap="none" spc="0" normalizeH="0" baseline="0" noProof="0" dirty="0" err="1">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rPr>
              <a:t>Tổng</a:t>
            </a:r>
            <a:r>
              <a:rPr kumimoji="0" lang="en-US" altLang="zh-CN" sz="5400" b="1" i="0" u="none" strike="noStrike" kern="0" cap="none" spc="0" normalizeH="0" noProof="0" dirty="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rPr>
              <a:t> </a:t>
            </a:r>
            <a:r>
              <a:rPr kumimoji="0" lang="en-US" altLang="zh-CN" sz="5400" b="1" i="0" u="none" strike="noStrike" kern="0" cap="none" spc="0" normalizeH="0" noProof="0" dirty="0" err="1">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rPr>
              <a:t>kết</a:t>
            </a:r>
            <a:endParaRPr kumimoji="0" lang="en-US" altLang="zh-CN" sz="5400" b="1" i="0" u="none" strike="noStrike" kern="0" cap="none" spc="0" normalizeH="0" baseline="0" noProof="0" dirty="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panose="02000000000000000000"/>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1430081" y="798774"/>
            <a:ext cx="8696099" cy="4375255"/>
          </a:xfrm>
          <a:prstGeom prst="rect">
            <a:avLst/>
          </a:prstGeom>
        </p:spPr>
      </p:pic>
      <p:sp>
        <p:nvSpPr>
          <p:cNvPr id="10" name="TextBox 9"/>
          <p:cNvSpPr txBox="1"/>
          <p:nvPr/>
        </p:nvSpPr>
        <p:spPr>
          <a:xfrm>
            <a:off x="3156857" y="1683971"/>
            <a:ext cx="5551714" cy="2159245"/>
          </a:xfrm>
          <a:prstGeom prst="rect">
            <a:avLst/>
          </a:prstGeom>
          <a:noFill/>
        </p:spPr>
        <p:txBody>
          <a:bodyPr wrap="square">
            <a:spAutoFit/>
          </a:bodyPr>
          <a:lstStyle/>
          <a:p>
            <a:pPr algn="just">
              <a:lnSpc>
                <a:spcPct val="115000"/>
              </a:lnSpc>
              <a:spcAft>
                <a:spcPts val="800"/>
              </a:spcAft>
            </a:pPr>
            <a:r>
              <a:rPr lang="de-DE" sz="4000" b="1" dirty="0">
                <a:latin typeface="Times New Roman" panose="02020603050405020304" pitchFamily="18" charset="0"/>
                <a:ea typeface="Calibri" panose="020F0502020204030204" pitchFamily="34" charset="0"/>
                <a:cs typeface="Times New Roman" panose="02020603050405020304" pitchFamily="18" charset="0"/>
              </a:rPr>
              <a:t>? </a:t>
            </a:r>
            <a:r>
              <a:rPr lang="de-DE" sz="4000" dirty="0">
                <a:latin typeface="Times New Roman" panose="02020603050405020304" pitchFamily="18" charset="0"/>
                <a:ea typeface="Calibri" panose="020F0502020204030204" pitchFamily="34" charset="0"/>
                <a:cs typeface="Times New Roman" panose="02020603050405020304" pitchFamily="18" charset="0"/>
              </a:rPr>
              <a:t>Nêu những giá trị cơ bản về nội dung và nghệ thuật của bài thơ?</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370115" y="933669"/>
            <a:ext cx="10189028" cy="5066329"/>
          </a:xfrm>
          <a:prstGeom prst="rect">
            <a:avLst/>
          </a:prstGeom>
        </p:spPr>
      </p:pic>
      <p:sp>
        <p:nvSpPr>
          <p:cNvPr id="10" name="TextBox 9"/>
          <p:cNvSpPr txBox="1"/>
          <p:nvPr/>
        </p:nvSpPr>
        <p:spPr>
          <a:xfrm>
            <a:off x="1632857" y="1980271"/>
            <a:ext cx="8055429" cy="3170099"/>
          </a:xfrm>
          <a:prstGeom prst="rect">
            <a:avLst/>
          </a:prstGeom>
          <a:noFill/>
        </p:spPr>
        <p:txBody>
          <a:bodyPr wrap="square">
            <a:spAutoFit/>
          </a:bodyPr>
          <a:lstStyle/>
          <a:p>
            <a:pPr lvl="0" algn="just">
              <a:defRPr/>
            </a:pPr>
            <a:r>
              <a:rPr lang="en-US" sz="4000" dirty="0" err="1">
                <a:latin typeface="Times New Roman" panose="02020603050405020304" pitchFamily="18" charset="0"/>
                <a:ea typeface="Calibri" panose="020F0502020204030204" pitchFamily="34" charset="0"/>
              </a:rPr>
              <a:t>Vẻ</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đẹp</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bức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tranh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thiện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nhiên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nỗi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sầu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của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cái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tôi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cô</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đơn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trước</a:t>
            </a:r>
            <a:r>
              <a:rPr lang="en-US" sz="4000" dirty="0">
                <a:latin typeface="Times New Roman" panose="02020603050405020304" pitchFamily="18" charset="0"/>
                <a:ea typeface="Calibri" panose="020F0502020204030204" pitchFamily="34" charset="0"/>
              </a:rPr>
              <a:t> vũ </a:t>
            </a:r>
            <a:r>
              <a:rPr lang="en-US" sz="4000" dirty="0" err="1">
                <a:latin typeface="Times New Roman" panose="02020603050405020304" pitchFamily="18" charset="0"/>
                <a:ea typeface="Calibri" panose="020F0502020204030204" pitchFamily="34" charset="0"/>
              </a:rPr>
              <a:t>tru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rộng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lớn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niềm</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khát</a:t>
            </a:r>
            <a:r>
              <a:rPr lang="en-US" sz="4000" dirty="0">
                <a:latin typeface="Times New Roman" panose="02020603050405020304" pitchFamily="18" charset="0"/>
                <a:ea typeface="Calibri" panose="020F0502020204030204" pitchFamily="34" charset="0"/>
              </a:rPr>
              <a:t> khao </a:t>
            </a:r>
            <a:r>
              <a:rPr lang="en-US" sz="4000" dirty="0" err="1">
                <a:latin typeface="Times New Roman" panose="02020603050405020304" pitchFamily="18" charset="0"/>
                <a:ea typeface="Calibri" panose="020F0502020204030204" pitchFamily="34" charset="0"/>
              </a:rPr>
              <a:t>hòa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nhập</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với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đời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lòng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yêu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quê</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hương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đất</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nước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tha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thiết</a:t>
            </a:r>
            <a:r>
              <a:rPr lang="en-US" sz="4000" dirty="0">
                <a:latin typeface="Times New Roman" panose="02020603050405020304" pitchFamily="18" charset="0"/>
                <a:ea typeface="Calibri" panose="020F0502020204030204" pitchFamily="34" charset="0"/>
              </a:rPr>
              <a:t>.</a:t>
            </a:r>
            <a:endParaRPr lang="vi-VN"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p:cNvSpPr txBox="1"/>
          <p:nvPr/>
        </p:nvSpPr>
        <p:spPr>
          <a:xfrm>
            <a:off x="3863798" y="28228"/>
            <a:ext cx="6262382" cy="905441"/>
          </a:xfrm>
          <a:prstGeom prst="rect">
            <a:avLst/>
          </a:prstGeom>
          <a:noFill/>
        </p:spPr>
        <p:txBody>
          <a:bodyPr wrap="square">
            <a:spAutoFit/>
          </a:bodyPr>
          <a:lstStyle/>
          <a:p>
            <a:pPr algn="just">
              <a:lnSpc>
                <a:spcPct val="150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dung </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653144" y="850035"/>
            <a:ext cx="10798628" cy="6356308"/>
          </a:xfrm>
          <a:prstGeom prst="rect">
            <a:avLst/>
          </a:prstGeom>
        </p:spPr>
      </p:pic>
      <p:sp>
        <p:nvSpPr>
          <p:cNvPr id="10" name="TextBox 9"/>
          <p:cNvSpPr txBox="1"/>
          <p:nvPr/>
        </p:nvSpPr>
        <p:spPr>
          <a:xfrm>
            <a:off x="2092810" y="1427022"/>
            <a:ext cx="7443076" cy="3744615"/>
          </a:xfrm>
          <a:prstGeom prst="rect">
            <a:avLst/>
          </a:prstGeom>
          <a:noFill/>
        </p:spPr>
        <p:txBody>
          <a:bodyPr wrap="square">
            <a:spAutoFit/>
          </a:bodyPr>
          <a:lstStyle/>
          <a:p>
            <a:pPr>
              <a:lnSpc>
                <a:spcPct val="115000"/>
              </a:lnSpc>
              <a:spcAft>
                <a:spcPts val="80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Sư</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kết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hợp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hòa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giữa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tô</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cô</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điển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hiện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đại</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Hình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ảnh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giàu</a:t>
            </a:r>
            <a:r>
              <a:rPr lang="en-US" sz="4000" dirty="0">
                <a:latin typeface="Times New Roman" panose="02020603050405020304" pitchFamily="18" charset="0"/>
                <a:ea typeface="Calibri" panose="020F0502020204030204" pitchFamily="34" charset="0"/>
              </a:rPr>
              <a:t> ý </a:t>
            </a:r>
            <a:r>
              <a:rPr lang="en-US" sz="4000" dirty="0" err="1">
                <a:latin typeface="Times New Roman" panose="02020603050405020304" pitchFamily="18" charset="0"/>
                <a:ea typeface="Calibri" panose="020F0502020204030204" pitchFamily="34" charset="0"/>
              </a:rPr>
              <a:t>nghĩa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biểu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tượng</a:t>
            </a:r>
            <a:r>
              <a:rPr lang="en-US" sz="4000" dirty="0">
                <a:latin typeface="Times New Roman" panose="02020603050405020304" pitchFamily="18" charset="0"/>
                <a:ea typeface="Calibri" panose="020F0502020204030204" pitchFamily="34" charset="0"/>
              </a:rPr>
              <a:t>.</a:t>
            </a:r>
            <a:endParaRPr lang="vi-VN"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p:cNvSpPr txBox="1"/>
          <p:nvPr/>
        </p:nvSpPr>
        <p:spPr>
          <a:xfrm>
            <a:off x="3863798" y="28228"/>
            <a:ext cx="6262382" cy="905441"/>
          </a:xfrm>
          <a:prstGeom prst="rect">
            <a:avLst/>
          </a:prstGeom>
          <a:noFill/>
        </p:spPr>
        <p:txBody>
          <a:bodyPr wrap="square">
            <a:spAutoFit/>
          </a:bodyPr>
          <a:lstStyle/>
          <a:p>
            <a:pPr algn="just">
              <a:lnSpc>
                <a:spcPct val="150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72376" r="26335"/>
          <a:stretch>
            <a:fillRect/>
          </a:stretch>
        </p:blipFill>
        <p:spPr>
          <a:xfrm>
            <a:off x="0" y="0"/>
            <a:ext cx="12192000"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497" y="2572407"/>
            <a:ext cx="5907133" cy="4171611"/>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20000" b="5573"/>
          <a:stretch>
            <a:fillRect/>
          </a:stretch>
        </p:blipFill>
        <p:spPr>
          <a:xfrm rot="5400000">
            <a:off x="1530871" y="1041644"/>
            <a:ext cx="4779951" cy="4774712"/>
          </a:xfrm>
          <a:prstGeom prst="rect">
            <a:avLst/>
          </a:prstGeom>
        </p:spPr>
      </p:pic>
      <p:sp>
        <p:nvSpPr>
          <p:cNvPr id="6" name="文本框 5"/>
          <p:cNvSpPr txBox="1"/>
          <p:nvPr/>
        </p:nvSpPr>
        <p:spPr>
          <a:xfrm>
            <a:off x="2461407" y="1372556"/>
            <a:ext cx="3185126" cy="1323439"/>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defRPr/>
            </a:pPr>
            <a:r>
              <a:rPr kumimoji="0" lang="en-US" altLang="zh-CN" sz="8000" b="1" i="0" u="sng" strike="noStrike" kern="1200" cap="none" spc="0" normalizeH="0" baseline="0" noProof="0">
                <a:ln>
                  <a:noFill/>
                </a:ln>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03.</a:t>
            </a:r>
            <a:endParaRPr kumimoji="0" lang="zh-CN" altLang="en-US" sz="8000" b="1" i="0" u="sng" strike="noStrike" kern="1200" cap="none" spc="0" normalizeH="0" baseline="0" noProof="0" dirty="0">
              <a:ln>
                <a:noFill/>
              </a:ln>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sp>
        <p:nvSpPr>
          <p:cNvPr id="7" name="文本框 6"/>
          <p:cNvSpPr txBox="1"/>
          <p:nvPr/>
        </p:nvSpPr>
        <p:spPr>
          <a:xfrm>
            <a:off x="2402100" y="2931762"/>
            <a:ext cx="3371354" cy="1569660"/>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defRPr/>
            </a:pPr>
            <a:r>
              <a:rPr lang="en-US" altLang="zh-CN" sz="4800" b="1">
                <a:latin typeface="Times New Roman" panose="02020603050405020304" pitchFamily="18" charset="0"/>
                <a:ea typeface="仓耳今楷05-6763 W05" panose="02020400000000000000" pitchFamily="18" charset="-122"/>
                <a:cs typeface="Times New Roman" panose="02020603050405020304" pitchFamily="18" charset="0"/>
              </a:rPr>
              <a:t>Hoạt động luyện tập</a:t>
            </a:r>
            <a:endParaRPr kumimoji="0" lang="zh-CN" altLang="en-US" sz="4800" b="1" i="0" u="none" strike="noStrike" kern="1200" cap="none" spc="0" normalizeH="0" baseline="0" noProof="0" dirty="0">
              <a:ln>
                <a:noFill/>
              </a:ln>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4238" y="1208205"/>
            <a:ext cx="6296913" cy="4441589"/>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060" y="559894"/>
            <a:ext cx="2143256" cy="1513565"/>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4905" y="4564355"/>
            <a:ext cx="2143256" cy="1513565"/>
          </a:xfrm>
          <a:prstGeom prst="rect">
            <a:avLst/>
          </a:prstGeom>
        </p:spPr>
      </p:pic>
      <p:cxnSp>
        <p:nvCxnSpPr>
          <p:cNvPr id="14" name="Google Shape;2469;p43"/>
          <p:cNvCxnSpPr/>
          <p:nvPr/>
        </p:nvCxnSpPr>
        <p:spPr>
          <a:xfrm rot="10800000">
            <a:off x="11369732" y="4005487"/>
            <a:ext cx="0" cy="673600"/>
          </a:xfrm>
          <a:prstGeom prst="straightConnector1">
            <a:avLst/>
          </a:prstGeom>
          <a:solidFill>
            <a:srgbClr val="4A7B25"/>
          </a:solidFill>
          <a:ln w="9525" cap="flat" cmpd="sng">
            <a:solidFill>
              <a:schemeClr val="bg1"/>
            </a:solidFill>
            <a:prstDash val="solid"/>
            <a:round/>
            <a:headEnd type="oval" w="med" len="med"/>
            <a:tailEnd type="none" w="med" len="med"/>
          </a:ln>
        </p:spPr>
      </p:cxnSp>
      <p:cxnSp>
        <p:nvCxnSpPr>
          <p:cNvPr id="15" name="Google Shape;2470;p43"/>
          <p:cNvCxnSpPr/>
          <p:nvPr/>
        </p:nvCxnSpPr>
        <p:spPr>
          <a:xfrm>
            <a:off x="10658510" y="2462994"/>
            <a:ext cx="0" cy="673600"/>
          </a:xfrm>
          <a:prstGeom prst="straightConnector1">
            <a:avLst/>
          </a:prstGeom>
          <a:solidFill>
            <a:srgbClr val="4A7B25"/>
          </a:solidFill>
          <a:ln w="9525" cap="flat" cmpd="sng">
            <a:solidFill>
              <a:schemeClr val="bg1"/>
            </a:solidFill>
            <a:prstDash val="solid"/>
            <a:round/>
            <a:headEnd type="oval"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1430081" y="778033"/>
            <a:ext cx="9433862" cy="4686596"/>
          </a:xfrm>
          <a:prstGeom prst="rect">
            <a:avLst/>
          </a:prstGeom>
        </p:spPr>
      </p:pic>
      <p:sp>
        <p:nvSpPr>
          <p:cNvPr id="10" name="TextBox 9"/>
          <p:cNvSpPr txBox="1"/>
          <p:nvPr/>
        </p:nvSpPr>
        <p:spPr>
          <a:xfrm>
            <a:off x="2656114" y="1850570"/>
            <a:ext cx="7032172" cy="3211135"/>
          </a:xfrm>
          <a:prstGeom prst="rect">
            <a:avLst/>
          </a:prstGeom>
          <a:noFill/>
        </p:spPr>
        <p:txBody>
          <a:bodyPr wrap="square">
            <a:spAutoFit/>
          </a:bodyPr>
          <a:lstStyle/>
          <a:p>
            <a:pPr algn="just">
              <a:lnSpc>
                <a:spcPct val="115000"/>
              </a:lnSpc>
              <a:spcAft>
                <a:spcPts val="800"/>
              </a:spcAft>
              <a:tabLst>
                <a:tab pos="180340" algn="l"/>
                <a:tab pos="314960" algn="l"/>
              </a:tabLst>
            </a:pPr>
            <a:r>
              <a:rPr kumimoji="0" lang="vi-VN" sz="35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đoạn văn (khoảng 150 chữ)</a:t>
            </a:r>
            <a:r>
              <a:rPr lang="en-US" sz="3500"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bày</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tỏ</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tâm</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đắc</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nổi</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bật</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bài</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thơ</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a:t>
            </a:r>
            <a:r>
              <a:rPr lang="en-US" sz="3500" b="1" i="1" dirty="0" err="1">
                <a:latin typeface="Times New Roman" panose="02020603050405020304" pitchFamily="18" charset="0"/>
                <a:ea typeface="Calibri" panose="020F0502020204030204" pitchFamily="34" charset="0"/>
                <a:cs typeface="Times New Roman" panose="02020603050405020304" pitchFamily="18" charset="0"/>
              </a:rPr>
              <a:t>Tràng</a:t>
            </a:r>
            <a:r>
              <a:rPr lang="en-US" sz="3500" b="1" i="1" dirty="0">
                <a:latin typeface="Times New Roman" panose="02020603050405020304" pitchFamily="18" charset="0"/>
                <a:ea typeface="Calibri" panose="020F0502020204030204" pitchFamily="34" charset="0"/>
                <a:cs typeface="Times New Roman" panose="02020603050405020304" pitchFamily="18" charset="0"/>
              </a:rPr>
              <a:t> Giang</a:t>
            </a: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500" b="1" i="1"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497" y="2572407"/>
            <a:ext cx="5907133" cy="4171611"/>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0000" b="5573"/>
          <a:stretch>
            <a:fillRect/>
          </a:stretch>
        </p:blipFill>
        <p:spPr>
          <a:xfrm rot="5400000">
            <a:off x="1530871" y="1041644"/>
            <a:ext cx="4779951" cy="4774712"/>
          </a:xfrm>
          <a:prstGeom prst="rect">
            <a:avLst/>
          </a:prstGeom>
        </p:spPr>
      </p:pic>
      <p:sp>
        <p:nvSpPr>
          <p:cNvPr id="6" name="文本框 5"/>
          <p:cNvSpPr txBox="1"/>
          <p:nvPr/>
        </p:nvSpPr>
        <p:spPr>
          <a:xfrm>
            <a:off x="2461407" y="1372556"/>
            <a:ext cx="3185126" cy="1323439"/>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defRPr/>
            </a:pPr>
            <a:r>
              <a:rPr kumimoji="0" lang="en-US" altLang="zh-CN" sz="8000" b="1" i="0" u="sng" strike="noStrike" kern="1200" cap="none" spc="0" normalizeH="0" baseline="0" noProof="0">
                <a:ln>
                  <a:noFill/>
                </a:ln>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04.</a:t>
            </a:r>
            <a:endParaRPr kumimoji="0" lang="zh-CN" altLang="en-US" sz="8000" b="1" i="0" u="sng" strike="noStrike" kern="1200" cap="none" spc="0" normalizeH="0" baseline="0" noProof="0" dirty="0">
              <a:ln>
                <a:noFill/>
              </a:ln>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sp>
        <p:nvSpPr>
          <p:cNvPr id="7" name="文本框 6"/>
          <p:cNvSpPr txBox="1"/>
          <p:nvPr/>
        </p:nvSpPr>
        <p:spPr>
          <a:xfrm>
            <a:off x="2402100" y="2931762"/>
            <a:ext cx="3371354" cy="1569660"/>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defRPr/>
            </a:pPr>
            <a:r>
              <a:rPr lang="en-US" altLang="zh-CN" sz="4800" b="1">
                <a:latin typeface="Times New Roman" panose="02020603050405020304" pitchFamily="18" charset="0"/>
                <a:ea typeface="仓耳今楷05-6763 W05" panose="02020400000000000000" pitchFamily="18" charset="-122"/>
                <a:cs typeface="Times New Roman" panose="02020603050405020304" pitchFamily="18" charset="0"/>
              </a:rPr>
              <a:t>Hoạt động vận dụng</a:t>
            </a:r>
            <a:endParaRPr kumimoji="0" lang="zh-CN" altLang="en-US" sz="4800" b="1" i="0" u="none" strike="noStrike" kern="1200" cap="none" spc="0" normalizeH="0" baseline="0" noProof="0" dirty="0">
              <a:ln>
                <a:noFill/>
              </a:ln>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4238" y="1208205"/>
            <a:ext cx="6296913" cy="4441589"/>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060" y="559894"/>
            <a:ext cx="2143256" cy="1513565"/>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4905" y="4564355"/>
            <a:ext cx="2143256" cy="1513565"/>
          </a:xfrm>
          <a:prstGeom prst="rect">
            <a:avLst/>
          </a:prstGeom>
        </p:spPr>
      </p:pic>
      <p:cxnSp>
        <p:nvCxnSpPr>
          <p:cNvPr id="14" name="Google Shape;2469;p43"/>
          <p:cNvCxnSpPr/>
          <p:nvPr/>
        </p:nvCxnSpPr>
        <p:spPr>
          <a:xfrm rot="10800000">
            <a:off x="11369732" y="4005487"/>
            <a:ext cx="0" cy="673600"/>
          </a:xfrm>
          <a:prstGeom prst="straightConnector1">
            <a:avLst/>
          </a:prstGeom>
          <a:solidFill>
            <a:srgbClr val="4A7B25"/>
          </a:solidFill>
          <a:ln w="9525" cap="flat" cmpd="sng">
            <a:solidFill>
              <a:schemeClr val="bg1"/>
            </a:solidFill>
            <a:prstDash val="solid"/>
            <a:round/>
            <a:headEnd type="oval" w="med" len="med"/>
            <a:tailEnd type="none" w="med" len="med"/>
          </a:ln>
        </p:spPr>
      </p:cxnSp>
      <p:cxnSp>
        <p:nvCxnSpPr>
          <p:cNvPr id="15" name="Google Shape;2470;p43"/>
          <p:cNvCxnSpPr/>
          <p:nvPr/>
        </p:nvCxnSpPr>
        <p:spPr>
          <a:xfrm>
            <a:off x="10658510" y="2462994"/>
            <a:ext cx="0" cy="673600"/>
          </a:xfrm>
          <a:prstGeom prst="straightConnector1">
            <a:avLst/>
          </a:prstGeom>
          <a:solidFill>
            <a:srgbClr val="4A7B25"/>
          </a:solidFill>
          <a:ln w="9525" cap="flat" cmpd="sng">
            <a:solidFill>
              <a:schemeClr val="bg1"/>
            </a:solidFill>
            <a:prstDash val="solid"/>
            <a:round/>
            <a:headEnd type="oval"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 name="TextBox 7"/>
          <p:cNvSpPr txBox="1"/>
          <p:nvPr/>
        </p:nvSpPr>
        <p:spPr>
          <a:xfrm>
            <a:off x="3763679" y="174422"/>
            <a:ext cx="4299097"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DỤNG</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1430081" y="778032"/>
            <a:ext cx="8696099" cy="4375255"/>
          </a:xfrm>
          <a:prstGeom prst="rect">
            <a:avLst/>
          </a:prstGeom>
        </p:spPr>
      </p:pic>
      <p:sp>
        <p:nvSpPr>
          <p:cNvPr id="10" name="TextBox 9"/>
          <p:cNvSpPr txBox="1"/>
          <p:nvPr/>
        </p:nvSpPr>
        <p:spPr>
          <a:xfrm>
            <a:off x="2307771" y="1859340"/>
            <a:ext cx="6770915" cy="1708160"/>
          </a:xfrm>
          <a:prstGeom prst="rect">
            <a:avLst/>
          </a:prstGeom>
          <a:noFill/>
        </p:spPr>
        <p:txBody>
          <a:bodyPr wrap="square">
            <a:spAutoFit/>
          </a:bodyPr>
          <a:lstStyle/>
          <a:p>
            <a:pPr lvl="0" algn="just">
              <a:defRPr/>
            </a:pPr>
            <a:r>
              <a:rPr lang="vi-VN" sz="3500" b="1" i="1" dirty="0">
                <a:latin typeface="Times New Roman" panose="02020603050405020304" pitchFamily="18" charset="0"/>
                <a:ea typeface="MS Mincho" panose="02020609040205080304" pitchFamily="49" charset="-128"/>
              </a:rPr>
              <a:t>Sưu tầm thêm một số bài thơ của Huy Cận trước cách mạng. </a:t>
            </a:r>
            <a:r>
              <a:rPr lang="en-US" sz="3500" b="1" i="1" dirty="0" err="1">
                <a:latin typeface="Times New Roman" panose="02020603050405020304" pitchFamily="18" charset="0"/>
                <a:ea typeface="MS Mincho" panose="02020609040205080304" pitchFamily="49" charset="-128"/>
              </a:rPr>
              <a:t>Viết</a:t>
            </a:r>
            <a:r>
              <a:rPr lang="en-US" sz="3500" b="1" i="1" dirty="0">
                <a:latin typeface="Times New Roman" panose="02020603050405020304" pitchFamily="18" charset="0"/>
                <a:ea typeface="MS Mincho" panose="02020609040205080304" pitchFamily="49" charset="-128"/>
              </a:rPr>
              <a:t> </a:t>
            </a:r>
            <a:r>
              <a:rPr lang="en-US" sz="3500" b="1" i="1" dirty="0" err="1">
                <a:latin typeface="Times New Roman" panose="02020603050405020304" pitchFamily="18" charset="0"/>
                <a:ea typeface="MS Mincho" panose="02020609040205080304" pitchFamily="49" charset="-128"/>
              </a:rPr>
              <a:t>cảm</a:t>
            </a:r>
            <a:r>
              <a:rPr lang="en-US" sz="3500" b="1" i="1" dirty="0">
                <a:latin typeface="Times New Roman" panose="02020603050405020304" pitchFamily="18" charset="0"/>
                <a:ea typeface="MS Mincho" panose="02020609040205080304" pitchFamily="49" charset="-128"/>
              </a:rPr>
              <a:t> </a:t>
            </a:r>
            <a:r>
              <a:rPr lang="en-US" sz="3500" b="1" i="1" dirty="0" err="1">
                <a:latin typeface="Times New Roman" panose="02020603050405020304" pitchFamily="18" charset="0"/>
                <a:ea typeface="MS Mincho" panose="02020609040205080304" pitchFamily="49" charset="-128"/>
              </a:rPr>
              <a:t>nhận</a:t>
            </a:r>
            <a:r>
              <a:rPr lang="en-US" sz="3500" b="1" i="1" dirty="0">
                <a:latin typeface="Times New Roman" panose="02020603050405020304" pitchFamily="18" charset="0"/>
                <a:ea typeface="MS Mincho" panose="02020609040205080304" pitchFamily="49" charset="-128"/>
              </a:rPr>
              <a:t> </a:t>
            </a:r>
            <a:r>
              <a:rPr lang="en-US" sz="3500" b="1" i="1" dirty="0" err="1">
                <a:latin typeface="Times New Roman" panose="02020603050405020304" pitchFamily="18" charset="0"/>
                <a:ea typeface="MS Mincho" panose="02020609040205080304" pitchFamily="49" charset="-128"/>
              </a:rPr>
              <a:t>về</a:t>
            </a:r>
            <a:r>
              <a:rPr lang="en-US" sz="3500" b="1" i="1" dirty="0">
                <a:latin typeface="Times New Roman" panose="02020603050405020304" pitchFamily="18" charset="0"/>
                <a:ea typeface="MS Mincho" panose="02020609040205080304" pitchFamily="49" charset="-128"/>
              </a:rPr>
              <a:t> </a:t>
            </a:r>
            <a:r>
              <a:rPr lang="en-US" sz="3500" b="1" i="1" dirty="0" err="1">
                <a:latin typeface="Times New Roman" panose="02020603050405020304" pitchFamily="18" charset="0"/>
                <a:ea typeface="MS Mincho" panose="02020609040205080304" pitchFamily="49" charset="-128"/>
              </a:rPr>
              <a:t>các</a:t>
            </a:r>
            <a:r>
              <a:rPr lang="en-US" sz="3500" b="1" i="1" dirty="0">
                <a:latin typeface="Times New Roman" panose="02020603050405020304" pitchFamily="18" charset="0"/>
                <a:ea typeface="MS Mincho" panose="02020609040205080304" pitchFamily="49" charset="-128"/>
              </a:rPr>
              <a:t> </a:t>
            </a:r>
            <a:r>
              <a:rPr lang="en-US" sz="3500" b="1" i="1" dirty="0" err="1">
                <a:latin typeface="Times New Roman" panose="02020603050405020304" pitchFamily="18" charset="0"/>
                <a:ea typeface="MS Mincho" panose="02020609040205080304" pitchFamily="49" charset="-128"/>
              </a:rPr>
              <a:t>bài</a:t>
            </a:r>
            <a:r>
              <a:rPr lang="en-US" sz="3500" b="1" i="1" dirty="0">
                <a:latin typeface="Times New Roman" panose="02020603050405020304" pitchFamily="18" charset="0"/>
                <a:ea typeface="MS Mincho" panose="02020609040205080304" pitchFamily="49" charset="-128"/>
              </a:rPr>
              <a:t> </a:t>
            </a:r>
            <a:r>
              <a:rPr lang="en-US" sz="3500" b="1" i="1" dirty="0" err="1">
                <a:latin typeface="Times New Roman" panose="02020603050405020304" pitchFamily="18" charset="0"/>
                <a:ea typeface="MS Mincho" panose="02020609040205080304" pitchFamily="49" charset="-128"/>
              </a:rPr>
              <a:t>thơ</a:t>
            </a:r>
            <a:r>
              <a:rPr lang="en-US" sz="3500" b="1" i="1" dirty="0">
                <a:latin typeface="Times New Roman" panose="02020603050405020304" pitchFamily="18" charset="0"/>
                <a:ea typeface="MS Mincho" panose="02020609040205080304" pitchFamily="49" charset="-128"/>
              </a:rPr>
              <a:t> </a:t>
            </a:r>
            <a:r>
              <a:rPr lang="en-US" sz="3500" b="1" i="1" dirty="0" err="1">
                <a:latin typeface="Times New Roman" panose="02020603050405020304" pitchFamily="18" charset="0"/>
                <a:ea typeface="MS Mincho" panose="02020609040205080304" pitchFamily="49" charset="-128"/>
              </a:rPr>
              <a:t>đó</a:t>
            </a:r>
            <a:endParaRPr kumimoji="0" lang="en-US" sz="3500" b="1" i="1"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62000" y="1201776"/>
            <a:ext cx="10450286" cy="4977406"/>
          </a:xfrm>
          <a:prstGeom prst="rect">
            <a:avLst/>
          </a:prstGeom>
          <a:noFill/>
          <a:ln>
            <a:solidFill>
              <a:srgbClr val="338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1657238" y="678818"/>
            <a:ext cx="3053442" cy="584252"/>
            <a:chOff x="2071451" y="2630867"/>
            <a:chExt cx="3053442" cy="584252"/>
          </a:xfrm>
        </p:grpSpPr>
        <p:sp>
          <p:nvSpPr>
            <p:cNvPr id="20" name="矩形: 圆角 19"/>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2434231" y="2692160"/>
              <a:ext cx="2247731" cy="461665"/>
            </a:xfrm>
            <a:prstGeom prst="rect">
              <a:avLst/>
            </a:prstGeom>
            <a:noFill/>
          </p:spPr>
          <p:txBody>
            <a:bodyPr wrap="none" rtlCol="0">
              <a:spAutoFit/>
            </a:bodyPr>
            <a:lstStyle/>
            <a:p>
              <a:r>
                <a:rPr lang="en-US" altLang="zh-CN" sz="2400" b="1" spc="600" dirty="0">
                  <a:solidFill>
                    <a:schemeClr val="bg1"/>
                  </a:solidFill>
                  <a:latin typeface="Cambria" panose="02040503050406030204" pitchFamily="18" charset="0"/>
                  <a:ea typeface="Cambria" panose="02040503050406030204" pitchFamily="18" charset="0"/>
                  <a:cs typeface="+mn-ea"/>
                  <a:sym typeface="+mn-lt"/>
                </a:rPr>
                <a:t>NHIỆM VỤ</a:t>
              </a:r>
              <a:endParaRPr lang="zh-CN" altLang="en-US" sz="2400" b="1" spc="600" dirty="0">
                <a:solidFill>
                  <a:schemeClr val="bg1"/>
                </a:solidFill>
                <a:latin typeface="Cambria" panose="02040503050406030204" pitchFamily="18" charset="0"/>
                <a:cs typeface="+mn-ea"/>
                <a:sym typeface="+mn-lt"/>
              </a:endParaRPr>
            </a:p>
          </p:txBody>
        </p:sp>
      </p:grpSp>
      <p:pic>
        <p:nvPicPr>
          <p:cNvPr id="19" name="图片 18"/>
          <p:cNvPicPr>
            <a:picLocks noChangeAspect="1"/>
          </p:cNvPicPr>
          <p:nvPr/>
        </p:nvPicPr>
        <p:blipFill rotWithShape="1">
          <a:blip r:embed="rId2" cstate="screen"/>
          <a:srcRect/>
          <a:stretch>
            <a:fillRect/>
          </a:stretch>
        </p:blipFill>
        <p:spPr>
          <a:xfrm>
            <a:off x="396558" y="5061914"/>
            <a:ext cx="1260680" cy="1505851"/>
          </a:xfrm>
          <a:prstGeom prst="rect">
            <a:avLst/>
          </a:prstGeom>
        </p:spPr>
      </p:pic>
      <p:sp>
        <p:nvSpPr>
          <p:cNvPr id="3" name="TextBox 2"/>
          <p:cNvSpPr txBox="1"/>
          <p:nvPr/>
        </p:nvSpPr>
        <p:spPr>
          <a:xfrm>
            <a:off x="979714" y="1547829"/>
            <a:ext cx="10232570" cy="4216282"/>
          </a:xfrm>
          <a:prstGeom prst="rect">
            <a:avLst/>
          </a:prstGeom>
          <a:noFill/>
        </p:spPr>
        <p:txBody>
          <a:bodyPr wrap="square">
            <a:spAutoFit/>
          </a:bodyPr>
          <a:lstStyle/>
          <a:p>
            <a:pPr algn="just">
              <a:lnSpc>
                <a:spcPct val="115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Chia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1, 2: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Huy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Cận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tóm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sơ</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mềm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canva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powerpoint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avatar,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3,4: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Tái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khung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Tràng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giang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sơ</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706007" y="1451979"/>
            <a:ext cx="7545364" cy="3028965"/>
          </a:xfrm>
          <a:prstGeom prst="rect">
            <a:avLst/>
          </a:prstGeom>
        </p:spPr>
      </p:pic>
      <p:sp>
        <p:nvSpPr>
          <p:cNvPr id="10" name="TextBox 9"/>
          <p:cNvSpPr txBox="1"/>
          <p:nvPr/>
        </p:nvSpPr>
        <p:spPr>
          <a:xfrm>
            <a:off x="2343774" y="2112857"/>
            <a:ext cx="4876800" cy="1569660"/>
          </a:xfrm>
          <a:prstGeom prst="rect">
            <a:avLst/>
          </a:prstGeom>
          <a:noFill/>
        </p:spPr>
        <p:txBody>
          <a:bodyPr wrap="square" rtlCol="0">
            <a:spAutoFit/>
          </a:bodyPr>
          <a:lstStyle/>
          <a:p>
            <a:pPr lvl="0">
              <a:defRPr/>
            </a:pPr>
            <a:r>
              <a:rPr lang="nl-NL" sz="3200" b="1" dirty="0">
                <a:latin typeface="Times New Roman" panose="02020603050405020304" pitchFamily="18" charset="0"/>
                <a:ea typeface="Calibri" panose="020F0502020204030204" pitchFamily="34" charset="0"/>
              </a:rPr>
              <a:t>Học thuộc bài thơ Tràng Giang. Nắm được nội dung chính và nghệ thuật.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Box 10"/>
          <p:cNvSpPr txBox="1"/>
          <p:nvPr/>
        </p:nvSpPr>
        <p:spPr>
          <a:xfrm>
            <a:off x="1989304" y="33845"/>
            <a:ext cx="825629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TỰ HỌC</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5573311" y="3817116"/>
            <a:ext cx="5912682" cy="3028965"/>
          </a:xfrm>
          <a:prstGeom prst="rect">
            <a:avLst/>
          </a:prstGeom>
        </p:spPr>
      </p:pic>
      <p:sp>
        <p:nvSpPr>
          <p:cNvPr id="13" name="TextBox 12"/>
          <p:cNvSpPr txBox="1"/>
          <p:nvPr/>
        </p:nvSpPr>
        <p:spPr>
          <a:xfrm>
            <a:off x="6885946" y="4477994"/>
            <a:ext cx="4127184" cy="1077218"/>
          </a:xfrm>
          <a:prstGeom prst="rect">
            <a:avLst/>
          </a:prstGeom>
          <a:noFill/>
        </p:spPr>
        <p:txBody>
          <a:bodyPr wrap="square" rtlCol="0">
            <a:spAutoFit/>
          </a:bodyPr>
          <a:lstStyle/>
          <a:p>
            <a:pPr lvl="0">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lang="nl-NL" sz="3200" dirty="0">
                <a:latin typeface="Times New Roman" panose="02020603050405020304" pitchFamily="18" charset="0"/>
                <a:ea typeface="Calibri" panose="020F0502020204030204" pitchFamily="34" charset="0"/>
              </a:rPr>
              <a:t> </a:t>
            </a:r>
            <a:r>
              <a:rPr lang="nl-NL" sz="3200" b="1" dirty="0">
                <a:latin typeface="Times New Roman" panose="02020603050405020304" pitchFamily="18" charset="0"/>
                <a:ea typeface="Calibri" panose="020F0502020204030204" pitchFamily="34" charset="0"/>
              </a:rPr>
              <a:t>Con đường mùa đông - Pushkin</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p:cNvSpPr>
            <a:spLocks noGrp="1" noRot="1" noChangeAspect="1" noMove="1" noResize="1" noEditPoints="1" noAdjustHandles="1" noChangeArrowheads="1" noChangeShapeType="1" noTextEdit="1"/>
          </p:cNvSpPr>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5903" y="3399769"/>
            <a:ext cx="10640754" cy="775845"/>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2200" b="1" kern="1200" dirty="0">
              <a:solidFill>
                <a:schemeClr val="tx2"/>
              </a:solidFill>
              <a:latin typeface="+mj-lt"/>
              <a:ea typeface="+mj-ea"/>
              <a:cs typeface="+mj-cs"/>
            </a:endParaRPr>
          </a:p>
        </p:txBody>
      </p:sp>
      <p:grpSp>
        <p:nvGrpSpPr>
          <p:cNvPr id="29" name="Group 28"/>
          <p:cNvGrpSpPr>
            <a:grpSpLocks noGrp="1" noUngrp="1" noRot="1" noChangeAspect="1" noMove="1" noResize="1"/>
          </p:cNvGrpSpPr>
          <p:nvPr/>
        </p:nvGrpSpPr>
        <p:grpSpPr>
          <a:xfrm flipH="1">
            <a:off x="9676747" y="0"/>
            <a:ext cx="2514948" cy="2174333"/>
            <a:chOff x="-305" y="-4155"/>
            <a:chExt cx="2514948" cy="2174333"/>
          </a:xfrm>
        </p:grpSpPr>
        <p:sp>
          <p:nvSpPr>
            <p:cNvPr id="30" name="Freeform: Shape 29"/>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p:cNvGrpSpPr>
            <a:grpSpLocks noGrp="1" noUngrp="1" noRot="1" noChangeAspect="1" noMove="1" noResize="1"/>
          </p:cNvGrpSpPr>
          <p:nvPr/>
        </p:nvGrpSpPr>
        <p:grpSpPr>
          <a:xfrm rot="10800000" flipH="1">
            <a:off x="-305" y="4322879"/>
            <a:ext cx="3378428" cy="2535121"/>
            <a:chOff x="-305" y="-1"/>
            <a:chExt cx="3832880" cy="2876136"/>
          </a:xfrm>
        </p:grpSpPr>
        <p:sp>
          <p:nvSpPr>
            <p:cNvPr id="36" name="Freeform: Shape 35"/>
            <p:cNvSpPr/>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p:cNvSpPr/>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p:cNvSpPr/>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Dàn ý chi tiết phân tích bài thơ Tràng Giang của Huy Cận CCBOOK - ĐỌC LÀ Đ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6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5903" y="727152"/>
            <a:ext cx="9662715" cy="1015663"/>
          </a:xfrm>
          <a:prstGeom prst="rect">
            <a:avLst/>
          </a:prstGeom>
          <a:noFill/>
        </p:spPr>
        <p:txBody>
          <a:bodyPr wrap="square">
            <a:spAutoFit/>
          </a:bodyPr>
          <a:lstStyle/>
          <a:p>
            <a:pPr algn="ctr">
              <a:defRPr/>
            </a:pPr>
            <a:r>
              <a:rPr lang="en-US" sz="60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Chúc</a:t>
            </a:r>
            <a:r>
              <a:rPr lang="en-US" sz="60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60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60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60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60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nhé</a:t>
            </a:r>
            <a:r>
              <a:rPr lang="en-US" sz="60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boat on the wate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53459"/>
          </a:xfrm>
          <a:prstGeom prst="rect">
            <a:avLst/>
          </a:prstGeom>
        </p:spPr>
      </p:pic>
      <p:sp>
        <p:nvSpPr>
          <p:cNvPr id="33" name="Rectangle 32"/>
          <p:cNvSpPr/>
          <p:nvPr/>
        </p:nvSpPr>
        <p:spPr>
          <a:xfrm>
            <a:off x="435429" y="260396"/>
            <a:ext cx="11329390" cy="6140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图片 19"/>
          <p:cNvPicPr>
            <a:picLocks noChangeAspect="1"/>
          </p:cNvPicPr>
          <p:nvPr/>
        </p:nvPicPr>
        <p:blipFill rotWithShape="1">
          <a:blip r:embed="rId3" cstate="screen"/>
          <a:srcRect/>
          <a:stretch>
            <a:fillRect/>
          </a:stretch>
        </p:blipFill>
        <p:spPr>
          <a:xfrm>
            <a:off x="427181" y="346492"/>
            <a:ext cx="1246456" cy="810202"/>
          </a:xfrm>
          <a:prstGeom prst="rect">
            <a:avLst/>
          </a:prstGeom>
        </p:spPr>
      </p:pic>
      <p:sp>
        <p:nvSpPr>
          <p:cNvPr id="35" name="Hộp Văn bản 12"/>
          <p:cNvSpPr txBox="1"/>
          <p:nvPr/>
        </p:nvSpPr>
        <p:spPr>
          <a:xfrm>
            <a:off x="1602193" y="817434"/>
            <a:ext cx="2835110" cy="49693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defRPr/>
            </a:pP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1</a:t>
            </a:r>
            <a:r>
              <a:rPr kumimoji="0" lang="en-US" sz="2000" b="1" i="0" u="none" strike="noStrike" kern="1200" cap="none" spc="0" normalizeH="0" baseline="0" noProof="0" dirty="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Tác giả</a:t>
            </a:r>
            <a:endParaRPr kumimoji="0" lang="en-US" sz="1600" b="0" i="0" u="none" strike="noStrike" kern="1200" cap="none" spc="0" normalizeH="0" baseline="0" noProof="0" dirty="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6" name="组合 20"/>
          <p:cNvGrpSpPr/>
          <p:nvPr/>
        </p:nvGrpSpPr>
        <p:grpSpPr>
          <a:xfrm>
            <a:off x="1602193" y="260396"/>
            <a:ext cx="4111966" cy="584252"/>
            <a:chOff x="2071451" y="2630867"/>
            <a:chExt cx="4298088" cy="584252"/>
          </a:xfrm>
        </p:grpSpPr>
        <p:sp>
          <p:nvSpPr>
            <p:cNvPr id="37" name="矩形: 圆角 19"/>
            <p:cNvSpPr/>
            <p:nvPr/>
          </p:nvSpPr>
          <p:spPr>
            <a:xfrm>
              <a:off x="2071451" y="2630867"/>
              <a:ext cx="4298088"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Trebuchet MS" panose="020B0603020202020204"/>
                <a:ea typeface="华文新魏" panose="02010800040101010101" pitchFamily="2" charset="-122"/>
                <a:cs typeface="+mn-ea"/>
                <a:sym typeface="+mn-lt"/>
              </a:endParaRPr>
            </a:p>
          </p:txBody>
        </p:sp>
        <p:sp>
          <p:nvSpPr>
            <p:cNvPr id="38" name="文本框 14"/>
            <p:cNvSpPr txBox="1"/>
            <p:nvPr/>
          </p:nvSpPr>
          <p:spPr>
            <a:xfrm>
              <a:off x="2252841" y="2692160"/>
              <a:ext cx="274617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I. Tìm hiểu chung</a:t>
              </a:r>
              <a:endParaRPr kumimoji="0" lang="zh-CN" altLang="en-US" sz="2400" b="1" i="0" u="none" strike="noStrike" kern="1200" cap="none" spc="0" normalizeH="0" baseline="0" noProof="0" dirty="0">
                <a:ln>
                  <a:noFill/>
                </a:ln>
                <a:solidFill>
                  <a:prstClr val="white"/>
                </a:solidFill>
                <a:effectLst/>
                <a:uLnTx/>
                <a:uFillTx/>
                <a:latin typeface="Cambria" panose="02040503050406030204" pitchFamily="18" charset="0"/>
                <a:ea typeface="华文新魏" panose="02010800040101010101" pitchFamily="2" charset="-122"/>
                <a:cs typeface="+mn-ea"/>
                <a:sym typeface="+mn-lt"/>
              </a:endParaRPr>
            </a:p>
          </p:txBody>
        </p:sp>
      </p:grpSp>
      <p:grpSp>
        <p:nvGrpSpPr>
          <p:cNvPr id="39" name="Nhóm 5"/>
          <p:cNvGrpSpPr/>
          <p:nvPr/>
        </p:nvGrpSpPr>
        <p:grpSpPr>
          <a:xfrm>
            <a:off x="3239588" y="905941"/>
            <a:ext cx="8324865" cy="1452194"/>
            <a:chOff x="4141274" y="1346639"/>
            <a:chExt cx="7458806" cy="1147213"/>
          </a:xfrm>
        </p:grpSpPr>
        <p:sp>
          <p:nvSpPr>
            <p:cNvPr id="40" name="Hộp Văn bản 17"/>
            <p:cNvSpPr txBox="1"/>
            <p:nvPr/>
          </p:nvSpPr>
          <p:spPr>
            <a:xfrm>
              <a:off x="4141274" y="1803083"/>
              <a:ext cx="7458806" cy="690769"/>
            </a:xfrm>
            <a:prstGeom prst="rect">
              <a:avLst/>
            </a:prstGeom>
            <a:noFill/>
            <a:ln w="28575">
              <a:solidFill>
                <a:srgbClr val="46C115"/>
              </a:solidFill>
            </a:ln>
          </p:spPr>
          <p:txBody>
            <a:bodyPr wrap="square">
              <a:spAutoFit/>
            </a:bodyPr>
            <a:lstStyle/>
            <a:p>
              <a:pPr algn="just">
                <a:lnSpc>
                  <a:spcPct val="115000"/>
                </a:lnSpc>
                <a:spcAft>
                  <a:spcPts val="800"/>
                </a:spcAft>
              </a:pP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Huy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Cận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(1919- 2005 ),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tên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khai</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sinh</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Cù</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Huy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Cận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Quê</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làng</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Ân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Phú</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Hương</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Sơn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 Hà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Tĩnh</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Hộp Văn bản 18"/>
            <p:cNvSpPr txBox="1"/>
            <p:nvPr/>
          </p:nvSpPr>
          <p:spPr>
            <a:xfrm>
              <a:off x="4296756" y="1346639"/>
              <a:ext cx="1377728" cy="456444"/>
            </a:xfrm>
            <a:prstGeom prst="rect">
              <a:avLst/>
            </a:prstGeom>
            <a:solidFill>
              <a:srgbClr val="338C0F"/>
            </a:solid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defRPr/>
              </a:pP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TIỂU SỬ</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42" name="Nhóm 21"/>
          <p:cNvGrpSpPr/>
          <p:nvPr/>
        </p:nvGrpSpPr>
        <p:grpSpPr>
          <a:xfrm>
            <a:off x="3239588" y="2429600"/>
            <a:ext cx="8324864" cy="3845060"/>
            <a:chOff x="4129125" y="1062316"/>
            <a:chExt cx="7470952" cy="1945975"/>
          </a:xfrm>
        </p:grpSpPr>
        <p:sp>
          <p:nvSpPr>
            <p:cNvPr id="43" name="Hộp Văn bản 22"/>
            <p:cNvSpPr txBox="1"/>
            <p:nvPr/>
          </p:nvSpPr>
          <p:spPr>
            <a:xfrm>
              <a:off x="4129125" y="1387135"/>
              <a:ext cx="7470952" cy="1621156"/>
            </a:xfrm>
            <a:prstGeom prst="rect">
              <a:avLst/>
            </a:prstGeom>
            <a:noFill/>
            <a:ln w="28575">
              <a:solidFill>
                <a:srgbClr val="46C115"/>
              </a:solidFill>
            </a:ln>
          </p:spPr>
          <p:txBody>
            <a:bodyPr wrap="square">
              <a:spAutoFit/>
            </a:bodyPr>
            <a:lstStyle/>
            <a:p>
              <a:pPr algn="just">
                <a:lnSpc>
                  <a:spcPct val="115000"/>
                </a:lnSpc>
                <a:spcAft>
                  <a:spcPts val="800"/>
                </a:spcAft>
              </a:pP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Vị</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trí</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tiêu</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nhất</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phong</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trào</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mới</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cây</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bút</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nhiều</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đóng</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góp</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xuất</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sắc</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nền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ca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mạng</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Việt</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Nam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sau</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năm</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1945.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Phong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Huy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Cận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giàu</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chất</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tràn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đầy</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vũ</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trụ</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luôn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khát</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khao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hòa</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cuộc</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đời</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tạo</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vật</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Huy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Cận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cân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giữa</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cổ</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điển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đại</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giữa</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chất</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lãng</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mạn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chất</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trưng</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tiêu</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i="1" dirty="0" err="1">
                  <a:effectLst/>
                  <a:latin typeface="Times New Roman" panose="02020603050405020304" pitchFamily="18" charset="0"/>
                  <a:ea typeface="MS Mincho" panose="02020609040205080304" pitchFamily="49" charset="-128"/>
                  <a:cs typeface="Times New Roman" panose="02020603050405020304" pitchFamily="18" charset="0"/>
                </a:rPr>
                <a:t>Lửa</a:t>
              </a:r>
              <a:r>
                <a:rPr lang="en-US" sz="2000"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i="1" dirty="0" err="1">
                  <a:effectLst/>
                  <a:latin typeface="Times New Roman" panose="02020603050405020304" pitchFamily="18" charset="0"/>
                  <a:ea typeface="MS Mincho" panose="02020609040205080304" pitchFamily="49" charset="-128"/>
                  <a:cs typeface="Times New Roman" panose="02020603050405020304" pitchFamily="18" charset="0"/>
                </a:rPr>
                <a:t>thiêng</a:t>
              </a:r>
              <a:r>
                <a:rPr lang="en-US" sz="2000"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(1940), </a:t>
              </a:r>
              <a:r>
                <a:rPr lang="en-US" sz="2000" i="1" dirty="0" err="1">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2000"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i="1" dirty="0" err="1">
                  <a:effectLst/>
                  <a:latin typeface="Times New Roman" panose="02020603050405020304" pitchFamily="18" charset="0"/>
                  <a:ea typeface="MS Mincho" panose="02020609040205080304" pitchFamily="49" charset="-128"/>
                  <a:cs typeface="Times New Roman" panose="02020603050405020304" pitchFamily="18" charset="0"/>
                </a:rPr>
                <a:t>mỗi</a:t>
              </a:r>
              <a:r>
                <a:rPr lang="en-US" sz="2000"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i="1" dirty="0" err="1">
                  <a:effectLst/>
                  <a:latin typeface="Times New Roman" panose="02020603050405020304" pitchFamily="18" charset="0"/>
                  <a:ea typeface="MS Mincho" panose="02020609040205080304" pitchFamily="49" charset="-128"/>
                  <a:cs typeface="Times New Roman" panose="02020603050405020304" pitchFamily="18" charset="0"/>
                </a:rPr>
                <a:t>ngày</a:t>
              </a:r>
              <a:r>
                <a:rPr lang="en-US" sz="2000"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i="1" dirty="0" err="1">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000"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i="1" dirty="0" err="1">
                  <a:effectLst/>
                  <a:latin typeface="Times New Roman" panose="02020603050405020304" pitchFamily="18" charset="0"/>
                  <a:ea typeface="MS Mincho" panose="02020609040205080304" pitchFamily="49" charset="-128"/>
                  <a:cs typeface="Times New Roman" panose="02020603050405020304" pitchFamily="18" charset="0"/>
                </a:rPr>
                <a:t>sáng</a:t>
              </a:r>
              <a:r>
                <a:rPr lang="en-US" sz="2000"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(1958), </a:t>
              </a:r>
              <a:r>
                <a:rPr lang="en-US" sz="2000" i="1" dirty="0" err="1">
                  <a:effectLst/>
                  <a:latin typeface="Times New Roman" panose="02020603050405020304" pitchFamily="18" charset="0"/>
                  <a:ea typeface="MS Mincho" panose="02020609040205080304" pitchFamily="49" charset="-128"/>
                  <a:cs typeface="Times New Roman" panose="02020603050405020304" pitchFamily="18" charset="0"/>
                </a:rPr>
                <a:t>Đất</a:t>
              </a:r>
              <a:r>
                <a:rPr lang="en-US" sz="2000"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i="1" dirty="0" err="1">
                  <a:effectLst/>
                  <a:latin typeface="Times New Roman" panose="02020603050405020304" pitchFamily="18" charset="0"/>
                  <a:ea typeface="MS Mincho" panose="02020609040205080304" pitchFamily="49" charset="-128"/>
                  <a:cs typeface="Times New Roman" panose="02020603050405020304" pitchFamily="18" charset="0"/>
                </a:rPr>
                <a:t>nở</a:t>
              </a:r>
              <a:r>
                <a:rPr lang="en-US" sz="2000"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i="1" dirty="0" err="1">
                  <a:effectLst/>
                  <a:latin typeface="Times New Roman" panose="02020603050405020304" pitchFamily="18" charset="0"/>
                  <a:ea typeface="MS Mincho" panose="02020609040205080304" pitchFamily="49" charset="-128"/>
                  <a:cs typeface="Times New Roman" panose="02020603050405020304" pitchFamily="18" charset="0"/>
                </a:rPr>
                <a:t>hoa</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(1960),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Hộp Văn bản 27"/>
            <p:cNvSpPr txBox="1"/>
            <p:nvPr/>
          </p:nvSpPr>
          <p:spPr>
            <a:xfrm>
              <a:off x="4129125" y="1062316"/>
              <a:ext cx="1834869" cy="318615"/>
            </a:xfrm>
            <a:prstGeom prst="rect">
              <a:avLst/>
            </a:prstGeom>
            <a:solidFill>
              <a:srgbClr val="338C0F"/>
            </a:solid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defRPr/>
              </a:pPr>
              <a:r>
                <a:rPr lang="en-US" sz="2400" b="1" dirty="0">
                  <a:solidFill>
                    <a:prstClr val="white"/>
                  </a:solidFill>
                  <a:latin typeface="Cambria" panose="02040503050406030204" pitchFamily="18" charset="0"/>
                  <a:ea typeface="Cambria" panose="02040503050406030204" pitchFamily="18" charset="0"/>
                  <a:cs typeface="Times New Roman" panose="02020603050405020304" pitchFamily="18" charset="0"/>
                </a:rPr>
                <a:t>SỰ NGHIỆP</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47" name="Picture 46"/>
          <p:cNvPicPr>
            <a:picLocks noChangeAspect="1"/>
          </p:cNvPicPr>
          <p:nvPr/>
        </p:nvPicPr>
        <p:blipFill>
          <a:blip r:embed="rId4"/>
          <a:stretch>
            <a:fillRect/>
          </a:stretch>
        </p:blipFill>
        <p:spPr>
          <a:xfrm>
            <a:off x="435429" y="1348444"/>
            <a:ext cx="2690086" cy="46921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14:window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750"/>
                                        <p:tgtEl>
                                          <p:spTgt spid="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75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Scale>
                                      <p:cBhvr>
                                        <p:cTn id="21"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9"/>
                                        </p:tgtEl>
                                        <p:attrNameLst>
                                          <p:attrName>ppt_x</p:attrName>
                                          <p:attrName>ppt_y</p:attrName>
                                        </p:attrNameLst>
                                      </p:cBhvr>
                                    </p:animMotion>
                                    <p:animEffect transition="in" filter="fade">
                                      <p:cBhvr>
                                        <p:cTn id="23" dur="1000"/>
                                        <p:tgtEl>
                                          <p:spTgt spid="39"/>
                                        </p:tgtEl>
                                      </p:cBhvr>
                                    </p:animEffect>
                                  </p:childTnLst>
                                </p:cTn>
                              </p:par>
                            </p:childTnLst>
                          </p:cTn>
                        </p:par>
                        <p:par>
                          <p:cTn id="24" fill="hold">
                            <p:stCondLst>
                              <p:cond delay="1000"/>
                            </p:stCondLst>
                            <p:childTnLst>
                              <p:par>
                                <p:cTn id="25" presetID="52"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Scale>
                                      <p:cBhvr>
                                        <p:cTn id="27"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2"/>
                                        </p:tgtEl>
                                        <p:attrNameLst>
                                          <p:attrName>ppt_x</p:attrName>
                                          <p:attrName>ppt_y</p:attrName>
                                        </p:attrNameLst>
                                      </p:cBhvr>
                                    </p:animMotion>
                                    <p:animEffect transition="in" filter="fade">
                                      <p:cBhvr>
                                        <p:cTn id="2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503713" y="-1262743"/>
            <a:ext cx="16938170" cy="8119069"/>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flipH="1">
            <a:off x="853596" y="4896739"/>
            <a:ext cx="1152970" cy="1432754"/>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3565321"/>
            <a:ext cx="1710392" cy="2957119"/>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Lst>
          </a:blip>
          <a:stretch>
            <a:fillRect/>
          </a:stretch>
        </p:blipFill>
        <p:spPr>
          <a:xfrm>
            <a:off x="146861" y="-60446"/>
            <a:ext cx="1560223" cy="1560223"/>
          </a:xfrm>
          <a:prstGeom prst="rect">
            <a:avLst/>
          </a:prstGeom>
        </p:spPr>
      </p:pic>
      <p:sp>
        <p:nvSpPr>
          <p:cNvPr id="10" name="TextBox 9"/>
          <p:cNvSpPr txBox="1"/>
          <p:nvPr/>
        </p:nvSpPr>
        <p:spPr>
          <a:xfrm>
            <a:off x="2332738" y="-1262743"/>
            <a:ext cx="3984770" cy="824136"/>
          </a:xfrm>
          <a:prstGeom prst="rect">
            <a:avLst/>
          </a:prstGeom>
          <a:noFill/>
        </p:spPr>
        <p:txBody>
          <a:bodyPr wrap="square">
            <a:spAutoFit/>
          </a:bodyPr>
          <a:lstStyle/>
          <a:p>
            <a:pPr algn="just">
              <a:lnSpc>
                <a:spcPct val="150000"/>
              </a:lnSpc>
            </a:pP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nl-NL"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p:cNvGraphicFramePr/>
          <p:nvPr/>
        </p:nvGraphicFramePr>
        <p:xfrm>
          <a:off x="2627351" y="855987"/>
          <a:ext cx="8128000" cy="56664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1"/>
          <p:cNvPicPr>
            <a:picLocks noChangeAspect="1"/>
          </p:cNvPicPr>
          <p:nvPr/>
        </p:nvPicPr>
        <p:blipFill>
          <a:blip r:embed="rId12"/>
          <a:stretch>
            <a:fillRect/>
          </a:stretch>
        </p:blipFill>
        <p:spPr>
          <a:xfrm>
            <a:off x="2627351" y="-60447"/>
            <a:ext cx="8128001" cy="1560223"/>
          </a:xfrm>
          <a:prstGeom prst="rect">
            <a:avLst/>
          </a:prstGeom>
        </p:spPr>
      </p:pic>
      <p:pic>
        <p:nvPicPr>
          <p:cNvPr id="11" name="Picture 10"/>
          <p:cNvPicPr>
            <a:picLocks noChangeAspect="1"/>
          </p:cNvPicPr>
          <p:nvPr/>
        </p:nvPicPr>
        <p:blipFill>
          <a:blip r:embed="rId13"/>
          <a:stretch>
            <a:fillRect/>
          </a:stretch>
        </p:blipFill>
        <p:spPr>
          <a:xfrm>
            <a:off x="2904354" y="-159260"/>
            <a:ext cx="5694158" cy="127417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673"/>
            <a:ext cx="12192000" cy="6854653"/>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flipH="1">
            <a:off x="853596" y="4896739"/>
            <a:ext cx="1152970" cy="1432754"/>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4194495"/>
            <a:ext cx="1710392" cy="2327945"/>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Lst>
          </a:blip>
          <a:stretch>
            <a:fillRect/>
          </a:stretch>
        </p:blipFill>
        <p:spPr>
          <a:xfrm>
            <a:off x="9046637" y="-162232"/>
            <a:ext cx="1560223" cy="1560223"/>
          </a:xfrm>
          <a:prstGeom prst="rect">
            <a:avLst/>
          </a:prstGeom>
        </p:spPr>
      </p:pic>
      <p:pic>
        <p:nvPicPr>
          <p:cNvPr id="2" name="Picture 1"/>
          <p:cNvPicPr>
            <a:picLocks noChangeAspect="1"/>
          </p:cNvPicPr>
          <p:nvPr/>
        </p:nvPicPr>
        <p:blipFill>
          <a:blip r:embed="rId7"/>
          <a:stretch>
            <a:fillRect/>
          </a:stretch>
        </p:blipFill>
        <p:spPr>
          <a:xfrm>
            <a:off x="0" y="-1"/>
            <a:ext cx="12191999" cy="6854653"/>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673"/>
            <a:ext cx="12192000" cy="6854653"/>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flipH="1">
            <a:off x="853596" y="3808601"/>
            <a:ext cx="1152970" cy="2520892"/>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2782783"/>
            <a:ext cx="1710392" cy="3739657"/>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Lst>
          </a:blip>
          <a:stretch>
            <a:fillRect/>
          </a:stretch>
        </p:blipFill>
        <p:spPr>
          <a:xfrm>
            <a:off x="9726731" y="272938"/>
            <a:ext cx="1560223" cy="1560223"/>
          </a:xfrm>
          <a:prstGeom prst="rect">
            <a:avLst/>
          </a:prstGeom>
        </p:spPr>
      </p:pic>
      <p:sp>
        <p:nvSpPr>
          <p:cNvPr id="8" name="TextBox 7"/>
          <p:cNvSpPr txBox="1"/>
          <p:nvPr/>
        </p:nvSpPr>
        <p:spPr>
          <a:xfrm>
            <a:off x="2229908" y="74731"/>
            <a:ext cx="757243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6000" b="1" dirty="0">
                <a:solidFill>
                  <a:prstClr val="black"/>
                </a:solidFill>
                <a:latin typeface="Times New Roman" panose="02020603050405020304" pitchFamily="18" charset="0"/>
                <a:cs typeface="Times New Roman" panose="02020603050405020304" pitchFamily="18" charset="0"/>
              </a:rPr>
              <a:t>a</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Xuất</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xứ</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905046" y="783770"/>
            <a:ext cx="9545240" cy="5738669"/>
          </a:xfrm>
          <a:prstGeom prst="rect">
            <a:avLst/>
          </a:prstGeom>
        </p:spPr>
      </p:pic>
      <p:sp>
        <p:nvSpPr>
          <p:cNvPr id="11" name="TextBox 10"/>
          <p:cNvSpPr txBox="1"/>
          <p:nvPr/>
        </p:nvSpPr>
        <p:spPr>
          <a:xfrm>
            <a:off x="2093652" y="2080849"/>
            <a:ext cx="7708692" cy="2400657"/>
          </a:xfrm>
          <a:prstGeom prst="rect">
            <a:avLst/>
          </a:prstGeom>
          <a:noFill/>
        </p:spPr>
        <p:txBody>
          <a:bodyPr wrap="square">
            <a:spAutoFit/>
          </a:bodyPr>
          <a:lstStyle/>
          <a:p>
            <a:pPr lvl="0"/>
            <a:r>
              <a:rPr lang="en-US" sz="5000" dirty="0">
                <a:latin typeface="Times New Roman" panose="02020603050405020304" pitchFamily="18" charset="0"/>
                <a:ea typeface="MS Mincho" panose="02020609040205080304" pitchFamily="49" charset="-128"/>
              </a:rPr>
              <a:t>in </a:t>
            </a:r>
            <a:r>
              <a:rPr lang="en-US" sz="5000" dirty="0" err="1">
                <a:latin typeface="Times New Roman" panose="02020603050405020304" pitchFamily="18" charset="0"/>
                <a:ea typeface="MS Mincho" panose="02020609040205080304" pitchFamily="49" charset="-128"/>
              </a:rPr>
              <a:t>trong</a:t>
            </a:r>
            <a:r>
              <a:rPr lang="en-US" sz="5000" dirty="0">
                <a:latin typeface="Times New Roman" panose="02020603050405020304" pitchFamily="18" charset="0"/>
                <a:ea typeface="MS Mincho" panose="02020609040205080304" pitchFamily="49" charset="-128"/>
              </a:rPr>
              <a:t> </a:t>
            </a:r>
            <a:r>
              <a:rPr lang="en-US" sz="5000" dirty="0" err="1">
                <a:latin typeface="Times New Roman" panose="02020603050405020304" pitchFamily="18" charset="0"/>
                <a:ea typeface="MS Mincho" panose="02020609040205080304" pitchFamily="49" charset="-128"/>
              </a:rPr>
              <a:t>tập</a:t>
            </a:r>
            <a:r>
              <a:rPr lang="en-US" sz="5000" dirty="0">
                <a:latin typeface="Times New Roman" panose="02020603050405020304" pitchFamily="18" charset="0"/>
                <a:ea typeface="MS Mincho" panose="02020609040205080304" pitchFamily="49" charset="-128"/>
              </a:rPr>
              <a:t> </a:t>
            </a:r>
            <a:r>
              <a:rPr lang="en-US" sz="5000" i="1" dirty="0" err="1">
                <a:latin typeface="Times New Roman" panose="02020603050405020304" pitchFamily="18" charset="0"/>
                <a:ea typeface="MS Mincho" panose="02020609040205080304" pitchFamily="49" charset="-128"/>
              </a:rPr>
              <a:t>Lửa</a:t>
            </a:r>
            <a:r>
              <a:rPr lang="en-US" sz="5000" i="1" dirty="0">
                <a:latin typeface="Times New Roman" panose="02020603050405020304" pitchFamily="18" charset="0"/>
                <a:ea typeface="MS Mincho" panose="02020609040205080304" pitchFamily="49" charset="-128"/>
              </a:rPr>
              <a:t> </a:t>
            </a:r>
            <a:r>
              <a:rPr lang="en-US" sz="5000" i="1" dirty="0" err="1">
                <a:latin typeface="Times New Roman" panose="02020603050405020304" pitchFamily="18" charset="0"/>
                <a:ea typeface="MS Mincho" panose="02020609040205080304" pitchFamily="49" charset="-128"/>
              </a:rPr>
              <a:t>thiêng</a:t>
            </a:r>
            <a:r>
              <a:rPr lang="en-US" sz="5000" dirty="0">
                <a:latin typeface="Times New Roman" panose="02020603050405020304" pitchFamily="18" charset="0"/>
                <a:ea typeface="MS Mincho" panose="02020609040205080304" pitchFamily="49" charset="-128"/>
              </a:rPr>
              <a:t>, </a:t>
            </a:r>
            <a:r>
              <a:rPr lang="en-US" sz="5000" dirty="0" err="1">
                <a:latin typeface="Times New Roman" panose="02020603050405020304" pitchFamily="18" charset="0"/>
                <a:ea typeface="MS Mincho" panose="02020609040205080304" pitchFamily="49" charset="-128"/>
              </a:rPr>
              <a:t>tên</a:t>
            </a:r>
            <a:r>
              <a:rPr lang="en-US" sz="5000" dirty="0">
                <a:latin typeface="Times New Roman" panose="02020603050405020304" pitchFamily="18" charset="0"/>
                <a:ea typeface="MS Mincho" panose="02020609040205080304" pitchFamily="49" charset="-128"/>
              </a:rPr>
              <a:t> </a:t>
            </a:r>
            <a:r>
              <a:rPr lang="en-US" sz="5000" dirty="0" err="1">
                <a:latin typeface="Times New Roman" panose="02020603050405020304" pitchFamily="18" charset="0"/>
                <a:ea typeface="MS Mincho" panose="02020609040205080304" pitchFamily="49" charset="-128"/>
              </a:rPr>
              <a:t>lúc</a:t>
            </a:r>
            <a:r>
              <a:rPr lang="en-US" sz="5000" dirty="0">
                <a:latin typeface="Times New Roman" panose="02020603050405020304" pitchFamily="18" charset="0"/>
                <a:ea typeface="MS Mincho" panose="02020609040205080304" pitchFamily="49" charset="-128"/>
              </a:rPr>
              <a:t> </a:t>
            </a:r>
            <a:r>
              <a:rPr lang="en-US" sz="5000" dirty="0" err="1">
                <a:latin typeface="Times New Roman" panose="02020603050405020304" pitchFamily="18" charset="0"/>
                <a:ea typeface="MS Mincho" panose="02020609040205080304" pitchFamily="49" charset="-128"/>
              </a:rPr>
              <a:t>đầu</a:t>
            </a:r>
            <a:r>
              <a:rPr lang="en-US" sz="5000" dirty="0">
                <a:latin typeface="Times New Roman" panose="02020603050405020304" pitchFamily="18" charset="0"/>
                <a:ea typeface="MS Mincho" panose="02020609040205080304" pitchFamily="49" charset="-128"/>
              </a:rPr>
              <a:t> </a:t>
            </a:r>
            <a:r>
              <a:rPr lang="en-US" sz="5000" dirty="0" err="1">
                <a:latin typeface="Times New Roman" panose="02020603050405020304" pitchFamily="18" charset="0"/>
                <a:ea typeface="MS Mincho" panose="02020609040205080304" pitchFamily="49" charset="-128"/>
              </a:rPr>
              <a:t>của</a:t>
            </a:r>
            <a:r>
              <a:rPr lang="en-US" sz="5000" dirty="0">
                <a:latin typeface="Times New Roman" panose="02020603050405020304" pitchFamily="18" charset="0"/>
                <a:ea typeface="MS Mincho" panose="02020609040205080304" pitchFamily="49" charset="-128"/>
              </a:rPr>
              <a:t> </a:t>
            </a:r>
            <a:r>
              <a:rPr lang="en-US" sz="5000" dirty="0" err="1">
                <a:latin typeface="Times New Roman" panose="02020603050405020304" pitchFamily="18" charset="0"/>
                <a:ea typeface="MS Mincho" panose="02020609040205080304" pitchFamily="49" charset="-128"/>
              </a:rPr>
              <a:t>bài</a:t>
            </a:r>
            <a:r>
              <a:rPr lang="en-US" sz="5000" dirty="0">
                <a:latin typeface="Times New Roman" panose="02020603050405020304" pitchFamily="18" charset="0"/>
                <a:ea typeface="MS Mincho" panose="02020609040205080304" pitchFamily="49" charset="-128"/>
              </a:rPr>
              <a:t> </a:t>
            </a:r>
            <a:r>
              <a:rPr lang="en-US" sz="5000" dirty="0" err="1">
                <a:latin typeface="Times New Roman" panose="02020603050405020304" pitchFamily="18" charset="0"/>
                <a:ea typeface="MS Mincho" panose="02020609040205080304" pitchFamily="49" charset="-128"/>
              </a:rPr>
              <a:t>thơ</a:t>
            </a:r>
            <a:r>
              <a:rPr lang="en-US" sz="5000" dirty="0">
                <a:latin typeface="Times New Roman" panose="02020603050405020304" pitchFamily="18" charset="0"/>
                <a:ea typeface="MS Mincho" panose="02020609040205080304" pitchFamily="49" charset="-128"/>
              </a:rPr>
              <a:t> </a:t>
            </a:r>
            <a:r>
              <a:rPr lang="en-US" sz="5000" dirty="0" err="1">
                <a:latin typeface="Times New Roman" panose="02020603050405020304" pitchFamily="18" charset="0"/>
                <a:ea typeface="MS Mincho" panose="02020609040205080304" pitchFamily="49" charset="-128"/>
              </a:rPr>
              <a:t>là</a:t>
            </a:r>
            <a:r>
              <a:rPr lang="en-US" sz="5000" dirty="0">
                <a:latin typeface="Times New Roman" panose="02020603050405020304" pitchFamily="18" charset="0"/>
                <a:ea typeface="MS Mincho" panose="02020609040205080304" pitchFamily="49" charset="-128"/>
              </a:rPr>
              <a:t> </a:t>
            </a:r>
            <a:r>
              <a:rPr lang="en-US" sz="5000" i="1" dirty="0" err="1">
                <a:latin typeface="Times New Roman" panose="02020603050405020304" pitchFamily="18" charset="0"/>
                <a:ea typeface="MS Mincho" panose="02020609040205080304" pitchFamily="49" charset="-128"/>
              </a:rPr>
              <a:t>Chiều</a:t>
            </a:r>
            <a:r>
              <a:rPr lang="en-US" sz="5000" i="1" dirty="0">
                <a:latin typeface="Times New Roman" panose="02020603050405020304" pitchFamily="18" charset="0"/>
                <a:ea typeface="MS Mincho" panose="02020609040205080304" pitchFamily="49" charset="-128"/>
              </a:rPr>
              <a:t> </a:t>
            </a:r>
            <a:r>
              <a:rPr lang="en-US" sz="5000" i="1" dirty="0" err="1">
                <a:latin typeface="Times New Roman" panose="02020603050405020304" pitchFamily="18" charset="0"/>
                <a:ea typeface="MS Mincho" panose="02020609040205080304" pitchFamily="49" charset="-128"/>
              </a:rPr>
              <a:t>trên</a:t>
            </a:r>
            <a:r>
              <a:rPr lang="en-US" sz="5000" i="1" dirty="0">
                <a:latin typeface="Times New Roman" panose="02020603050405020304" pitchFamily="18" charset="0"/>
                <a:ea typeface="MS Mincho" panose="02020609040205080304" pitchFamily="49" charset="-128"/>
              </a:rPr>
              <a:t> </a:t>
            </a:r>
            <a:r>
              <a:rPr lang="en-US" sz="5000" i="1" dirty="0" err="1">
                <a:latin typeface="Times New Roman" panose="02020603050405020304" pitchFamily="18" charset="0"/>
                <a:ea typeface="MS Mincho" panose="02020609040205080304" pitchFamily="49" charset="-128"/>
              </a:rPr>
              <a:t>sông</a:t>
            </a:r>
            <a:endPar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7747" y="23045"/>
            <a:ext cx="12192000" cy="6854653"/>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Lst>
          </a:blip>
          <a:stretch>
            <a:fillRect/>
          </a:stretch>
        </p:blipFill>
        <p:spPr>
          <a:xfrm>
            <a:off x="254716" y="62685"/>
            <a:ext cx="1560223" cy="1560223"/>
          </a:xfrm>
          <a:prstGeom prst="rect">
            <a:avLst/>
          </a:prstGeom>
        </p:spPr>
      </p:pic>
      <p:sp>
        <p:nvSpPr>
          <p:cNvPr id="8" name="TextBox 7"/>
          <p:cNvSpPr txBox="1"/>
          <p:nvPr/>
        </p:nvSpPr>
        <p:spPr>
          <a:xfrm>
            <a:off x="3383586" y="62685"/>
            <a:ext cx="763502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lang="en-US" sz="6000" b="1" dirty="0">
                <a:solidFill>
                  <a:prstClr val="black"/>
                </a:solidFill>
                <a:latin typeface="Times New Roman" panose="02020603050405020304" pitchFamily="18" charset="0"/>
                <a:cs typeface="Times New Roman" panose="02020603050405020304" pitchFamily="18" charset="0"/>
              </a:rPr>
              <a:t> Hoàn </a:t>
            </a:r>
            <a:r>
              <a:rPr lang="en-US" sz="6000" b="1" dirty="0" err="1">
                <a:solidFill>
                  <a:prstClr val="black"/>
                </a:solidFill>
                <a:latin typeface="Times New Roman" panose="02020603050405020304" pitchFamily="18" charset="0"/>
                <a:cs typeface="Times New Roman" panose="02020603050405020304" pitchFamily="18" charset="0"/>
              </a:rPr>
              <a:t>cảnh</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sáng</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tác</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229780" y="-60412"/>
            <a:ext cx="11944473" cy="6854653"/>
          </a:xfrm>
          <a:prstGeom prst="rect">
            <a:avLst/>
          </a:prstGeom>
        </p:spPr>
      </p:pic>
      <p:sp>
        <p:nvSpPr>
          <p:cNvPr id="11" name="TextBox 10"/>
          <p:cNvSpPr txBox="1"/>
          <p:nvPr/>
        </p:nvSpPr>
        <p:spPr>
          <a:xfrm>
            <a:off x="2216277" y="1686725"/>
            <a:ext cx="8625894" cy="2867132"/>
          </a:xfrm>
          <a:prstGeom prst="rect">
            <a:avLst/>
          </a:prstGeom>
          <a:noFill/>
        </p:spPr>
        <p:txBody>
          <a:bodyPr wrap="square">
            <a:spAutoFit/>
          </a:bodyPr>
          <a:lstStyle/>
          <a:p>
            <a:pPr algn="just">
              <a:lnSpc>
                <a:spcPct val="115000"/>
              </a:lnSpc>
              <a:spcAft>
                <a:spcPts val="800"/>
              </a:spcAft>
            </a:pPr>
            <a:r>
              <a:rPr lang="en-US" sz="4000" dirty="0" err="1">
                <a:latin typeface="Times New Roman" panose="02020603050405020304" pitchFamily="18" charset="0"/>
                <a:ea typeface="MS Mincho" panose="02020609040205080304" pitchFamily="49" charset="-128"/>
                <a:cs typeface="Times New Roman" panose="02020603050405020304" pitchFamily="18" charset="0"/>
              </a:rPr>
              <a:t>Cảm</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hứng</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sáng</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tác</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của</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bài</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thơ</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được</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khơi</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dậy</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từ</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những</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buổi</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chiều</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tác</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giả</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tới</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ngắm</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cảnh</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mênh</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mang</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của</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sông</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Hồng</a:t>
            </a:r>
            <a:r>
              <a:rPr lang="en-US" sz="4000" dirty="0">
                <a:latin typeface="Times New Roman" panose="02020603050405020304" pitchFamily="18" charset="0"/>
                <a:ea typeface="MS Mincho" panose="02020609040205080304" pitchFamily="49" charset="-128"/>
                <a:cs typeface="Times New Roman" panose="02020603050405020304" pitchFamily="18" charset="0"/>
              </a:rPr>
              <a:t> ở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vùng</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Chèm</a:t>
            </a:r>
            <a:r>
              <a:rPr lang="en-US" sz="4000" dirty="0">
                <a:latin typeface="Times New Roman" panose="02020603050405020304" pitchFamily="18" charset="0"/>
                <a:ea typeface="MS Mincho" panose="02020609040205080304" pitchFamily="49" charset="-128"/>
                <a:cs typeface="Times New Roman" panose="02020603050405020304" pitchFamily="18" charset="0"/>
              </a:rPr>
              <a:t> –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Vẽ</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vào</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mùa</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thu</a:t>
            </a:r>
            <a:r>
              <a:rPr lang="en-US" sz="4000" dirty="0">
                <a:latin typeface="Times New Roman" panose="02020603050405020304" pitchFamily="18" charset="0"/>
                <a:ea typeface="MS Mincho" panose="02020609040205080304" pitchFamily="49" charset="-128"/>
                <a:cs typeface="Times New Roman" panose="02020603050405020304" pitchFamily="18" charset="0"/>
              </a:rPr>
              <a:t> </a:t>
            </a:r>
            <a:r>
              <a:rPr lang="en-US" sz="4000" dirty="0" err="1">
                <a:latin typeface="Times New Roman" panose="02020603050405020304" pitchFamily="18" charset="0"/>
                <a:ea typeface="MS Mincho" panose="02020609040205080304" pitchFamily="49" charset="-128"/>
                <a:cs typeface="Times New Roman" panose="02020603050405020304" pitchFamily="18" charset="0"/>
              </a:rPr>
              <a:t>năm</a:t>
            </a:r>
            <a:r>
              <a:rPr lang="en-US" sz="4000" dirty="0">
                <a:latin typeface="Times New Roman" panose="02020603050405020304" pitchFamily="18" charset="0"/>
                <a:ea typeface="MS Mincho" panose="02020609040205080304" pitchFamily="49" charset="-128"/>
                <a:cs typeface="Times New Roman" panose="02020603050405020304" pitchFamily="18" charset="0"/>
              </a:rPr>
              <a:t> 1939.</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ta Pie Charts">
  <a:themeElements>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Data Pie Chart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Data Pie Char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ta Pie Char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ta Pie Char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ta Pie Char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ta Pie Char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ta Pie Char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ta Pie Char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ta Pie Char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ta Pie Char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ta Pie Char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ta Pie Char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ta Pie Char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 T6,7 MÙA XUÂN CHÍN</Template>
  <TotalTime>8</TotalTime>
  <Words>2005</Words>
  <Application>Microsoft Office PowerPoint</Application>
  <PresentationFormat>Widescreen</PresentationFormat>
  <Paragraphs>122</Paragraphs>
  <Slides>41</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41</vt:i4>
      </vt:variant>
    </vt:vector>
  </HeadingPairs>
  <TitlesOfParts>
    <vt:vector size="55" baseType="lpstr">
      <vt:lpstr>.VnTime</vt:lpstr>
      <vt:lpstr>Arial</vt:lpstr>
      <vt:lpstr>Barlow</vt:lpstr>
      <vt:lpstr>Bienhoa</vt:lpstr>
      <vt:lpstr>Calibri</vt:lpstr>
      <vt:lpstr>Cambria</vt:lpstr>
      <vt:lpstr>Playfair Display</vt:lpstr>
      <vt:lpstr>Times New Roman</vt:lpstr>
      <vt:lpstr>Trebuchet MS</vt:lpstr>
      <vt:lpstr>Wingdings 3</vt:lpstr>
      <vt:lpstr>Facet</vt:lpstr>
      <vt:lpstr>Office Theme</vt:lpstr>
      <vt:lpstr>Default Design</vt:lpstr>
      <vt:lpstr>Data Pie 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Huynh To</dc:creator>
  <cp:lastModifiedBy>Windows 10</cp:lastModifiedBy>
  <cp:revision>13</cp:revision>
  <dcterms:created xsi:type="dcterms:W3CDTF">2023-08-11T03:35:00Z</dcterms:created>
  <dcterms:modified xsi:type="dcterms:W3CDTF">2024-10-04T13:45:57Z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A23653B4561F4B7EB505132F27CD1A23_13</vt:lpwstr>
  </property>
  <property fmtid="{D5CDD505-2E9C-101B-9397-08002B2CF9AE}" pid="3" name="KSOProductBuildVer">
    <vt:lpwstr>1033-12.2.0.13215</vt:lpwstr>
  </property>
</Properties>
</file>