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5" r:id="rId2"/>
    <p:sldId id="264" r:id="rId3"/>
    <p:sldId id="260" r:id="rId4"/>
    <p:sldId id="257" r:id="rId5"/>
    <p:sldId id="261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0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0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2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8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5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1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9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4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6.png"/><Relationship Id="rId5" Type="http://schemas.openxmlformats.org/officeDocument/2006/relationships/image" Target="../media/image12.gif"/><Relationship Id="rId15" Type="http://schemas.openxmlformats.org/officeDocument/2006/relationships/image" Target="../media/image11.PNG"/><Relationship Id="rId10" Type="http://schemas.openxmlformats.org/officeDocument/2006/relationships/image" Target="../media/image15.gif"/><Relationship Id="rId4" Type="http://schemas.openxmlformats.org/officeDocument/2006/relationships/audio" Target="../media/audio3.wav"/><Relationship Id="rId9" Type="http://schemas.openxmlformats.org/officeDocument/2006/relationships/image" Target="../media/image14.gif"/><Relationship Id="rId1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microsoft.com/office/2007/relationships/hdphoto" Target="../media/hdphoto1.wdp"/><Relationship Id="rId3" Type="http://schemas.openxmlformats.org/officeDocument/2006/relationships/audio" Target="../media/audio4.wav"/><Relationship Id="rId7" Type="http://schemas.openxmlformats.org/officeDocument/2006/relationships/image" Target="../media/image6.gif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5.gif"/><Relationship Id="rId5" Type="http://schemas.openxmlformats.org/officeDocument/2006/relationships/audio" Target="../media/audio3.wav"/><Relationship Id="rId15" Type="http://schemas.openxmlformats.org/officeDocument/2006/relationships/image" Target="../media/image18.gif"/><Relationship Id="rId10" Type="http://schemas.openxmlformats.org/officeDocument/2006/relationships/image" Target="../media/image14.gif"/><Relationship Id="rId4" Type="http://schemas.openxmlformats.org/officeDocument/2006/relationships/audio" Target="../media/audio2.wav"/><Relationship Id="rId9" Type="http://schemas.openxmlformats.org/officeDocument/2006/relationships/image" Target="../media/image13.gif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19.gif"/><Relationship Id="rId5" Type="http://schemas.openxmlformats.org/officeDocument/2006/relationships/image" Target="../media/image12.gif"/><Relationship Id="rId15" Type="http://schemas.openxmlformats.org/officeDocument/2006/relationships/image" Target="../media/image11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gif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-94483" y="206968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36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Times New Roman" panose="02020603050405020304" pitchFamily="18" charset="0"/>
              </a:rPr>
              <a:t>CHÀO MỪNG </a:t>
            </a:r>
          </a:p>
          <a:p>
            <a:pPr algn="ctr"/>
            <a:r>
              <a:rPr lang="vi-VN" altLang="en-US" sz="36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Times New Roman" panose="02020603050405020304" pitchFamily="18" charset="0"/>
              </a:rPr>
              <a:t>CÁC EM </a:t>
            </a:r>
            <a:r>
              <a:rPr lang="en-US" altLang="en-US" sz="36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ĐẾN VỚI</a:t>
            </a:r>
            <a:r>
              <a:rPr lang="vi-VN" altLang="en-US" sz="36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altLang="en-US" sz="36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Times New Roman" panose="02020603050405020304" pitchFamily="18" charset="0"/>
              </a:rPr>
              <a:t>TIẾT</a:t>
            </a:r>
            <a:r>
              <a:rPr lang="en-US" altLang="en-US" sz="36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HỌC</a:t>
            </a:r>
            <a:endParaRPr lang="vi-VN" altLang="en-US" sz="3600" b="1" dirty="0">
              <a:ln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4397"/>
            <a:ext cx="2956560" cy="2177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4704397"/>
            <a:ext cx="2956560" cy="2177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5669">
            <a:off x="88495" y="774449"/>
            <a:ext cx="1673577" cy="15467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1041641"/>
            <a:ext cx="2011680" cy="1630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18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948" y="-1423852"/>
            <a:ext cx="9849394" cy="87390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2046" y="2334961"/>
            <a:ext cx="6400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" y="-106680"/>
            <a:ext cx="9311640" cy="712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2662" y="3965050"/>
            <a:ext cx="6040110" cy="1323356"/>
          </a:xfrm>
          <a:prstGeom prst="rect">
            <a:avLst/>
          </a:prstGeom>
          <a:noFill/>
        </p:spPr>
        <p:txBody>
          <a:bodyPr wrap="square" lIns="91358" tIns="45679" rIns="91358" bIns="4567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0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80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61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3924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khỏe như"/>
          <p:cNvSpPr txBox="1"/>
          <p:nvPr/>
        </p:nvSpPr>
        <p:spPr>
          <a:xfrm>
            <a:off x="1253152" y="1604584"/>
            <a:ext cx="259125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khỏe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như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yếu như"/>
          <p:cNvSpPr txBox="1"/>
          <p:nvPr/>
        </p:nvSpPr>
        <p:spPr>
          <a:xfrm>
            <a:off x="1253153" y="2429352"/>
            <a:ext cx="259125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yếu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như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nhanh như"/>
          <p:cNvSpPr txBox="1"/>
          <p:nvPr/>
        </p:nvSpPr>
        <p:spPr>
          <a:xfrm>
            <a:off x="1253152" y="3204863"/>
            <a:ext cx="256634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c)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như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hậm như"/>
          <p:cNvSpPr txBox="1"/>
          <p:nvPr/>
        </p:nvSpPr>
        <p:spPr>
          <a:xfrm>
            <a:off x="1253154" y="4051493"/>
            <a:ext cx="259125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d)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chậm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như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hiền như"/>
          <p:cNvSpPr txBox="1"/>
          <p:nvPr/>
        </p:nvSpPr>
        <p:spPr>
          <a:xfrm>
            <a:off x="1253152" y="4828713"/>
            <a:ext cx="259125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e)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hiền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như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ữ như"/>
          <p:cNvSpPr txBox="1"/>
          <p:nvPr/>
        </p:nvSpPr>
        <p:spPr>
          <a:xfrm>
            <a:off x="1228246" y="5608576"/>
            <a:ext cx="259125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g)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dữ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như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8338" y="1617676"/>
            <a:ext cx="208823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1)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sên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8338" y="2415610"/>
            <a:ext cx="208823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voi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58338" y="3251470"/>
            <a:ext cx="208823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3)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rùa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8338" y="4053500"/>
            <a:ext cx="208823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4)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sóc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8338" y="4828713"/>
            <a:ext cx="208823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5)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cọp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54577" y="5640458"/>
            <a:ext cx="208823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6)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nai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>
            <a:endCxn id="12" idx="1"/>
          </p:cNvCxnSpPr>
          <p:nvPr/>
        </p:nvCxnSpPr>
        <p:spPr>
          <a:xfrm>
            <a:off x="3803280" y="1893821"/>
            <a:ext cx="1655058" cy="783399"/>
          </a:xfrm>
          <a:prstGeom prst="straightConnector1">
            <a:avLst/>
          </a:prstGeom>
          <a:ln w="3810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endCxn id="11" idx="1"/>
          </p:cNvCxnSpPr>
          <p:nvPr/>
        </p:nvCxnSpPr>
        <p:spPr>
          <a:xfrm flipV="1">
            <a:off x="3793640" y="1879286"/>
            <a:ext cx="1664698" cy="811677"/>
          </a:xfrm>
          <a:prstGeom prst="straightConnector1">
            <a:avLst/>
          </a:prstGeom>
          <a:ln w="28575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4" idx="1"/>
          </p:cNvCxnSpPr>
          <p:nvPr/>
        </p:nvCxnSpPr>
        <p:spPr>
          <a:xfrm>
            <a:off x="3819499" y="3472730"/>
            <a:ext cx="1638839" cy="842380"/>
          </a:xfrm>
          <a:prstGeom prst="straightConnector1">
            <a:avLst/>
          </a:prstGeom>
          <a:ln w="28575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3" idx="1"/>
          </p:cNvCxnSpPr>
          <p:nvPr/>
        </p:nvCxnSpPr>
        <p:spPr>
          <a:xfrm flipV="1">
            <a:off x="3819499" y="3513080"/>
            <a:ext cx="1638839" cy="800024"/>
          </a:xfrm>
          <a:prstGeom prst="straightConnector1">
            <a:avLst/>
          </a:prstGeom>
          <a:ln w="28575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6" idx="1"/>
          </p:cNvCxnSpPr>
          <p:nvPr/>
        </p:nvCxnSpPr>
        <p:spPr>
          <a:xfrm>
            <a:off x="3844407" y="5090323"/>
            <a:ext cx="1610170" cy="811745"/>
          </a:xfrm>
          <a:prstGeom prst="straightConnector1">
            <a:avLst/>
          </a:prstGeom>
          <a:ln w="28575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5" idx="1"/>
          </p:cNvCxnSpPr>
          <p:nvPr/>
        </p:nvCxnSpPr>
        <p:spPr>
          <a:xfrm flipV="1">
            <a:off x="3738540" y="5090323"/>
            <a:ext cx="1719798" cy="796876"/>
          </a:xfrm>
          <a:prstGeom prst="straightConnector1">
            <a:avLst/>
          </a:prstGeom>
          <a:ln w="28575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187" y="5380439"/>
            <a:ext cx="1298813" cy="147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193" y="-14849"/>
            <a:ext cx="2437807" cy="154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767" y="5293582"/>
            <a:ext cx="1457921" cy="156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5671" y="942528"/>
            <a:ext cx="1531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06065" y="933050"/>
            <a:ext cx="1531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B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56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77839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315" y="1732693"/>
            <a:ext cx="21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9143" y="1736422"/>
            <a:ext cx="388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5429" y="1709358"/>
            <a:ext cx="264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5040" y="1732693"/>
            <a:ext cx="231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5245"/>
            <a:ext cx="9144000" cy="332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43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1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6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4" y="2379173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332">
            <a:off x="6280315" y="3438659"/>
            <a:ext cx="1756102" cy="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56" y="4347068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500" y="4474197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592306" y="5478007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Sư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                  C                  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897196" y="1411496"/>
            <a:ext cx="5246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cuộc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23288" y="2178027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quân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93186" y="2611824"/>
            <a:ext cx="5246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chuyến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du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lịch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22" y="3464417"/>
            <a:ext cx="2045473" cy="30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5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"/>
                            </p:stCondLst>
                            <p:childTnLst>
                              <p:par>
                                <p:cTn id="10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25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500"/>
                            </p:stCondLst>
                            <p:childTnLst>
                              <p:par>
                                <p:cTn id="1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50"/>
                            </p:stCondLst>
                            <p:childTnLst>
                              <p:par>
                                <p:cTn id="16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50"/>
                            </p:stCondLst>
                            <p:childTnLst>
                              <p:par>
                                <p:cTn id="1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500"/>
                            </p:stCondLst>
                            <p:childTnLst>
                              <p:par>
                                <p:cTn id="17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50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Khỉ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lừa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địch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vua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sư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Khỉ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Khỉ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Khỉ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tải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40">
            <a:off x="6009095" y="3465628"/>
            <a:ext cx="2037853" cy="3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5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46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46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5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50"/>
                            </p:stCondLst>
                            <p:childTnLst>
                              <p:par>
                                <p:cTn id="16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00"/>
                            </p:stCondLst>
                            <p:childTnLst>
                              <p:par>
                                <p:cTn id="1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50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5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Sư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vua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897196" y="1411496"/>
            <a:ext cx="5246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vua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hung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dữ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65112" y="1826994"/>
            <a:ext cx="5246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vua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trách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97196" y="2545013"/>
            <a:ext cx="5246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vua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minh,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vi-V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13" y="3464416"/>
            <a:ext cx="1692246" cy="38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5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35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50"/>
                            </p:stCondLst>
                            <p:childTnLst>
                              <p:par>
                                <p:cTn id="16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50"/>
                            </p:stCondLst>
                            <p:childTnLst>
                              <p:par>
                                <p:cTn id="1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500"/>
                            </p:stCondLst>
                            <p:childTnLst>
                              <p:par>
                                <p:cTn id="17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50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15400" b="6796"/>
          <a:stretch/>
        </p:blipFill>
        <p:spPr>
          <a:xfrm>
            <a:off x="0" y="-167640"/>
            <a:ext cx="2667000" cy="4899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07" y="380690"/>
            <a:ext cx="6271870" cy="50901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2772" y="2657493"/>
            <a:ext cx="4081567" cy="1015663"/>
          </a:xfrm>
          <a:prstGeom prst="rect">
            <a:avLst/>
          </a:prstGeom>
        </p:spPr>
        <p:txBody>
          <a:bodyPr wrap="none" lIns="91402" tIns="45701" rIns="91402" bIns="45701">
            <a:spAutoFit/>
          </a:bodyPr>
          <a:lstStyle/>
          <a:p>
            <a:pPr>
              <a:defRPr/>
            </a:pP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 HIỂU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14458C-4A31-43CD-ACD5-B4E1612362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6024539" y="4696627"/>
            <a:ext cx="3331512" cy="216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A9A01-A273-443B-BC0E-3B83DB457FE4}"/>
              </a:ext>
            </a:extLst>
          </p:cNvPr>
          <p:cNvSpPr/>
          <p:nvPr/>
        </p:nvSpPr>
        <p:spPr>
          <a:xfrm>
            <a:off x="0" y="0"/>
            <a:ext cx="9144000" cy="1200290"/>
          </a:xfrm>
          <a:prstGeom prst="rect">
            <a:avLst/>
          </a:prstGeom>
        </p:spPr>
        <p:txBody>
          <a:bodyPr wrap="square" lIns="91402" tIns="45701" rIns="91402" bIns="45701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942" y="1200290"/>
            <a:ext cx="89480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5456"/>
            <a:ext cx="3997234" cy="280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15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290098"/>
            <a:ext cx="871292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mẹo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  <a:endParaRPr lang="vi-VN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vi-VN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3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016" y="1136652"/>
            <a:ext cx="6133518" cy="59648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3.Nếu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A">
            <a:extLst>
              <a:ext uri="{FF2B5EF4-FFF2-40B4-BE49-F238E27FC236}">
                <a16:creationId xmlns:a16="http://schemas.microsoft.com/office/drawing/2014/main" id="{14B15C71-8450-444F-B2E2-7C6EB7248C59}"/>
              </a:ext>
            </a:extLst>
          </p:cNvPr>
          <p:cNvGrpSpPr/>
          <p:nvPr/>
        </p:nvGrpSpPr>
        <p:grpSpPr>
          <a:xfrm>
            <a:off x="0" y="1419622"/>
            <a:ext cx="5107577" cy="1022838"/>
            <a:chOff x="866077" y="483519"/>
            <a:chExt cx="4216836" cy="1022838"/>
          </a:xfrm>
        </p:grpSpPr>
        <p:pic>
          <p:nvPicPr>
            <p:cNvPr id="6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5D841A05-028A-4604-8E50-EFBF1E5BA3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77" y="483519"/>
              <a:ext cx="1044315" cy="1022838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EE3A2B-A367-4330-867B-40683B1ECF9C}"/>
                </a:ext>
              </a:extLst>
            </p:cNvPr>
            <p:cNvSpPr txBox="1"/>
            <p:nvPr/>
          </p:nvSpPr>
          <p:spPr>
            <a:xfrm>
              <a:off x="1009923" y="505270"/>
              <a:ext cx="8667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 smtClean="0">
                  <a:solidFill>
                    <a:schemeClr val="bg1"/>
                  </a:solidFill>
                  <a:latin typeface="UTM Avo" panose="02040603050506020204" pitchFamily="18" charset="0"/>
                  <a:ea typeface="华康海报体W12(P)" pitchFamily="82" charset="-122"/>
                  <a:cs typeface="Times New Roman" pitchFamily="18" charset="0"/>
                </a:rPr>
                <a:t>A.</a:t>
              </a:r>
              <a:endParaRPr lang="en-US" altLang="zh-CN" sz="3200" dirty="0">
                <a:solidFill>
                  <a:schemeClr val="bg1"/>
                </a:solidFill>
                <a:latin typeface="UTM Avo" panose="02040603050506020204" pitchFamily="18" charset="0"/>
                <a:ea typeface="华康海报体W12(P)" pitchFamily="82" charset="-122"/>
                <a:cs typeface="Times New Roman" pitchFamily="18" charset="0"/>
              </a:endParaRPr>
            </a:p>
          </p:txBody>
        </p:sp>
        <p:sp>
          <p:nvSpPr>
            <p:cNvPr id="8" name="textbox1">
              <a:extLst>
                <a:ext uri="{FF2B5EF4-FFF2-40B4-BE49-F238E27FC236}">
                  <a16:creationId xmlns:a16="http://schemas.microsoft.com/office/drawing/2014/main" id="{E903350C-5E53-4692-9FBB-8772781A00F8}"/>
                </a:ext>
              </a:extLst>
            </p:cNvPr>
            <p:cNvSpPr/>
            <p:nvPr/>
          </p:nvSpPr>
          <p:spPr>
            <a:xfrm>
              <a:off x="1870493" y="733328"/>
              <a:ext cx="321242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Ông</a:t>
              </a:r>
              <a:r>
                <a:rPr lang="en-US" altLang="zh-CN" sz="3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vua</a:t>
              </a:r>
              <a:r>
                <a:rPr lang="en-US" altLang="zh-CN" sz="3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khôn</a:t>
              </a:r>
              <a:r>
                <a:rPr lang="en-US" altLang="zh-CN" sz="3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ngoan</a:t>
              </a:r>
              <a:endPara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B">
            <a:extLst>
              <a:ext uri="{FF2B5EF4-FFF2-40B4-BE49-F238E27FC236}">
                <a16:creationId xmlns:a16="http://schemas.microsoft.com/office/drawing/2014/main" id="{DF28B66C-C472-46A4-B610-EBCD928DD348}"/>
              </a:ext>
            </a:extLst>
          </p:cNvPr>
          <p:cNvGrpSpPr/>
          <p:nvPr/>
        </p:nvGrpSpPr>
        <p:grpSpPr>
          <a:xfrm flipH="1">
            <a:off x="-12367" y="3096259"/>
            <a:ext cx="4453737" cy="1022838"/>
            <a:chOff x="2523753" y="449879"/>
            <a:chExt cx="6625455" cy="1022838"/>
          </a:xfrm>
        </p:grpSpPr>
        <p:pic>
          <p:nvPicPr>
            <p:cNvPr id="10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EA6B6F00-5DF9-44E6-B5C8-B9B685924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93" y="449879"/>
              <a:ext cx="1044315" cy="1022838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A436B8-973C-40EA-9527-C65852A0598F}"/>
                </a:ext>
              </a:extLst>
            </p:cNvPr>
            <p:cNvSpPr txBox="1"/>
            <p:nvPr/>
          </p:nvSpPr>
          <p:spPr>
            <a:xfrm>
              <a:off x="8280933" y="543237"/>
              <a:ext cx="8667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UTM Avo" panose="02040603050506020204" pitchFamily="18" charset="0"/>
                  <a:ea typeface="华康海报体W12(P)" pitchFamily="82" charset="-122"/>
                  <a:cs typeface="Times New Roman" pitchFamily="18" charset="0"/>
                </a:rPr>
                <a:t>B.</a:t>
              </a:r>
            </a:p>
          </p:txBody>
        </p:sp>
        <p:sp>
          <p:nvSpPr>
            <p:cNvPr id="12" name="textbox1">
              <a:extLst>
                <a:ext uri="{FF2B5EF4-FFF2-40B4-BE49-F238E27FC236}">
                  <a16:creationId xmlns:a16="http://schemas.microsoft.com/office/drawing/2014/main" id="{92959BE5-AC4E-4768-A1E0-B0BEA2830601}"/>
                </a:ext>
              </a:extLst>
            </p:cNvPr>
            <p:cNvSpPr/>
            <p:nvPr/>
          </p:nvSpPr>
          <p:spPr>
            <a:xfrm>
              <a:off x="2523753" y="697904"/>
              <a:ext cx="558114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Nhìn</a:t>
              </a:r>
              <a:r>
                <a:rPr lang="en-US" altLang="zh-CN" sz="3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người</a:t>
              </a:r>
              <a:r>
                <a:rPr lang="en-US" altLang="zh-CN" sz="3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giao</a:t>
              </a:r>
              <a:r>
                <a:rPr lang="en-US" altLang="zh-CN" sz="3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việc</a:t>
              </a:r>
              <a:endPara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C">
            <a:extLst>
              <a:ext uri="{FF2B5EF4-FFF2-40B4-BE49-F238E27FC236}">
                <a16:creationId xmlns:a16="http://schemas.microsoft.com/office/drawing/2014/main" id="{76B788F4-1E00-4B17-B281-37BA4428D5D2}"/>
              </a:ext>
            </a:extLst>
          </p:cNvPr>
          <p:cNvGrpSpPr/>
          <p:nvPr/>
        </p:nvGrpSpPr>
        <p:grpSpPr>
          <a:xfrm>
            <a:off x="1" y="4650740"/>
            <a:ext cx="4888356" cy="1022838"/>
            <a:chOff x="866077" y="483519"/>
            <a:chExt cx="4511706" cy="1022838"/>
          </a:xfrm>
        </p:grpSpPr>
        <p:pic>
          <p:nvPicPr>
            <p:cNvPr id="14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955222E8-4703-442F-AB45-4E862A8C4D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77" y="483519"/>
              <a:ext cx="1044315" cy="1022838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DB0EB34-61CF-4775-A899-A26370F8A7FE}"/>
                </a:ext>
              </a:extLst>
            </p:cNvPr>
            <p:cNvSpPr txBox="1"/>
            <p:nvPr/>
          </p:nvSpPr>
          <p:spPr>
            <a:xfrm>
              <a:off x="1010545" y="588376"/>
              <a:ext cx="8667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UTM Avo" panose="02040603050506020204" pitchFamily="18" charset="0"/>
                  <a:ea typeface="华康海报体W12(P)" pitchFamily="82" charset="-122"/>
                  <a:cs typeface="Times New Roman" pitchFamily="18" charset="0"/>
                </a:rPr>
                <a:t>C.</a:t>
              </a:r>
            </a:p>
          </p:txBody>
        </p:sp>
        <p:sp>
          <p:nvSpPr>
            <p:cNvPr id="16" name="textbox1">
              <a:extLst>
                <a:ext uri="{FF2B5EF4-FFF2-40B4-BE49-F238E27FC236}">
                  <a16:creationId xmlns:a16="http://schemas.microsoft.com/office/drawing/2014/main" id="{DB6DAB9B-D1F0-4A42-8E89-39A04E282DD5}"/>
                </a:ext>
              </a:extLst>
            </p:cNvPr>
            <p:cNvSpPr/>
            <p:nvPr/>
          </p:nvSpPr>
          <p:spPr>
            <a:xfrm>
              <a:off x="1877330" y="913428"/>
              <a:ext cx="350045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Ai </a:t>
              </a:r>
              <a:r>
                <a:rPr lang="en-US" altLang="zh-CN" sz="3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cũng</a:t>
              </a:r>
              <a:r>
                <a:rPr lang="en-US" altLang="zh-CN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ích</a:t>
              </a:r>
              <a:endPara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969726" y="2325610"/>
            <a:ext cx="3265714" cy="24166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75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676</TotalTime>
  <Words>510</Words>
  <Application>Microsoft Office PowerPoint</Application>
  <PresentationFormat>On-screen Show (4:3)</PresentationFormat>
  <Paragraphs>64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Times New Roman</vt:lpstr>
      <vt:lpstr>Calibri Light</vt:lpstr>
      <vt:lpstr>Calibri</vt:lpstr>
      <vt:lpstr>华康海报体W12(P)</vt:lpstr>
      <vt:lpstr>方正卡通简体</vt:lpstr>
      <vt:lpstr>UTM Avo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63</cp:revision>
  <dcterms:created xsi:type="dcterms:W3CDTF">2018-03-07T03:31:56Z</dcterms:created>
  <dcterms:modified xsi:type="dcterms:W3CDTF">2025-03-11T08:46:05Z</dcterms:modified>
</cp:coreProperties>
</file>