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63" r:id="rId4"/>
    <p:sldId id="259" r:id="rId5"/>
    <p:sldId id="264" r:id="rId6"/>
    <p:sldId id="260" r:id="rId7"/>
    <p:sldId id="262" r:id="rId8"/>
    <p:sldId id="261" r:id="rId9"/>
    <p:sldId id="271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2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5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3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5E2A6-714C-4262-9BF5-5EFB019990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8B64-2901-4D3E-BD42-517DF4B96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microsoft.com/office/2007/relationships/media" Target="../media/media3.mp4"/><Relationship Id="rId21" Type="http://schemas.openxmlformats.org/officeDocument/2006/relationships/slide" Target="slide6.xml"/><Relationship Id="rId7" Type="http://schemas.openxmlformats.org/officeDocument/2006/relationships/image" Target="../media/image3.gif"/><Relationship Id="rId12" Type="http://schemas.openxmlformats.org/officeDocument/2006/relationships/slide" Target="slide8.xml"/><Relationship Id="rId17" Type="http://schemas.openxmlformats.org/officeDocument/2006/relationships/slide" Target="slide4.xml"/><Relationship Id="rId25" Type="http://schemas.openxmlformats.org/officeDocument/2006/relationships/image" Target="../media/image15.png"/><Relationship Id="rId2" Type="http://schemas.openxmlformats.org/officeDocument/2006/relationships/audio" Target="../media/media2.wma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11" Type="http://schemas.openxmlformats.org/officeDocument/2006/relationships/image" Target="../media/image7.gif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openxmlformats.org/officeDocument/2006/relationships/slide" Target="slide9.xml"/><Relationship Id="rId10" Type="http://schemas.openxmlformats.org/officeDocument/2006/relationships/image" Target="../media/image6.png"/><Relationship Id="rId19" Type="http://schemas.openxmlformats.org/officeDocument/2006/relationships/slide" Target="slide5.xml"/><Relationship Id="rId4" Type="http://schemas.openxmlformats.org/officeDocument/2006/relationships/video" Target="../media/media3.mp4"/><Relationship Id="rId9" Type="http://schemas.openxmlformats.org/officeDocument/2006/relationships/image" Target="../media/image5.gif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Baby sh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7" y="107576"/>
            <a:ext cx="10515601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1217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686162" y="1088005"/>
            <a:ext cx="6843350" cy="45428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</a:p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</a:t>
            </a:r>
          </a:p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41" y="688240"/>
            <a:ext cx="2651990" cy="2651990"/>
          </a:xfrm>
          <a:prstGeom prst="rect">
            <a:avLst/>
          </a:prstGeom>
        </p:spPr>
      </p:pic>
      <p:pic>
        <p:nvPicPr>
          <p:cNvPr id="26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49" y="1055626"/>
            <a:ext cx="2633741" cy="2639810"/>
          </a:xfrm>
          <a:prstGeom prst="rect">
            <a:avLst/>
          </a:prstGeom>
        </p:spPr>
      </p:pic>
      <p:pic>
        <p:nvPicPr>
          <p:cNvPr id="27" name="mau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54" y="702965"/>
            <a:ext cx="2639810" cy="2639810"/>
          </a:xfrm>
          <a:prstGeom prst="rect">
            <a:avLst/>
          </a:prstGeom>
        </p:spPr>
      </p:pic>
      <p:pic>
        <p:nvPicPr>
          <p:cNvPr id="28" name="mau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61" y="2985023"/>
            <a:ext cx="2651990" cy="2651990"/>
          </a:xfrm>
          <a:prstGeom prst="rect">
            <a:avLst/>
          </a:prstGeom>
        </p:spPr>
      </p:pic>
      <p:pic>
        <p:nvPicPr>
          <p:cNvPr id="29" name="mau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68" y="3345974"/>
            <a:ext cx="2633741" cy="2639810"/>
          </a:xfrm>
          <a:prstGeom prst="rect">
            <a:avLst/>
          </a:prstGeom>
        </p:spPr>
      </p:pic>
      <p:pic>
        <p:nvPicPr>
          <p:cNvPr id="30" name="mau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70" y="2983753"/>
            <a:ext cx="2651990" cy="2651990"/>
          </a:xfrm>
          <a:prstGeom prst="rect">
            <a:avLst/>
          </a:prstGeom>
        </p:spPr>
      </p:pic>
      <p:pic>
        <p:nvPicPr>
          <p:cNvPr id="2" name="nhạc chơi trò chơ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 flipV="1">
            <a:off x="402406" y="5770109"/>
            <a:ext cx="388981" cy="2188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77" y="5928360"/>
            <a:ext cx="845819" cy="845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5908704"/>
            <a:ext cx="845819" cy="8458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91" y="5985785"/>
            <a:ext cx="845819" cy="8458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10" y="5960245"/>
            <a:ext cx="845819" cy="8458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7" y="5960244"/>
            <a:ext cx="845819" cy="845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16" y="5928360"/>
            <a:ext cx="845819" cy="845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60" y="5905984"/>
            <a:ext cx="845819" cy="845819"/>
          </a:xfrm>
          <a:prstGeom prst="rect">
            <a:avLst/>
          </a:prstGeom>
        </p:spPr>
      </p:pic>
      <p:pic>
        <p:nvPicPr>
          <p:cNvPr id="39" name="Picture 38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71" y="5960244"/>
            <a:ext cx="845819" cy="8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4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5954" y="412894"/>
            <a:ext cx="504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(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20430"/>
            <a:ext cx="845819" cy="845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43" y="1080079"/>
            <a:ext cx="8695497" cy="4963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552699" y="6125749"/>
            <a:ext cx="7186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15, 16, 17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702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0219" y="104503"/>
            <a:ext cx="58275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20430"/>
            <a:ext cx="845819" cy="845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36" y="752882"/>
            <a:ext cx="9405257" cy="52904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175657" y="6096917"/>
            <a:ext cx="912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21/2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78" y="963599"/>
            <a:ext cx="9008444" cy="5147683"/>
          </a:xfr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74781" y="156755"/>
            <a:ext cx="5134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20430"/>
            <a:ext cx="845819" cy="845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8081" y="6111282"/>
            <a:ext cx="6518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18/2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392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0391" y="111478"/>
            <a:ext cx="471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70302"/>
            <a:ext cx="845819" cy="84581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24" y="738873"/>
            <a:ext cx="8970900" cy="5333977"/>
          </a:xfrm>
        </p:spPr>
      </p:pic>
      <p:sp>
        <p:nvSpPr>
          <p:cNvPr id="5" name="Rectangle 4"/>
          <p:cNvSpPr/>
          <p:nvPr/>
        </p:nvSpPr>
        <p:spPr>
          <a:xfrm>
            <a:off x="2992484" y="6101514"/>
            <a:ext cx="7535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12/2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14/2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8965" y="12748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20430"/>
            <a:ext cx="845819" cy="845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8965" y="5930251"/>
            <a:ext cx="7535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23/3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24/3/2024)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447" y="822127"/>
            <a:ext cx="8968156" cy="4998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09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4017" y="193011"/>
            <a:ext cx="34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" y="5620431"/>
            <a:ext cx="845819" cy="84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93" y="5620430"/>
            <a:ext cx="845819" cy="84581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864817"/>
            <a:ext cx="9216331" cy="5184186"/>
          </a:xfrm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675208" y="6111764"/>
            <a:ext cx="4532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TP.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ội làng bo già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83" y="209006"/>
            <a:ext cx="11564982" cy="65053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66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228</Words>
  <Application>Microsoft Office PowerPoint</Application>
  <PresentationFormat>Widescreen</PresentationFormat>
  <Paragraphs>23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63</cp:revision>
  <dcterms:created xsi:type="dcterms:W3CDTF">2024-12-13T14:42:40Z</dcterms:created>
  <dcterms:modified xsi:type="dcterms:W3CDTF">2024-12-19T06:06:51Z</dcterms:modified>
</cp:coreProperties>
</file>