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6" r:id="rId3"/>
  </p:sldMasterIdLst>
  <p:notesMasterIdLst>
    <p:notesMasterId r:id="rId13"/>
  </p:notesMasterIdLst>
  <p:sldIdLst>
    <p:sldId id="328" r:id="rId4"/>
    <p:sldId id="259" r:id="rId5"/>
    <p:sldId id="261" r:id="rId6"/>
    <p:sldId id="262" r:id="rId7"/>
    <p:sldId id="263" r:id="rId8"/>
    <p:sldId id="264" r:id="rId9"/>
    <p:sldId id="327" r:id="rId10"/>
    <p:sldId id="329" r:id="rId11"/>
    <p:sldId id="265" r:id="rId12"/>
  </p:sldIdLst>
  <p:sldSz cx="18288000" cy="10287000"/>
  <p:notesSz cx="6858000" cy="9144000"/>
  <p:embeddedFontLst>
    <p:embeddedFont>
      <p:font typeface="Berkshire Swash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Livvic" panose="020B060402020202020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Patrick Hand" panose="020B0604020202020204" charset="0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99"/>
    <a:srgbClr val="E7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0188F-7C40-42CB-BC48-F80EF0B9B56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B9EE-E098-4DCF-B62C-88F964B5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CB9EE-E098-4DCF-B62C-88F964B582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71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346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4078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4043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159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0" y="2135542"/>
            <a:ext cx="4444956" cy="2852324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" name="Google Shape;10;p2"/>
          <p:cNvSpPr/>
          <p:nvPr/>
        </p:nvSpPr>
        <p:spPr>
          <a:xfrm>
            <a:off x="10927921" y="2945497"/>
            <a:ext cx="11483638" cy="3543742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" name="Google Shape;11;p2"/>
          <p:cNvSpPr/>
          <p:nvPr/>
        </p:nvSpPr>
        <p:spPr>
          <a:xfrm>
            <a:off x="2821241" y="5003200"/>
            <a:ext cx="15480670" cy="1582636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/>
          <p:nvPr/>
        </p:nvSpPr>
        <p:spPr>
          <a:xfrm>
            <a:off x="9293275" y="5003201"/>
            <a:ext cx="9341230" cy="822890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" name="Google Shape;13;p2"/>
          <p:cNvSpPr/>
          <p:nvPr/>
        </p:nvSpPr>
        <p:spPr>
          <a:xfrm>
            <a:off x="6590543" y="5112943"/>
            <a:ext cx="12346898" cy="1468506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" name="Google Shape;14;p2"/>
          <p:cNvSpPr/>
          <p:nvPr/>
        </p:nvSpPr>
        <p:spPr>
          <a:xfrm>
            <a:off x="0" y="5031902"/>
            <a:ext cx="9508560" cy="1549544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" name="Google Shape;15;p2"/>
          <p:cNvSpPr/>
          <p:nvPr/>
        </p:nvSpPr>
        <p:spPr>
          <a:xfrm>
            <a:off x="0" y="5031902"/>
            <a:ext cx="9508560" cy="1549544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>
            <a:off x="0" y="5653544"/>
            <a:ext cx="9508560" cy="927904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>
            <a:off x="17271279" y="5453309"/>
            <a:ext cx="1030682" cy="965046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2"/>
          <p:cNvSpPr/>
          <p:nvPr/>
        </p:nvSpPr>
        <p:spPr>
          <a:xfrm>
            <a:off x="16645357" y="5741339"/>
            <a:ext cx="1656602" cy="840110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2"/>
          <p:cNvSpPr/>
          <p:nvPr/>
        </p:nvSpPr>
        <p:spPr>
          <a:xfrm>
            <a:off x="0" y="6581452"/>
            <a:ext cx="18301900" cy="3705536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2"/>
          <p:cNvSpPr/>
          <p:nvPr/>
        </p:nvSpPr>
        <p:spPr>
          <a:xfrm>
            <a:off x="0" y="6581453"/>
            <a:ext cx="18301900" cy="842474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2"/>
          <p:cNvSpPr/>
          <p:nvPr/>
        </p:nvSpPr>
        <p:spPr>
          <a:xfrm>
            <a:off x="0" y="7503281"/>
            <a:ext cx="18301900" cy="2783710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" name="Google Shape;22;p2"/>
          <p:cNvSpPr/>
          <p:nvPr/>
        </p:nvSpPr>
        <p:spPr>
          <a:xfrm>
            <a:off x="6911014" y="6581452"/>
            <a:ext cx="9976748" cy="3705536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" name="Google Shape;23;p2"/>
          <p:cNvSpPr/>
          <p:nvPr/>
        </p:nvSpPr>
        <p:spPr>
          <a:xfrm>
            <a:off x="11710586" y="6581453"/>
            <a:ext cx="3268136" cy="537226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>
            <a:off x="0" y="5453309"/>
            <a:ext cx="951816" cy="965046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>
            <a:off x="1" y="5741339"/>
            <a:ext cx="1531834" cy="840110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>
            <a:off x="13293753" y="8866101"/>
            <a:ext cx="5008194" cy="1420894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>
            <a:off x="15264990" y="9574525"/>
            <a:ext cx="3036964" cy="712474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>
            <a:off x="0" y="7132522"/>
            <a:ext cx="1948280" cy="1267256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>
            <a:off x="0" y="7637673"/>
            <a:ext cx="1289812" cy="711798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>
            <a:off x="0" y="8284302"/>
            <a:ext cx="9734308" cy="2002692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>
            <a:off x="0" y="8284302"/>
            <a:ext cx="9734308" cy="2002692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>
            <a:off x="0" y="9247327"/>
            <a:ext cx="5210576" cy="1039670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>
            <a:off x="1" y="8485889"/>
            <a:ext cx="4202010" cy="1801106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>
            <a:off x="2467386" y="8485889"/>
            <a:ext cx="1734632" cy="260678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>
            <a:off x="1" y="9302028"/>
            <a:ext cx="2658074" cy="984968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>
            <a:off x="7254438" y="9839254"/>
            <a:ext cx="174840" cy="128312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>
            <a:off x="7322038" y="9864242"/>
            <a:ext cx="208640" cy="108728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>
            <a:off x="7373362" y="9935153"/>
            <a:ext cx="169416" cy="46598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>
            <a:off x="5418400" y="9669746"/>
            <a:ext cx="208640" cy="85092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2"/>
          <p:cNvSpPr/>
          <p:nvPr/>
        </p:nvSpPr>
        <p:spPr>
          <a:xfrm>
            <a:off x="5350800" y="9605590"/>
            <a:ext cx="237016" cy="148572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2"/>
          <p:cNvSpPr/>
          <p:nvPr/>
        </p:nvSpPr>
        <p:spPr>
          <a:xfrm>
            <a:off x="479040" y="8835711"/>
            <a:ext cx="151056" cy="97922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2"/>
          <p:cNvSpPr/>
          <p:nvPr/>
        </p:nvSpPr>
        <p:spPr>
          <a:xfrm>
            <a:off x="551229" y="8808698"/>
            <a:ext cx="265390" cy="124936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2"/>
          <p:cNvSpPr/>
          <p:nvPr/>
        </p:nvSpPr>
        <p:spPr>
          <a:xfrm>
            <a:off x="613405" y="8896490"/>
            <a:ext cx="191114" cy="50312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2"/>
          <p:cNvSpPr/>
          <p:nvPr/>
        </p:nvSpPr>
        <p:spPr>
          <a:xfrm>
            <a:off x="5210177" y="9507666"/>
            <a:ext cx="197790" cy="246496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2"/>
          <p:cNvSpPr/>
          <p:nvPr/>
        </p:nvSpPr>
        <p:spPr>
          <a:xfrm>
            <a:off x="5395448" y="9575538"/>
            <a:ext cx="130192" cy="178624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2"/>
          <p:cNvSpPr/>
          <p:nvPr/>
        </p:nvSpPr>
        <p:spPr>
          <a:xfrm>
            <a:off x="5153427" y="9688319"/>
            <a:ext cx="153142" cy="60442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2"/>
          <p:cNvSpPr/>
          <p:nvPr/>
        </p:nvSpPr>
        <p:spPr>
          <a:xfrm>
            <a:off x="5468474" y="8732048"/>
            <a:ext cx="163992" cy="256288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2"/>
          <p:cNvSpPr/>
          <p:nvPr/>
        </p:nvSpPr>
        <p:spPr>
          <a:xfrm>
            <a:off x="5576966" y="8886022"/>
            <a:ext cx="190696" cy="119872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2"/>
          <p:cNvSpPr/>
          <p:nvPr/>
        </p:nvSpPr>
        <p:spPr>
          <a:xfrm>
            <a:off x="5385435" y="8853607"/>
            <a:ext cx="100982" cy="101974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" name="Google Shape;50;p2"/>
          <p:cNvSpPr/>
          <p:nvPr/>
        </p:nvSpPr>
        <p:spPr>
          <a:xfrm>
            <a:off x="7271965" y="9766994"/>
            <a:ext cx="146466" cy="205976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" name="Google Shape;51;p2"/>
          <p:cNvSpPr/>
          <p:nvPr/>
        </p:nvSpPr>
        <p:spPr>
          <a:xfrm>
            <a:off x="7192262" y="9803125"/>
            <a:ext cx="90968" cy="169846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" name="Google Shape;52;p2"/>
          <p:cNvSpPr/>
          <p:nvPr/>
        </p:nvSpPr>
        <p:spPr>
          <a:xfrm>
            <a:off x="7373362" y="9911178"/>
            <a:ext cx="130192" cy="61792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" name="Google Shape;53;p2"/>
          <p:cNvSpPr/>
          <p:nvPr/>
        </p:nvSpPr>
        <p:spPr>
          <a:xfrm>
            <a:off x="517428" y="8691529"/>
            <a:ext cx="192784" cy="242106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" name="Google Shape;54;p2"/>
          <p:cNvSpPr/>
          <p:nvPr/>
        </p:nvSpPr>
        <p:spPr>
          <a:xfrm>
            <a:off x="376806" y="8736437"/>
            <a:ext cx="130608" cy="169846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" name="Google Shape;55;p2"/>
          <p:cNvSpPr/>
          <p:nvPr/>
        </p:nvSpPr>
        <p:spPr>
          <a:xfrm>
            <a:off x="613405" y="8867789"/>
            <a:ext cx="151890" cy="60442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2"/>
          <p:cNvSpPr/>
          <p:nvPr/>
        </p:nvSpPr>
        <p:spPr>
          <a:xfrm>
            <a:off x="325481" y="8860023"/>
            <a:ext cx="158566" cy="74962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2"/>
          <p:cNvSpPr/>
          <p:nvPr/>
        </p:nvSpPr>
        <p:spPr>
          <a:xfrm>
            <a:off x="2004620" y="8107364"/>
            <a:ext cx="180264" cy="279248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" name="Google Shape;58;p2"/>
          <p:cNvSpPr/>
          <p:nvPr/>
        </p:nvSpPr>
        <p:spPr>
          <a:xfrm>
            <a:off x="1926588" y="8244120"/>
            <a:ext cx="112248" cy="123924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2"/>
          <p:cNvSpPr/>
          <p:nvPr/>
        </p:nvSpPr>
        <p:spPr>
          <a:xfrm>
            <a:off x="16967080" y="7154808"/>
            <a:ext cx="169416" cy="6078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" name="Google Shape;60;p2"/>
          <p:cNvSpPr/>
          <p:nvPr/>
        </p:nvSpPr>
        <p:spPr>
          <a:xfrm>
            <a:off x="16915755" y="7104496"/>
            <a:ext cx="186942" cy="110416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" name="Google Shape;61;p2"/>
          <p:cNvSpPr/>
          <p:nvPr/>
        </p:nvSpPr>
        <p:spPr>
          <a:xfrm>
            <a:off x="16803507" y="7031899"/>
            <a:ext cx="151890" cy="183014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" name="Google Shape;62;p2"/>
          <p:cNvSpPr/>
          <p:nvPr/>
        </p:nvSpPr>
        <p:spPr>
          <a:xfrm>
            <a:off x="16949554" y="7082211"/>
            <a:ext cx="107240" cy="132702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" name="Google Shape;63;p2"/>
          <p:cNvSpPr/>
          <p:nvPr/>
        </p:nvSpPr>
        <p:spPr>
          <a:xfrm>
            <a:off x="16752181" y="7163926"/>
            <a:ext cx="124766" cy="50988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" name="Google Shape;64;p2"/>
          <p:cNvSpPr/>
          <p:nvPr/>
        </p:nvSpPr>
        <p:spPr>
          <a:xfrm>
            <a:off x="16949555" y="8631085"/>
            <a:ext cx="146466" cy="96910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" name="Google Shape;65;p2"/>
          <p:cNvSpPr/>
          <p:nvPr/>
        </p:nvSpPr>
        <p:spPr>
          <a:xfrm>
            <a:off x="17006304" y="8650671"/>
            <a:ext cx="169416" cy="77326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2"/>
          <p:cNvSpPr/>
          <p:nvPr/>
        </p:nvSpPr>
        <p:spPr>
          <a:xfrm>
            <a:off x="17045528" y="8700306"/>
            <a:ext cx="141040" cy="36468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2"/>
          <p:cNvSpPr/>
          <p:nvPr/>
        </p:nvSpPr>
        <p:spPr>
          <a:xfrm>
            <a:off x="16960405" y="8577734"/>
            <a:ext cx="119342" cy="15026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" name="Google Shape;68;p2"/>
          <p:cNvSpPr/>
          <p:nvPr/>
        </p:nvSpPr>
        <p:spPr>
          <a:xfrm>
            <a:off x="16899481" y="8605085"/>
            <a:ext cx="73442" cy="12291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" name="Google Shape;69;p2"/>
          <p:cNvSpPr/>
          <p:nvPr/>
        </p:nvSpPr>
        <p:spPr>
          <a:xfrm>
            <a:off x="17045529" y="8686124"/>
            <a:ext cx="106406" cy="42208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" name="Google Shape;70;p2"/>
          <p:cNvSpPr/>
          <p:nvPr/>
        </p:nvSpPr>
        <p:spPr>
          <a:xfrm>
            <a:off x="3886976" y="7318241"/>
            <a:ext cx="140624" cy="96910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2"/>
          <p:cNvSpPr/>
          <p:nvPr/>
        </p:nvSpPr>
        <p:spPr>
          <a:xfrm>
            <a:off x="3942058" y="7339513"/>
            <a:ext cx="169416" cy="80026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" name="Google Shape;72;p2"/>
          <p:cNvSpPr/>
          <p:nvPr/>
        </p:nvSpPr>
        <p:spPr>
          <a:xfrm>
            <a:off x="3981282" y="7391512"/>
            <a:ext cx="142292" cy="32416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2"/>
          <p:cNvSpPr/>
          <p:nvPr/>
        </p:nvSpPr>
        <p:spPr>
          <a:xfrm>
            <a:off x="3897409" y="7264889"/>
            <a:ext cx="118090" cy="15465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2"/>
          <p:cNvSpPr/>
          <p:nvPr/>
        </p:nvSpPr>
        <p:spPr>
          <a:xfrm>
            <a:off x="3835235" y="7292238"/>
            <a:ext cx="73442" cy="12730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2"/>
          <p:cNvSpPr/>
          <p:nvPr/>
        </p:nvSpPr>
        <p:spPr>
          <a:xfrm>
            <a:off x="3981282" y="7373278"/>
            <a:ext cx="108492" cy="4626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" name="Google Shape;76;p2"/>
          <p:cNvSpPr/>
          <p:nvPr/>
        </p:nvSpPr>
        <p:spPr>
          <a:xfrm>
            <a:off x="8669022" y="7647465"/>
            <a:ext cx="101400" cy="59766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" name="Google Shape;77;p2"/>
          <p:cNvSpPr/>
          <p:nvPr/>
        </p:nvSpPr>
        <p:spPr>
          <a:xfrm>
            <a:off x="8719930" y="7632269"/>
            <a:ext cx="169416" cy="74962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" name="Google Shape;78;p2"/>
          <p:cNvSpPr/>
          <p:nvPr/>
        </p:nvSpPr>
        <p:spPr>
          <a:xfrm>
            <a:off x="8759155" y="7684607"/>
            <a:ext cx="123514" cy="27014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" name="Google Shape;79;p2"/>
          <p:cNvSpPr/>
          <p:nvPr/>
        </p:nvSpPr>
        <p:spPr>
          <a:xfrm>
            <a:off x="8696981" y="7560346"/>
            <a:ext cx="124766" cy="146884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" name="Google Shape;80;p2"/>
          <p:cNvSpPr/>
          <p:nvPr/>
        </p:nvSpPr>
        <p:spPr>
          <a:xfrm>
            <a:off x="8606431" y="7587697"/>
            <a:ext cx="85542" cy="100962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" name="Google Shape;81;p2"/>
          <p:cNvSpPr/>
          <p:nvPr/>
        </p:nvSpPr>
        <p:spPr>
          <a:xfrm>
            <a:off x="8759154" y="7665023"/>
            <a:ext cx="101816" cy="37818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" name="Google Shape;82;p2"/>
          <p:cNvSpPr/>
          <p:nvPr/>
        </p:nvSpPr>
        <p:spPr>
          <a:xfrm>
            <a:off x="8572630" y="7660970"/>
            <a:ext cx="101816" cy="46936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" name="Google Shape;83;p2"/>
          <p:cNvSpPr/>
          <p:nvPr/>
        </p:nvSpPr>
        <p:spPr>
          <a:xfrm>
            <a:off x="1001893" y="6963015"/>
            <a:ext cx="129774" cy="73610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" name="Google Shape;84;p2"/>
          <p:cNvSpPr/>
          <p:nvPr/>
        </p:nvSpPr>
        <p:spPr>
          <a:xfrm>
            <a:off x="1063650" y="6941742"/>
            <a:ext cx="214064" cy="94884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" name="Google Shape;85;p2"/>
          <p:cNvSpPr/>
          <p:nvPr/>
        </p:nvSpPr>
        <p:spPr>
          <a:xfrm>
            <a:off x="1115395" y="7008601"/>
            <a:ext cx="156898" cy="37818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" name="Google Shape;86;p2"/>
          <p:cNvSpPr/>
          <p:nvPr/>
        </p:nvSpPr>
        <p:spPr>
          <a:xfrm>
            <a:off x="1035277" y="6854625"/>
            <a:ext cx="158566" cy="182002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" name="Google Shape;87;p2"/>
          <p:cNvSpPr/>
          <p:nvPr/>
        </p:nvSpPr>
        <p:spPr>
          <a:xfrm>
            <a:off x="923026" y="6890755"/>
            <a:ext cx="107240" cy="12291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" name="Google Shape;88;p2"/>
          <p:cNvSpPr/>
          <p:nvPr/>
        </p:nvSpPr>
        <p:spPr>
          <a:xfrm>
            <a:off x="1115395" y="6985639"/>
            <a:ext cx="123098" cy="46598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" name="Google Shape;89;p2"/>
          <p:cNvSpPr/>
          <p:nvPr/>
        </p:nvSpPr>
        <p:spPr>
          <a:xfrm>
            <a:off x="878795" y="6981587"/>
            <a:ext cx="128522" cy="55378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" name="Google Shape;90;p2"/>
          <p:cNvSpPr/>
          <p:nvPr/>
        </p:nvSpPr>
        <p:spPr>
          <a:xfrm>
            <a:off x="8770005" y="6781351"/>
            <a:ext cx="484462" cy="747590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" name="Google Shape;91;p2"/>
          <p:cNvSpPr/>
          <p:nvPr/>
        </p:nvSpPr>
        <p:spPr>
          <a:xfrm>
            <a:off x="8995752" y="7191614"/>
            <a:ext cx="62592" cy="511224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" name="Google Shape;92;p2"/>
          <p:cNvSpPr/>
          <p:nvPr/>
        </p:nvSpPr>
        <p:spPr>
          <a:xfrm>
            <a:off x="15051343" y="5929080"/>
            <a:ext cx="338414" cy="528784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" name="Google Shape;93;p2"/>
          <p:cNvSpPr/>
          <p:nvPr/>
        </p:nvSpPr>
        <p:spPr>
          <a:xfrm>
            <a:off x="15202815" y="6220149"/>
            <a:ext cx="46318" cy="361302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" name="Google Shape;94;p2"/>
          <p:cNvSpPr/>
          <p:nvPr/>
        </p:nvSpPr>
        <p:spPr>
          <a:xfrm>
            <a:off x="15270415" y="5659961"/>
            <a:ext cx="480290" cy="747590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" name="Google Shape;95;p2"/>
          <p:cNvSpPr/>
          <p:nvPr/>
        </p:nvSpPr>
        <p:spPr>
          <a:xfrm>
            <a:off x="15490738" y="6070224"/>
            <a:ext cx="62592" cy="511224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" name="Google Shape;96;p2"/>
          <p:cNvSpPr/>
          <p:nvPr/>
        </p:nvSpPr>
        <p:spPr>
          <a:xfrm>
            <a:off x="3515178" y="6489268"/>
            <a:ext cx="484044" cy="752992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" name="Google Shape;97;p2"/>
          <p:cNvSpPr/>
          <p:nvPr/>
        </p:nvSpPr>
        <p:spPr>
          <a:xfrm>
            <a:off x="3733834" y="6903922"/>
            <a:ext cx="68016" cy="511224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2"/>
          <p:cNvSpPr/>
          <p:nvPr/>
        </p:nvSpPr>
        <p:spPr>
          <a:xfrm>
            <a:off x="3193039" y="6389995"/>
            <a:ext cx="484462" cy="751642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2"/>
          <p:cNvSpPr/>
          <p:nvPr/>
        </p:nvSpPr>
        <p:spPr>
          <a:xfrm>
            <a:off x="3418787" y="6804312"/>
            <a:ext cx="63010" cy="510212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" name="Google Shape;100;p2"/>
          <p:cNvSpPr/>
          <p:nvPr/>
        </p:nvSpPr>
        <p:spPr>
          <a:xfrm>
            <a:off x="14544344" y="7301019"/>
            <a:ext cx="130192" cy="191794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" name="Google Shape;101;p2"/>
          <p:cNvSpPr/>
          <p:nvPr/>
        </p:nvSpPr>
        <p:spPr>
          <a:xfrm>
            <a:off x="14628219" y="7418864"/>
            <a:ext cx="153142" cy="9252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" name="Google Shape;102;p2"/>
          <p:cNvSpPr/>
          <p:nvPr/>
        </p:nvSpPr>
        <p:spPr>
          <a:xfrm>
            <a:off x="14471739" y="7395564"/>
            <a:ext cx="83874" cy="78676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" name="Google Shape;103;p2"/>
          <p:cNvSpPr/>
          <p:nvPr/>
        </p:nvSpPr>
        <p:spPr>
          <a:xfrm>
            <a:off x="13975173" y="8814101"/>
            <a:ext cx="153142" cy="210366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" name="Google Shape;104;p2"/>
          <p:cNvSpPr/>
          <p:nvPr/>
        </p:nvSpPr>
        <p:spPr>
          <a:xfrm>
            <a:off x="14099522" y="8919115"/>
            <a:ext cx="89716" cy="9117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" name="Google Shape;105;p2"/>
          <p:cNvSpPr/>
          <p:nvPr/>
        </p:nvSpPr>
        <p:spPr>
          <a:xfrm>
            <a:off x="-3245279" y="861250"/>
            <a:ext cx="6760474" cy="2507984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2"/>
          <p:cNvSpPr/>
          <p:nvPr/>
        </p:nvSpPr>
        <p:spPr>
          <a:xfrm>
            <a:off x="15264992" y="-163327"/>
            <a:ext cx="6090036" cy="2793946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3241186" y="5691176"/>
            <a:ext cx="2654752" cy="875136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2816061" y="5002985"/>
            <a:ext cx="341726" cy="1563334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5251397" y="6913123"/>
            <a:ext cx="2785186" cy="558006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4991770" y="7877407"/>
            <a:ext cx="9660388" cy="2409598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2358650" y="1433950"/>
            <a:ext cx="13570800" cy="24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4872900" y="3815052"/>
            <a:ext cx="8542200" cy="10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0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11994801" y="5143647"/>
            <a:ext cx="6293190" cy="50616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5" name="Google Shape;245;p3"/>
          <p:cNvSpPr/>
          <p:nvPr/>
        </p:nvSpPr>
        <p:spPr>
          <a:xfrm flipH="1">
            <a:off x="51" y="7738014"/>
            <a:ext cx="18287922" cy="1875844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6" name="Google Shape;246;p3"/>
          <p:cNvSpPr/>
          <p:nvPr/>
        </p:nvSpPr>
        <p:spPr>
          <a:xfrm flipH="1">
            <a:off x="12015366" y="7499473"/>
            <a:ext cx="6252056" cy="2808462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7" name="Google Shape;247;p3"/>
          <p:cNvSpPr/>
          <p:nvPr/>
        </p:nvSpPr>
        <p:spPr>
          <a:xfrm flipH="1">
            <a:off x="119" y="7973797"/>
            <a:ext cx="11689654" cy="2285330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3"/>
          <p:cNvSpPr/>
          <p:nvPr/>
        </p:nvSpPr>
        <p:spPr>
          <a:xfrm flipH="1">
            <a:off x="109" y="8383261"/>
            <a:ext cx="5094814" cy="1875858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3"/>
          <p:cNvSpPr/>
          <p:nvPr/>
        </p:nvSpPr>
        <p:spPr>
          <a:xfrm flipH="1">
            <a:off x="51" y="8156100"/>
            <a:ext cx="18287922" cy="2102928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824150" y="4985336"/>
            <a:ext cx="5616000" cy="11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824150" y="6060576"/>
            <a:ext cx="5616000" cy="13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824150" y="2827264"/>
            <a:ext cx="5616000" cy="14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510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1440000" y="8382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7219045" y="9102427"/>
            <a:ext cx="11068870" cy="1078034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8" name="Google Shape;258;p4"/>
          <p:cNvSpPr/>
          <p:nvPr/>
        </p:nvSpPr>
        <p:spPr>
          <a:xfrm>
            <a:off x="25" y="9282542"/>
            <a:ext cx="6293190" cy="1076356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9" name="Google Shape;259;p4"/>
          <p:cNvSpPr/>
          <p:nvPr/>
        </p:nvSpPr>
        <p:spPr>
          <a:xfrm>
            <a:off x="25" y="9630331"/>
            <a:ext cx="18287922" cy="675286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0" name="Google Shape;260;p4"/>
          <p:cNvSpPr/>
          <p:nvPr/>
        </p:nvSpPr>
        <p:spPr>
          <a:xfrm>
            <a:off x="25" y="9623328"/>
            <a:ext cx="14197470" cy="643872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1" name="Google Shape;261;p4"/>
          <p:cNvSpPr/>
          <p:nvPr/>
        </p:nvSpPr>
        <p:spPr>
          <a:xfrm>
            <a:off x="24" y="9623329"/>
            <a:ext cx="6252056" cy="524710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2" name="Google Shape;262;p4"/>
          <p:cNvSpPr/>
          <p:nvPr/>
        </p:nvSpPr>
        <p:spPr>
          <a:xfrm>
            <a:off x="24" y="9744696"/>
            <a:ext cx="13253440" cy="522504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3" name="Google Shape;263;p4"/>
          <p:cNvSpPr/>
          <p:nvPr/>
        </p:nvSpPr>
        <p:spPr>
          <a:xfrm>
            <a:off x="6598269" y="9681426"/>
            <a:ext cx="11689654" cy="761392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4" name="Google Shape;264;p4"/>
          <p:cNvSpPr/>
          <p:nvPr/>
        </p:nvSpPr>
        <p:spPr>
          <a:xfrm>
            <a:off x="9667453" y="9894951"/>
            <a:ext cx="8620466" cy="547850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5" name="Google Shape;265;p4"/>
          <p:cNvSpPr/>
          <p:nvPr/>
        </p:nvSpPr>
        <p:spPr>
          <a:xfrm>
            <a:off x="25" y="9779265"/>
            <a:ext cx="18287922" cy="66355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5893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2361501" y="1079000"/>
            <a:ext cx="6719266" cy="2492696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8" name="Google Shape;268;p5"/>
          <p:cNvSpPr/>
          <p:nvPr/>
        </p:nvSpPr>
        <p:spPr>
          <a:xfrm>
            <a:off x="-618251" y="2315961"/>
            <a:ext cx="4417862" cy="2834938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5"/>
          <p:cNvSpPr/>
          <p:nvPr/>
        </p:nvSpPr>
        <p:spPr>
          <a:xfrm>
            <a:off x="12868989" y="5803128"/>
            <a:ext cx="6052914" cy="2776916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0" name="Google Shape;270;p5"/>
          <p:cNvSpPr/>
          <p:nvPr/>
        </p:nvSpPr>
        <p:spPr>
          <a:xfrm>
            <a:off x="7680714" y="8760112"/>
            <a:ext cx="104308" cy="495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1" name="Google Shape;271;p5"/>
          <p:cNvSpPr/>
          <p:nvPr/>
        </p:nvSpPr>
        <p:spPr>
          <a:xfrm>
            <a:off x="14483733" y="8117368"/>
            <a:ext cx="878258" cy="3220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2" name="Google Shape;272;p5"/>
          <p:cNvSpPr/>
          <p:nvPr/>
        </p:nvSpPr>
        <p:spPr>
          <a:xfrm>
            <a:off x="-112" y="7297560"/>
            <a:ext cx="18288096" cy="236217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3" name="Google Shape;273;p5"/>
          <p:cNvSpPr/>
          <p:nvPr/>
        </p:nvSpPr>
        <p:spPr>
          <a:xfrm>
            <a:off x="7499705" y="7070995"/>
            <a:ext cx="10788270" cy="291048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4" name="Google Shape;274;p5"/>
          <p:cNvSpPr/>
          <p:nvPr/>
        </p:nvSpPr>
        <p:spPr>
          <a:xfrm>
            <a:off x="-112" y="8256135"/>
            <a:ext cx="18288096" cy="203086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1440000" y="8382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2736300" y="5673450"/>
            <a:ext cx="5111400" cy="17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2736300" y="4726500"/>
            <a:ext cx="5111400" cy="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10440300" y="5673450"/>
            <a:ext cx="5111400" cy="17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10440300" y="4726500"/>
            <a:ext cx="5111400" cy="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80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10171004" y="4791166"/>
            <a:ext cx="8117080" cy="3925448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7" name="Google Shape;287;p7"/>
          <p:cNvSpPr/>
          <p:nvPr/>
        </p:nvSpPr>
        <p:spPr>
          <a:xfrm flipH="1">
            <a:off x="10716251" y="9373946"/>
            <a:ext cx="106426" cy="3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8" name="Google Shape;288;p7"/>
          <p:cNvSpPr/>
          <p:nvPr/>
        </p:nvSpPr>
        <p:spPr>
          <a:xfrm flipH="1">
            <a:off x="2985429" y="8941762"/>
            <a:ext cx="896090" cy="2165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9" name="Google Shape;289;p7"/>
          <p:cNvSpPr/>
          <p:nvPr/>
        </p:nvSpPr>
        <p:spPr>
          <a:xfrm flipH="1">
            <a:off x="-24" y="7582151"/>
            <a:ext cx="18288024" cy="163996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0" name="Google Shape;290;p7"/>
          <p:cNvSpPr/>
          <p:nvPr/>
        </p:nvSpPr>
        <p:spPr>
          <a:xfrm flipH="1">
            <a:off x="26" y="8155200"/>
            <a:ext cx="18288024" cy="158833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1" name="Google Shape;291;p7"/>
          <p:cNvSpPr/>
          <p:nvPr/>
        </p:nvSpPr>
        <p:spPr>
          <a:xfrm flipH="1">
            <a:off x="51" y="7738498"/>
            <a:ext cx="11007314" cy="288941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2" name="Google Shape;292;p7"/>
          <p:cNvSpPr/>
          <p:nvPr/>
        </p:nvSpPr>
        <p:spPr>
          <a:xfrm flipH="1">
            <a:off x="364249" y="9138636"/>
            <a:ext cx="17923802" cy="11346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3" name="Google Shape;293;p7"/>
          <p:cNvSpPr/>
          <p:nvPr/>
        </p:nvSpPr>
        <p:spPr>
          <a:xfrm flipH="1">
            <a:off x="26" y="9589434"/>
            <a:ext cx="18288024" cy="11346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1440000" y="812670"/>
            <a:ext cx="154080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1440000" y="2502000"/>
            <a:ext cx="9976200" cy="47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9119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Char char="○"/>
              <a:defRPr sz="4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5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70751" y="4122611"/>
            <a:ext cx="4417862" cy="2834938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7" name="Google Shape;327;p11"/>
          <p:cNvSpPr/>
          <p:nvPr/>
        </p:nvSpPr>
        <p:spPr>
          <a:xfrm>
            <a:off x="-247942" y="5762763"/>
            <a:ext cx="18749632" cy="1418106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8" name="Google Shape;328;p11"/>
          <p:cNvSpPr/>
          <p:nvPr/>
        </p:nvSpPr>
        <p:spPr>
          <a:xfrm>
            <a:off x="3279113" y="6289141"/>
            <a:ext cx="15166798" cy="2027798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9" name="Google Shape;329;p11"/>
          <p:cNvSpPr/>
          <p:nvPr/>
        </p:nvSpPr>
        <p:spPr>
          <a:xfrm>
            <a:off x="-116578" y="6782763"/>
            <a:ext cx="18618224" cy="2810870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0" name="Google Shape;330;p11"/>
          <p:cNvSpPr/>
          <p:nvPr/>
        </p:nvSpPr>
        <p:spPr>
          <a:xfrm>
            <a:off x="6542336" y="7437779"/>
            <a:ext cx="2153488" cy="447350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1" name="Google Shape;331;p11"/>
          <p:cNvSpPr/>
          <p:nvPr/>
        </p:nvSpPr>
        <p:spPr>
          <a:xfrm>
            <a:off x="126470" y="7187880"/>
            <a:ext cx="2153488" cy="450996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2" name="Google Shape;332;p11"/>
          <p:cNvSpPr/>
          <p:nvPr/>
        </p:nvSpPr>
        <p:spPr>
          <a:xfrm>
            <a:off x="2356173" y="7155509"/>
            <a:ext cx="846702" cy="147246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3" name="Google Shape;333;p11"/>
          <p:cNvSpPr/>
          <p:nvPr/>
        </p:nvSpPr>
        <p:spPr>
          <a:xfrm>
            <a:off x="2259153" y="7422352"/>
            <a:ext cx="1694146" cy="31468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4" name="Google Shape;334;p11"/>
          <p:cNvSpPr/>
          <p:nvPr/>
        </p:nvSpPr>
        <p:spPr>
          <a:xfrm>
            <a:off x="3747358" y="7199941"/>
            <a:ext cx="1311980" cy="241766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5" name="Google Shape;335;p11"/>
          <p:cNvSpPr/>
          <p:nvPr/>
        </p:nvSpPr>
        <p:spPr>
          <a:xfrm>
            <a:off x="5064891" y="7422353"/>
            <a:ext cx="1106426" cy="337406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6" name="Google Shape;336;p11"/>
          <p:cNvSpPr/>
          <p:nvPr/>
        </p:nvSpPr>
        <p:spPr>
          <a:xfrm>
            <a:off x="6487052" y="7327834"/>
            <a:ext cx="30424" cy="1206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7" name="Google Shape;337;p11"/>
          <p:cNvSpPr/>
          <p:nvPr/>
        </p:nvSpPr>
        <p:spPr>
          <a:xfrm>
            <a:off x="6362016" y="7313530"/>
            <a:ext cx="35248" cy="7292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8" name="Google Shape;338;p11"/>
          <p:cNvSpPr/>
          <p:nvPr/>
        </p:nvSpPr>
        <p:spPr>
          <a:xfrm>
            <a:off x="6431768" y="7301470"/>
            <a:ext cx="35248" cy="1234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9" name="Google Shape;339;p11"/>
          <p:cNvSpPr/>
          <p:nvPr/>
        </p:nvSpPr>
        <p:spPr>
          <a:xfrm>
            <a:off x="6291148" y="7331481"/>
            <a:ext cx="30424" cy="8414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0" name="Google Shape;340;p11"/>
          <p:cNvSpPr/>
          <p:nvPr/>
        </p:nvSpPr>
        <p:spPr>
          <a:xfrm>
            <a:off x="6551984" y="7308763"/>
            <a:ext cx="35248" cy="8414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1" name="Google Shape;341;p11"/>
          <p:cNvSpPr/>
          <p:nvPr/>
        </p:nvSpPr>
        <p:spPr>
          <a:xfrm>
            <a:off x="6526752" y="7356724"/>
            <a:ext cx="35248" cy="9536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2" name="Google Shape;342;p11"/>
          <p:cNvSpPr/>
          <p:nvPr/>
        </p:nvSpPr>
        <p:spPr>
          <a:xfrm>
            <a:off x="6306732" y="7288850"/>
            <a:ext cx="35248" cy="9256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3" name="Google Shape;343;p11"/>
          <p:cNvSpPr/>
          <p:nvPr/>
        </p:nvSpPr>
        <p:spPr>
          <a:xfrm>
            <a:off x="6477406" y="7275107"/>
            <a:ext cx="35248" cy="1121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4" name="Google Shape;344;p11"/>
          <p:cNvSpPr/>
          <p:nvPr/>
        </p:nvSpPr>
        <p:spPr>
          <a:xfrm>
            <a:off x="6621737" y="7331480"/>
            <a:ext cx="36362" cy="1206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5" name="Google Shape;345;p11"/>
          <p:cNvSpPr/>
          <p:nvPr/>
        </p:nvSpPr>
        <p:spPr>
          <a:xfrm>
            <a:off x="6200989" y="7313530"/>
            <a:ext cx="36362" cy="7292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6" name="Google Shape;346;p11"/>
          <p:cNvSpPr/>
          <p:nvPr/>
        </p:nvSpPr>
        <p:spPr>
          <a:xfrm>
            <a:off x="6371662" y="7369624"/>
            <a:ext cx="35248" cy="1234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7" name="Google Shape;347;p11"/>
          <p:cNvSpPr/>
          <p:nvPr/>
        </p:nvSpPr>
        <p:spPr>
          <a:xfrm>
            <a:off x="6426946" y="7346906"/>
            <a:ext cx="35248" cy="757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8" name="Google Shape;348;p11"/>
          <p:cNvSpPr/>
          <p:nvPr/>
        </p:nvSpPr>
        <p:spPr>
          <a:xfrm>
            <a:off x="966850" y="7047927"/>
            <a:ext cx="35248" cy="1121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9" name="Google Shape;349;p11"/>
          <p:cNvSpPr/>
          <p:nvPr/>
        </p:nvSpPr>
        <p:spPr>
          <a:xfrm>
            <a:off x="846634" y="7032503"/>
            <a:ext cx="35248" cy="8694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0" name="Google Shape;350;p11"/>
          <p:cNvSpPr/>
          <p:nvPr/>
        </p:nvSpPr>
        <p:spPr>
          <a:xfrm>
            <a:off x="917502" y="7021845"/>
            <a:ext cx="30424" cy="10938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1" name="Google Shape;351;p11"/>
          <p:cNvSpPr/>
          <p:nvPr/>
        </p:nvSpPr>
        <p:spPr>
          <a:xfrm>
            <a:off x="772058" y="7051572"/>
            <a:ext cx="35248" cy="757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2" name="Google Shape;352;p11"/>
          <p:cNvSpPr/>
          <p:nvPr/>
        </p:nvSpPr>
        <p:spPr>
          <a:xfrm>
            <a:off x="1037716" y="7027452"/>
            <a:ext cx="35248" cy="8976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3" name="Google Shape;353;p11"/>
          <p:cNvSpPr/>
          <p:nvPr/>
        </p:nvSpPr>
        <p:spPr>
          <a:xfrm>
            <a:off x="1012486" y="7074290"/>
            <a:ext cx="30424" cy="1234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4" name="Google Shape;354;p11"/>
          <p:cNvSpPr/>
          <p:nvPr/>
        </p:nvSpPr>
        <p:spPr>
          <a:xfrm>
            <a:off x="791352" y="7008380"/>
            <a:ext cx="30424" cy="10096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5" name="Google Shape;355;p11"/>
          <p:cNvSpPr/>
          <p:nvPr/>
        </p:nvSpPr>
        <p:spPr>
          <a:xfrm>
            <a:off x="962026" y="6995481"/>
            <a:ext cx="30424" cy="10938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6" name="Google Shape;356;p11"/>
          <p:cNvSpPr/>
          <p:nvPr/>
        </p:nvSpPr>
        <p:spPr>
          <a:xfrm>
            <a:off x="1107470" y="7051572"/>
            <a:ext cx="35248" cy="9816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7" name="Google Shape;357;p11"/>
          <p:cNvSpPr/>
          <p:nvPr/>
        </p:nvSpPr>
        <p:spPr>
          <a:xfrm>
            <a:off x="686720" y="7032503"/>
            <a:ext cx="35248" cy="8694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8" name="Google Shape;358;p11"/>
          <p:cNvSpPr/>
          <p:nvPr/>
        </p:nvSpPr>
        <p:spPr>
          <a:xfrm>
            <a:off x="857394" y="7089999"/>
            <a:ext cx="35248" cy="10938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9" name="Google Shape;359;p11"/>
          <p:cNvSpPr/>
          <p:nvPr/>
        </p:nvSpPr>
        <p:spPr>
          <a:xfrm>
            <a:off x="911567" y="7067280"/>
            <a:ext cx="36362" cy="7292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0" name="Google Shape;360;p11"/>
          <p:cNvSpPr/>
          <p:nvPr/>
        </p:nvSpPr>
        <p:spPr>
          <a:xfrm>
            <a:off x="3611560" y="7277350"/>
            <a:ext cx="35248" cy="8976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1" name="Google Shape;361;p11"/>
          <p:cNvSpPr/>
          <p:nvPr/>
        </p:nvSpPr>
        <p:spPr>
          <a:xfrm>
            <a:off x="3736598" y="7259680"/>
            <a:ext cx="30424" cy="1206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2" name="Google Shape;362;p11"/>
          <p:cNvSpPr/>
          <p:nvPr/>
        </p:nvSpPr>
        <p:spPr>
          <a:xfrm>
            <a:off x="3666844" y="7252388"/>
            <a:ext cx="35248" cy="757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3" name="Google Shape;363;p11"/>
          <p:cNvSpPr/>
          <p:nvPr/>
        </p:nvSpPr>
        <p:spPr>
          <a:xfrm>
            <a:off x="3807464" y="7278752"/>
            <a:ext cx="35248" cy="1234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4" name="Google Shape;364;p11"/>
          <p:cNvSpPr/>
          <p:nvPr/>
        </p:nvSpPr>
        <p:spPr>
          <a:xfrm>
            <a:off x="3546630" y="7256034"/>
            <a:ext cx="30424" cy="757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5" name="Google Shape;365;p11"/>
          <p:cNvSpPr/>
          <p:nvPr/>
        </p:nvSpPr>
        <p:spPr>
          <a:xfrm>
            <a:off x="3571860" y="7305117"/>
            <a:ext cx="35248" cy="8694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6" name="Google Shape;366;p11"/>
          <p:cNvSpPr/>
          <p:nvPr/>
        </p:nvSpPr>
        <p:spPr>
          <a:xfrm>
            <a:off x="3791882" y="7236963"/>
            <a:ext cx="35248" cy="8694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7" name="Google Shape;367;p11"/>
          <p:cNvSpPr/>
          <p:nvPr/>
        </p:nvSpPr>
        <p:spPr>
          <a:xfrm>
            <a:off x="3622320" y="7224622"/>
            <a:ext cx="35248" cy="8976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8" name="Google Shape;368;p11"/>
          <p:cNvSpPr/>
          <p:nvPr/>
        </p:nvSpPr>
        <p:spPr>
          <a:xfrm>
            <a:off x="3476876" y="7278752"/>
            <a:ext cx="30424" cy="1234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9" name="Google Shape;369;p11"/>
          <p:cNvSpPr/>
          <p:nvPr/>
        </p:nvSpPr>
        <p:spPr>
          <a:xfrm>
            <a:off x="3892802" y="7259680"/>
            <a:ext cx="35248" cy="1206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0" name="Google Shape;370;p11"/>
          <p:cNvSpPr/>
          <p:nvPr/>
        </p:nvSpPr>
        <p:spPr>
          <a:xfrm>
            <a:off x="3722128" y="7317177"/>
            <a:ext cx="35248" cy="10938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1" name="Google Shape;371;p11"/>
          <p:cNvSpPr/>
          <p:nvPr/>
        </p:nvSpPr>
        <p:spPr>
          <a:xfrm>
            <a:off x="3671668" y="7294458"/>
            <a:ext cx="30424" cy="8976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2" name="Google Shape;372;p11"/>
          <p:cNvSpPr/>
          <p:nvPr/>
        </p:nvSpPr>
        <p:spPr>
          <a:xfrm>
            <a:off x="13702882" y="7215503"/>
            <a:ext cx="1222932" cy="94602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3" name="Google Shape;373;p11"/>
          <p:cNvSpPr/>
          <p:nvPr/>
        </p:nvSpPr>
        <p:spPr>
          <a:xfrm>
            <a:off x="13062112" y="7525140"/>
            <a:ext cx="876756" cy="678176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4" name="Google Shape;374;p11"/>
          <p:cNvSpPr/>
          <p:nvPr/>
        </p:nvSpPr>
        <p:spPr>
          <a:xfrm>
            <a:off x="2688034" y="7739444"/>
            <a:ext cx="15813512" cy="3005236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5" name="Google Shape;375;p11"/>
          <p:cNvSpPr/>
          <p:nvPr/>
        </p:nvSpPr>
        <p:spPr>
          <a:xfrm>
            <a:off x="65244" y="7479568"/>
            <a:ext cx="1158000" cy="90199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6" name="Google Shape;376;p11"/>
          <p:cNvSpPr/>
          <p:nvPr/>
        </p:nvSpPr>
        <p:spPr>
          <a:xfrm>
            <a:off x="-116577" y="8132662"/>
            <a:ext cx="10062050" cy="301673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7" name="Google Shape;377;p11"/>
          <p:cNvSpPr/>
          <p:nvPr/>
        </p:nvSpPr>
        <p:spPr>
          <a:xfrm>
            <a:off x="-116599" y="9039347"/>
            <a:ext cx="18652538" cy="1830838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8" name="Google Shape;378;p11"/>
          <p:cNvSpPr/>
          <p:nvPr/>
        </p:nvSpPr>
        <p:spPr>
          <a:xfrm>
            <a:off x="10734807" y="9318908"/>
            <a:ext cx="6401838" cy="993144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9" name="Google Shape;379;p11"/>
          <p:cNvSpPr/>
          <p:nvPr/>
        </p:nvSpPr>
        <p:spPr>
          <a:xfrm>
            <a:off x="11959779" y="8006986"/>
            <a:ext cx="3951894" cy="613668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0" name="Google Shape;380;p11"/>
          <p:cNvSpPr/>
          <p:nvPr/>
        </p:nvSpPr>
        <p:spPr>
          <a:xfrm>
            <a:off x="-3908751" y="848000"/>
            <a:ext cx="6719266" cy="2492696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1" name="Google Shape;381;p11"/>
          <p:cNvSpPr/>
          <p:nvPr/>
        </p:nvSpPr>
        <p:spPr>
          <a:xfrm>
            <a:off x="15156289" y="-802872"/>
            <a:ext cx="6052914" cy="2776916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632438" y="6289498"/>
            <a:ext cx="327876" cy="488404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3303837" y="5762766"/>
            <a:ext cx="3499610" cy="1541868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2688600" y="1536100"/>
            <a:ext cx="12910800" cy="3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2688600" y="4544100"/>
            <a:ext cx="12910800" cy="7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828800" lvl="1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3200" lvl="2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7600" lvl="3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2000" lvl="4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6400" lvl="5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800" lvl="6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5200" lvl="7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9600" lvl="8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6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1440218" y="1080000"/>
            <a:ext cx="7704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1440000" y="4192550"/>
            <a:ext cx="7704000" cy="48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1440000" y="8382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10716201" y="9318259"/>
            <a:ext cx="106426" cy="2390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9" name="Google Shape;539;p19"/>
          <p:cNvSpPr/>
          <p:nvPr/>
        </p:nvSpPr>
        <p:spPr>
          <a:xfrm flipH="1">
            <a:off x="2985379" y="9008167"/>
            <a:ext cx="896090" cy="1553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0" name="Google Shape;540;p19"/>
          <p:cNvSpPr/>
          <p:nvPr/>
        </p:nvSpPr>
        <p:spPr>
          <a:xfrm flipH="1">
            <a:off x="-24" y="8302905"/>
            <a:ext cx="18288024" cy="88969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1" name="Google Shape;541;p19"/>
          <p:cNvSpPr/>
          <p:nvPr/>
        </p:nvSpPr>
        <p:spPr>
          <a:xfrm flipH="1">
            <a:off x="-24" y="8693748"/>
            <a:ext cx="18288024" cy="88970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2" name="Google Shape;542;p19"/>
          <p:cNvSpPr/>
          <p:nvPr/>
        </p:nvSpPr>
        <p:spPr>
          <a:xfrm flipH="1">
            <a:off x="-13" y="8512835"/>
            <a:ext cx="11007314" cy="177416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3" name="Google Shape;543;p19"/>
          <p:cNvSpPr/>
          <p:nvPr/>
        </p:nvSpPr>
        <p:spPr>
          <a:xfrm flipH="1">
            <a:off x="364199" y="9149425"/>
            <a:ext cx="17923802" cy="814098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4" name="Google Shape;544;p19"/>
          <p:cNvSpPr/>
          <p:nvPr/>
        </p:nvSpPr>
        <p:spPr>
          <a:xfrm flipH="1">
            <a:off x="-24" y="9472872"/>
            <a:ext cx="18288024" cy="81412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5829211" y="7616076"/>
            <a:ext cx="1748010" cy="1400196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3833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8384448"/>
            <a:ext cx="18618224" cy="1769328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6658914" y="8902563"/>
            <a:ext cx="2153488" cy="364142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243048" y="8699145"/>
            <a:ext cx="2153488" cy="36711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2472751" y="8672795"/>
            <a:ext cx="846702" cy="119858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2375731" y="8890006"/>
            <a:ext cx="1694146" cy="256156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3863936" y="8708962"/>
            <a:ext cx="1311980" cy="196796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5181469" y="8890006"/>
            <a:ext cx="1106426" cy="274648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6603630" y="8813069"/>
            <a:ext cx="30424" cy="9818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6478594" y="8801424"/>
            <a:ext cx="35248" cy="593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6548346" y="8791609"/>
            <a:ext cx="35248" cy="10046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6407726" y="8816037"/>
            <a:ext cx="30424" cy="6850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6668562" y="8797543"/>
            <a:ext cx="35248" cy="6850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6643332" y="8836583"/>
            <a:ext cx="35248" cy="7762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6423310" y="8781335"/>
            <a:ext cx="35248" cy="7534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6593984" y="8770146"/>
            <a:ext cx="35248" cy="9132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6738317" y="8816037"/>
            <a:ext cx="36362" cy="9818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6317567" y="8801424"/>
            <a:ext cx="36362" cy="593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6488240" y="8847085"/>
            <a:ext cx="35248" cy="10046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6543524" y="8828592"/>
            <a:ext cx="35248" cy="6164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3728138" y="8771975"/>
            <a:ext cx="35248" cy="7306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3853176" y="8757591"/>
            <a:ext cx="30424" cy="9818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3783422" y="8751654"/>
            <a:ext cx="35248" cy="6164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3924042" y="8773115"/>
            <a:ext cx="35248" cy="10046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3663208" y="8754622"/>
            <a:ext cx="30424" cy="6164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3688438" y="8794577"/>
            <a:ext cx="35248" cy="7078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3908460" y="8739099"/>
            <a:ext cx="35248" cy="7078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3738898" y="8729053"/>
            <a:ext cx="35248" cy="7306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3593454" y="8773115"/>
            <a:ext cx="30424" cy="10046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4009380" y="8757591"/>
            <a:ext cx="35248" cy="9818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3838706" y="8804392"/>
            <a:ext cx="35248" cy="8904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3788246" y="8785901"/>
            <a:ext cx="30424" cy="7306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4" name="Google Shape;654;p26"/>
          <p:cNvSpPr/>
          <p:nvPr/>
        </p:nvSpPr>
        <p:spPr>
          <a:xfrm>
            <a:off x="13819460" y="8721630"/>
            <a:ext cx="1222932" cy="77006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5" name="Google Shape;655;p26"/>
          <p:cNvSpPr/>
          <p:nvPr/>
        </p:nvSpPr>
        <p:spPr>
          <a:xfrm>
            <a:off x="13178690" y="8973674"/>
            <a:ext cx="876756" cy="552036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6" name="Google Shape;656;p26"/>
          <p:cNvSpPr/>
          <p:nvPr/>
        </p:nvSpPr>
        <p:spPr>
          <a:xfrm>
            <a:off x="2804632" y="8986645"/>
            <a:ext cx="15813512" cy="14648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7" name="Google Shape;657;p26"/>
          <p:cNvSpPr/>
          <p:nvPr/>
        </p:nvSpPr>
        <p:spPr>
          <a:xfrm>
            <a:off x="106154" y="8680422"/>
            <a:ext cx="1158000" cy="808424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9" name="Google Shape;659;p26"/>
          <p:cNvSpPr/>
          <p:nvPr/>
        </p:nvSpPr>
        <p:spPr>
          <a:xfrm>
            <a:off x="6965185" y="9878754"/>
            <a:ext cx="6401838" cy="80842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0" name="Google Shape;660;p26"/>
          <p:cNvSpPr/>
          <p:nvPr/>
        </p:nvSpPr>
        <p:spPr>
          <a:xfrm>
            <a:off x="12076357" y="9053931"/>
            <a:ext cx="3951894" cy="499526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14080568" y="9207283"/>
            <a:ext cx="4226288" cy="804538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9178298"/>
            <a:ext cx="10062050" cy="1273164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4298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11973061" y="5571337"/>
            <a:ext cx="8994078" cy="4382534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0" name="Google Shape;670;p27"/>
          <p:cNvSpPr/>
          <p:nvPr/>
        </p:nvSpPr>
        <p:spPr>
          <a:xfrm>
            <a:off x="-682339" y="5571337"/>
            <a:ext cx="8994078" cy="4382534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1" name="Google Shape;671;p27"/>
          <p:cNvSpPr/>
          <p:nvPr/>
        </p:nvSpPr>
        <p:spPr>
          <a:xfrm>
            <a:off x="7465377" y="8936838"/>
            <a:ext cx="106426" cy="3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2" name="Google Shape;672;p27"/>
          <p:cNvSpPr/>
          <p:nvPr/>
        </p:nvSpPr>
        <p:spPr>
          <a:xfrm>
            <a:off x="14406533" y="8504654"/>
            <a:ext cx="896090" cy="2165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3" name="Google Shape;673;p27"/>
          <p:cNvSpPr/>
          <p:nvPr/>
        </p:nvSpPr>
        <p:spPr>
          <a:xfrm>
            <a:off x="74" y="7124742"/>
            <a:ext cx="18288024" cy="1660256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8066439"/>
            <a:ext cx="18288024" cy="124001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5" name="Google Shape;675;p27"/>
          <p:cNvSpPr/>
          <p:nvPr/>
        </p:nvSpPr>
        <p:spPr>
          <a:xfrm>
            <a:off x="7280701" y="7814295"/>
            <a:ext cx="11007314" cy="2472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6" name="Google Shape;676;p27"/>
          <p:cNvSpPr/>
          <p:nvPr/>
        </p:nvSpPr>
        <p:spPr>
          <a:xfrm>
            <a:off x="1" y="8701528"/>
            <a:ext cx="17923802" cy="11346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7" name="Google Shape;677;p27"/>
          <p:cNvSpPr/>
          <p:nvPr/>
        </p:nvSpPr>
        <p:spPr>
          <a:xfrm>
            <a:off x="0" y="9152326"/>
            <a:ext cx="18288024" cy="11346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10759844" y="7248201"/>
            <a:ext cx="5163044" cy="1753562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6336000" y="4294250"/>
            <a:ext cx="5616000" cy="11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6336024" y="4932382"/>
            <a:ext cx="5616000" cy="14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6336000" y="2169750"/>
            <a:ext cx="5616000" cy="14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158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1172" y="4611487"/>
            <a:ext cx="18330044" cy="2518838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33"/>
          <p:cNvSpPr/>
          <p:nvPr/>
        </p:nvSpPr>
        <p:spPr>
          <a:xfrm>
            <a:off x="1173" y="5238458"/>
            <a:ext cx="7563854" cy="1630096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8" name="Google Shape;988;p33"/>
          <p:cNvSpPr/>
          <p:nvPr/>
        </p:nvSpPr>
        <p:spPr>
          <a:xfrm>
            <a:off x="5839" y="5473803"/>
            <a:ext cx="8619822" cy="1656530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9" name="Google Shape;989;p33"/>
          <p:cNvSpPr/>
          <p:nvPr/>
        </p:nvSpPr>
        <p:spPr>
          <a:xfrm>
            <a:off x="10078926" y="6819324"/>
            <a:ext cx="8252260" cy="30104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0" name="Google Shape;990;p33"/>
          <p:cNvSpPr/>
          <p:nvPr/>
        </p:nvSpPr>
        <p:spPr>
          <a:xfrm>
            <a:off x="10170811" y="5575930"/>
            <a:ext cx="8160406" cy="1554404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1" name="Google Shape;991;p33"/>
          <p:cNvSpPr/>
          <p:nvPr/>
        </p:nvSpPr>
        <p:spPr>
          <a:xfrm>
            <a:off x="-2131127" y="2487673"/>
            <a:ext cx="7651098" cy="1378566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2" name="Google Shape;992;p33"/>
          <p:cNvSpPr/>
          <p:nvPr/>
        </p:nvSpPr>
        <p:spPr>
          <a:xfrm>
            <a:off x="1172" y="6354827"/>
            <a:ext cx="11352600" cy="638646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3" name="Google Shape;993;p33"/>
          <p:cNvSpPr/>
          <p:nvPr/>
        </p:nvSpPr>
        <p:spPr>
          <a:xfrm>
            <a:off x="7889156" y="6354827"/>
            <a:ext cx="10509500" cy="638646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4" name="Google Shape;994;p33"/>
          <p:cNvSpPr/>
          <p:nvPr/>
        </p:nvSpPr>
        <p:spPr>
          <a:xfrm>
            <a:off x="1571088" y="6655021"/>
            <a:ext cx="16793808" cy="1037590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5" name="Google Shape;995;p33"/>
          <p:cNvSpPr/>
          <p:nvPr/>
        </p:nvSpPr>
        <p:spPr>
          <a:xfrm>
            <a:off x="1571088" y="6728169"/>
            <a:ext cx="16793808" cy="979914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6" name="Google Shape;996;p33"/>
          <p:cNvSpPr/>
          <p:nvPr/>
        </p:nvSpPr>
        <p:spPr>
          <a:xfrm>
            <a:off x="1172" y="6689062"/>
            <a:ext cx="16343724" cy="2488472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7" name="Google Shape;997;p33"/>
          <p:cNvSpPr/>
          <p:nvPr/>
        </p:nvSpPr>
        <p:spPr>
          <a:xfrm>
            <a:off x="1173" y="6689625"/>
            <a:ext cx="3512378" cy="1018458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8" name="Google Shape;998;p33"/>
          <p:cNvSpPr/>
          <p:nvPr/>
        </p:nvSpPr>
        <p:spPr>
          <a:xfrm>
            <a:off x="2282827" y="6696940"/>
            <a:ext cx="3314614" cy="1011144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9" name="Google Shape;999;p33"/>
          <p:cNvSpPr/>
          <p:nvPr/>
        </p:nvSpPr>
        <p:spPr>
          <a:xfrm>
            <a:off x="4657440" y="6819324"/>
            <a:ext cx="2916932" cy="88876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0" name="Google Shape;1000;p33"/>
          <p:cNvSpPr/>
          <p:nvPr/>
        </p:nvSpPr>
        <p:spPr>
          <a:xfrm>
            <a:off x="7346111" y="7015983"/>
            <a:ext cx="2312154" cy="692102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1" name="Google Shape;1001;p33"/>
          <p:cNvSpPr/>
          <p:nvPr/>
        </p:nvSpPr>
        <p:spPr>
          <a:xfrm>
            <a:off x="1172" y="6685966"/>
            <a:ext cx="11129352" cy="615576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2" name="Google Shape;1002;p33"/>
          <p:cNvSpPr/>
          <p:nvPr/>
        </p:nvSpPr>
        <p:spPr>
          <a:xfrm>
            <a:off x="1172" y="7318989"/>
            <a:ext cx="16343724" cy="1095546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3" name="Google Shape;1003;p33"/>
          <p:cNvSpPr/>
          <p:nvPr/>
        </p:nvSpPr>
        <p:spPr>
          <a:xfrm>
            <a:off x="8392721" y="6728169"/>
            <a:ext cx="9972198" cy="1010018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4" name="Google Shape;1004;p33"/>
          <p:cNvSpPr/>
          <p:nvPr/>
        </p:nvSpPr>
        <p:spPr>
          <a:xfrm>
            <a:off x="8392721" y="6993194"/>
            <a:ext cx="9972198" cy="1011144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5" name="Google Shape;1005;p33"/>
          <p:cNvSpPr/>
          <p:nvPr/>
        </p:nvSpPr>
        <p:spPr>
          <a:xfrm>
            <a:off x="1172" y="7653787"/>
            <a:ext cx="18363720" cy="2633082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6" name="Google Shape;1006;p33"/>
          <p:cNvSpPr/>
          <p:nvPr/>
        </p:nvSpPr>
        <p:spPr>
          <a:xfrm>
            <a:off x="1172" y="7795021"/>
            <a:ext cx="18363720" cy="842902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7" name="Google Shape;1007;p33"/>
          <p:cNvSpPr/>
          <p:nvPr/>
        </p:nvSpPr>
        <p:spPr>
          <a:xfrm>
            <a:off x="1172" y="7927532"/>
            <a:ext cx="18363720" cy="2359336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8" name="Google Shape;1008;p33"/>
          <p:cNvSpPr/>
          <p:nvPr/>
        </p:nvSpPr>
        <p:spPr>
          <a:xfrm>
            <a:off x="15845693" y="7519869"/>
            <a:ext cx="988822" cy="211006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9" name="Google Shape;1009;p33"/>
          <p:cNvSpPr/>
          <p:nvPr/>
        </p:nvSpPr>
        <p:spPr>
          <a:xfrm>
            <a:off x="16620242" y="7440249"/>
            <a:ext cx="1313284" cy="290626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0" name="Google Shape;1010;p33"/>
          <p:cNvSpPr/>
          <p:nvPr/>
        </p:nvSpPr>
        <p:spPr>
          <a:xfrm>
            <a:off x="16731867" y="7524369"/>
            <a:ext cx="1076038" cy="206506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1" name="Google Shape;1011;p33"/>
          <p:cNvSpPr/>
          <p:nvPr/>
        </p:nvSpPr>
        <p:spPr>
          <a:xfrm>
            <a:off x="9323041" y="7499049"/>
            <a:ext cx="1289954" cy="231826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2" name="Google Shape;1012;p33"/>
          <p:cNvSpPr/>
          <p:nvPr/>
        </p:nvSpPr>
        <p:spPr>
          <a:xfrm>
            <a:off x="10398724" y="7422522"/>
            <a:ext cx="1415576" cy="308352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3" name="Google Shape;1013;p33"/>
          <p:cNvSpPr/>
          <p:nvPr/>
        </p:nvSpPr>
        <p:spPr>
          <a:xfrm>
            <a:off x="14696790" y="7814434"/>
            <a:ext cx="1313284" cy="185404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4" name="Google Shape;1014;p33"/>
          <p:cNvSpPr/>
          <p:nvPr/>
        </p:nvSpPr>
        <p:spPr>
          <a:xfrm>
            <a:off x="10655711" y="7556724"/>
            <a:ext cx="1076038" cy="158676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5" name="Google Shape;1015;p33"/>
          <p:cNvSpPr/>
          <p:nvPr/>
        </p:nvSpPr>
        <p:spPr>
          <a:xfrm>
            <a:off x="9716058" y="7583451"/>
            <a:ext cx="760908" cy="131950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6" name="Google Shape;1016;p33"/>
          <p:cNvSpPr/>
          <p:nvPr/>
        </p:nvSpPr>
        <p:spPr>
          <a:xfrm>
            <a:off x="11315046" y="7549126"/>
            <a:ext cx="1313284" cy="185404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7" name="Google Shape;1017;p33"/>
          <p:cNvSpPr/>
          <p:nvPr/>
        </p:nvSpPr>
        <p:spPr>
          <a:xfrm>
            <a:off x="11663916" y="8159078"/>
            <a:ext cx="4612464" cy="130374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8" name="Google Shape;1018;p33"/>
          <p:cNvSpPr/>
          <p:nvPr/>
        </p:nvSpPr>
        <p:spPr>
          <a:xfrm>
            <a:off x="8804402" y="8318600"/>
            <a:ext cx="4768236" cy="1239032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9" name="Google Shape;1019;p33"/>
          <p:cNvSpPr/>
          <p:nvPr/>
        </p:nvSpPr>
        <p:spPr>
          <a:xfrm>
            <a:off x="14614238" y="8015031"/>
            <a:ext cx="3750700" cy="1474234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0" name="Google Shape;1020;p33"/>
          <p:cNvSpPr/>
          <p:nvPr/>
        </p:nvSpPr>
        <p:spPr>
          <a:xfrm>
            <a:off x="8077589" y="7927533"/>
            <a:ext cx="10287330" cy="578158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1" name="Google Shape;1021;p33"/>
          <p:cNvSpPr/>
          <p:nvPr/>
        </p:nvSpPr>
        <p:spPr>
          <a:xfrm>
            <a:off x="1172" y="8161328"/>
            <a:ext cx="18363720" cy="212554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2" name="Google Shape;1022;p33"/>
          <p:cNvSpPr/>
          <p:nvPr/>
        </p:nvSpPr>
        <p:spPr>
          <a:xfrm>
            <a:off x="1172" y="8118285"/>
            <a:ext cx="18363720" cy="1176854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3" name="Google Shape;1023;p33"/>
          <p:cNvSpPr/>
          <p:nvPr/>
        </p:nvSpPr>
        <p:spPr>
          <a:xfrm>
            <a:off x="1173" y="8178210"/>
            <a:ext cx="6991738" cy="210866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4" name="Google Shape;1024;p33"/>
          <p:cNvSpPr/>
          <p:nvPr/>
        </p:nvSpPr>
        <p:spPr>
          <a:xfrm>
            <a:off x="6643705" y="8642145"/>
            <a:ext cx="5626410" cy="1644726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5" name="Google Shape;1025;p33"/>
          <p:cNvSpPr/>
          <p:nvPr/>
        </p:nvSpPr>
        <p:spPr>
          <a:xfrm>
            <a:off x="12768672" y="9124367"/>
            <a:ext cx="5164840" cy="1162506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6" name="Google Shape;1026;p33"/>
          <p:cNvSpPr/>
          <p:nvPr/>
        </p:nvSpPr>
        <p:spPr>
          <a:xfrm>
            <a:off x="13177486" y="2555249"/>
            <a:ext cx="6624228" cy="1124234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5098800" y="1480550"/>
            <a:ext cx="8090400" cy="26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5098800" y="4158350"/>
            <a:ext cx="8090400" cy="1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2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2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7465353" y="9373946"/>
            <a:ext cx="106426" cy="3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9" name="Google Shape;1079;p38"/>
          <p:cNvSpPr/>
          <p:nvPr/>
        </p:nvSpPr>
        <p:spPr>
          <a:xfrm>
            <a:off x="14406509" y="8941762"/>
            <a:ext cx="896090" cy="2165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0" name="Google Shape;1080;p38"/>
          <p:cNvSpPr/>
          <p:nvPr/>
        </p:nvSpPr>
        <p:spPr>
          <a:xfrm>
            <a:off x="26" y="7982103"/>
            <a:ext cx="18288024" cy="123999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1" name="Google Shape;1081;p38"/>
          <p:cNvSpPr/>
          <p:nvPr/>
        </p:nvSpPr>
        <p:spPr>
          <a:xfrm>
            <a:off x="-24" y="8503547"/>
            <a:ext cx="18288024" cy="124001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2" name="Google Shape;1082;p38"/>
          <p:cNvSpPr/>
          <p:nvPr/>
        </p:nvSpPr>
        <p:spPr>
          <a:xfrm>
            <a:off x="7280677" y="8251403"/>
            <a:ext cx="11007314" cy="2472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3" name="Google Shape;1083;p38"/>
          <p:cNvSpPr/>
          <p:nvPr/>
        </p:nvSpPr>
        <p:spPr>
          <a:xfrm>
            <a:off x="-23" y="9138636"/>
            <a:ext cx="17923802" cy="11346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4" name="Google Shape;1084;p38"/>
          <p:cNvSpPr/>
          <p:nvPr/>
        </p:nvSpPr>
        <p:spPr>
          <a:xfrm>
            <a:off x="-24" y="9589434"/>
            <a:ext cx="18288024" cy="11346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1164420" y="7777959"/>
            <a:ext cx="5163044" cy="1753562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9274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550" y="5961159"/>
            <a:ext cx="18334812" cy="4080282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7706991" y="9100196"/>
            <a:ext cx="106426" cy="3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0" name="Google Shape;1300;p39"/>
          <p:cNvSpPr/>
          <p:nvPr/>
        </p:nvSpPr>
        <p:spPr>
          <a:xfrm>
            <a:off x="14648147" y="8668012"/>
            <a:ext cx="896090" cy="2165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1" name="Google Shape;1301;p39"/>
          <p:cNvSpPr/>
          <p:nvPr/>
        </p:nvSpPr>
        <p:spPr>
          <a:xfrm>
            <a:off x="7522301" y="7464748"/>
            <a:ext cx="11007314" cy="288941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2" name="Google Shape;1302;p39"/>
          <p:cNvSpPr/>
          <p:nvPr/>
        </p:nvSpPr>
        <p:spPr>
          <a:xfrm>
            <a:off x="-129799" y="8399608"/>
            <a:ext cx="18287922" cy="159994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3" name="Google Shape;1303;p39"/>
          <p:cNvSpPr/>
          <p:nvPr/>
        </p:nvSpPr>
        <p:spPr>
          <a:xfrm>
            <a:off x="-129799" y="8850396"/>
            <a:ext cx="18659418" cy="159995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2252187" y="4851816"/>
            <a:ext cx="3499610" cy="1541868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3800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7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0" y="2135542"/>
            <a:ext cx="4444956" cy="2852324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" name="Google Shape;10;p2"/>
          <p:cNvSpPr/>
          <p:nvPr/>
        </p:nvSpPr>
        <p:spPr>
          <a:xfrm>
            <a:off x="10927921" y="2945497"/>
            <a:ext cx="11483638" cy="3543742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" name="Google Shape;11;p2"/>
          <p:cNvSpPr/>
          <p:nvPr/>
        </p:nvSpPr>
        <p:spPr>
          <a:xfrm>
            <a:off x="2821241" y="5003200"/>
            <a:ext cx="15480670" cy="1582636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/>
          <p:nvPr/>
        </p:nvSpPr>
        <p:spPr>
          <a:xfrm>
            <a:off x="9293275" y="5003201"/>
            <a:ext cx="9341230" cy="822890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" name="Google Shape;13;p2"/>
          <p:cNvSpPr/>
          <p:nvPr/>
        </p:nvSpPr>
        <p:spPr>
          <a:xfrm>
            <a:off x="6590543" y="5112943"/>
            <a:ext cx="12346898" cy="1468506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" name="Google Shape;14;p2"/>
          <p:cNvSpPr/>
          <p:nvPr/>
        </p:nvSpPr>
        <p:spPr>
          <a:xfrm>
            <a:off x="0" y="5031902"/>
            <a:ext cx="9508560" cy="1549544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" name="Google Shape;15;p2"/>
          <p:cNvSpPr/>
          <p:nvPr/>
        </p:nvSpPr>
        <p:spPr>
          <a:xfrm>
            <a:off x="0" y="5031902"/>
            <a:ext cx="9508560" cy="1549544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>
            <a:off x="0" y="5653544"/>
            <a:ext cx="9508560" cy="927904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>
            <a:off x="17271279" y="5453309"/>
            <a:ext cx="1030682" cy="965046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2"/>
          <p:cNvSpPr/>
          <p:nvPr/>
        </p:nvSpPr>
        <p:spPr>
          <a:xfrm>
            <a:off x="16645357" y="5741339"/>
            <a:ext cx="1656602" cy="840110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2"/>
          <p:cNvSpPr/>
          <p:nvPr/>
        </p:nvSpPr>
        <p:spPr>
          <a:xfrm>
            <a:off x="0" y="6581452"/>
            <a:ext cx="18301900" cy="3705536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2"/>
          <p:cNvSpPr/>
          <p:nvPr/>
        </p:nvSpPr>
        <p:spPr>
          <a:xfrm>
            <a:off x="0" y="6581453"/>
            <a:ext cx="18301900" cy="842474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2"/>
          <p:cNvSpPr/>
          <p:nvPr/>
        </p:nvSpPr>
        <p:spPr>
          <a:xfrm>
            <a:off x="0" y="7503281"/>
            <a:ext cx="18301900" cy="2783710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" name="Google Shape;22;p2"/>
          <p:cNvSpPr/>
          <p:nvPr/>
        </p:nvSpPr>
        <p:spPr>
          <a:xfrm>
            <a:off x="6911014" y="6581452"/>
            <a:ext cx="9976748" cy="3705536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" name="Google Shape;23;p2"/>
          <p:cNvSpPr/>
          <p:nvPr/>
        </p:nvSpPr>
        <p:spPr>
          <a:xfrm>
            <a:off x="11710586" y="6581453"/>
            <a:ext cx="3268136" cy="537226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>
            <a:off x="0" y="5453309"/>
            <a:ext cx="951816" cy="965046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>
            <a:off x="1" y="5741339"/>
            <a:ext cx="1531834" cy="840110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>
            <a:off x="13293753" y="8866101"/>
            <a:ext cx="5008194" cy="1420894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>
            <a:off x="15264990" y="9574525"/>
            <a:ext cx="3036964" cy="712474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>
            <a:off x="0" y="7132522"/>
            <a:ext cx="1948280" cy="1267256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>
            <a:off x="0" y="7637673"/>
            <a:ext cx="1289812" cy="711798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>
            <a:off x="0" y="8284302"/>
            <a:ext cx="9734308" cy="2002692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>
            <a:off x="0" y="8284302"/>
            <a:ext cx="9734308" cy="2002692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>
            <a:off x="0" y="9247327"/>
            <a:ext cx="5210576" cy="1039670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>
            <a:off x="1" y="8485889"/>
            <a:ext cx="4202010" cy="1801106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>
            <a:off x="2467386" y="8485889"/>
            <a:ext cx="1734632" cy="260678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>
            <a:off x="1" y="9302028"/>
            <a:ext cx="2658074" cy="984968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>
            <a:off x="7254438" y="9839254"/>
            <a:ext cx="174840" cy="128312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>
            <a:off x="7322038" y="9864242"/>
            <a:ext cx="208640" cy="108728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>
            <a:off x="7373362" y="9935153"/>
            <a:ext cx="169416" cy="46598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>
            <a:off x="5418400" y="9669746"/>
            <a:ext cx="208640" cy="85092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2"/>
          <p:cNvSpPr/>
          <p:nvPr/>
        </p:nvSpPr>
        <p:spPr>
          <a:xfrm>
            <a:off x="5350800" y="9605590"/>
            <a:ext cx="237016" cy="148572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2"/>
          <p:cNvSpPr/>
          <p:nvPr/>
        </p:nvSpPr>
        <p:spPr>
          <a:xfrm>
            <a:off x="479040" y="8835711"/>
            <a:ext cx="151056" cy="97922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2"/>
          <p:cNvSpPr/>
          <p:nvPr/>
        </p:nvSpPr>
        <p:spPr>
          <a:xfrm>
            <a:off x="551229" y="8808698"/>
            <a:ext cx="265390" cy="124936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2"/>
          <p:cNvSpPr/>
          <p:nvPr/>
        </p:nvSpPr>
        <p:spPr>
          <a:xfrm>
            <a:off x="613405" y="8896490"/>
            <a:ext cx="191114" cy="50312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2"/>
          <p:cNvSpPr/>
          <p:nvPr/>
        </p:nvSpPr>
        <p:spPr>
          <a:xfrm>
            <a:off x="5210177" y="9507666"/>
            <a:ext cx="197790" cy="246496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2"/>
          <p:cNvSpPr/>
          <p:nvPr/>
        </p:nvSpPr>
        <p:spPr>
          <a:xfrm>
            <a:off x="5395448" y="9575538"/>
            <a:ext cx="130192" cy="178624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2"/>
          <p:cNvSpPr/>
          <p:nvPr/>
        </p:nvSpPr>
        <p:spPr>
          <a:xfrm>
            <a:off x="5153427" y="9688319"/>
            <a:ext cx="153142" cy="60442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2"/>
          <p:cNvSpPr/>
          <p:nvPr/>
        </p:nvSpPr>
        <p:spPr>
          <a:xfrm>
            <a:off x="5468474" y="8732048"/>
            <a:ext cx="163992" cy="256288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2"/>
          <p:cNvSpPr/>
          <p:nvPr/>
        </p:nvSpPr>
        <p:spPr>
          <a:xfrm>
            <a:off x="5576966" y="8886022"/>
            <a:ext cx="190696" cy="119872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2"/>
          <p:cNvSpPr/>
          <p:nvPr/>
        </p:nvSpPr>
        <p:spPr>
          <a:xfrm>
            <a:off x="5385435" y="8853607"/>
            <a:ext cx="100982" cy="101974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" name="Google Shape;50;p2"/>
          <p:cNvSpPr/>
          <p:nvPr/>
        </p:nvSpPr>
        <p:spPr>
          <a:xfrm>
            <a:off x="7271965" y="9766994"/>
            <a:ext cx="146466" cy="205976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" name="Google Shape;51;p2"/>
          <p:cNvSpPr/>
          <p:nvPr/>
        </p:nvSpPr>
        <p:spPr>
          <a:xfrm>
            <a:off x="7192262" y="9803125"/>
            <a:ext cx="90968" cy="169846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" name="Google Shape;52;p2"/>
          <p:cNvSpPr/>
          <p:nvPr/>
        </p:nvSpPr>
        <p:spPr>
          <a:xfrm>
            <a:off x="7373362" y="9911178"/>
            <a:ext cx="130192" cy="61792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" name="Google Shape;53;p2"/>
          <p:cNvSpPr/>
          <p:nvPr/>
        </p:nvSpPr>
        <p:spPr>
          <a:xfrm>
            <a:off x="517428" y="8691529"/>
            <a:ext cx="192784" cy="242106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" name="Google Shape;54;p2"/>
          <p:cNvSpPr/>
          <p:nvPr/>
        </p:nvSpPr>
        <p:spPr>
          <a:xfrm>
            <a:off x="376806" y="8736437"/>
            <a:ext cx="130608" cy="169846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" name="Google Shape;55;p2"/>
          <p:cNvSpPr/>
          <p:nvPr/>
        </p:nvSpPr>
        <p:spPr>
          <a:xfrm>
            <a:off x="613405" y="8867789"/>
            <a:ext cx="151890" cy="60442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2"/>
          <p:cNvSpPr/>
          <p:nvPr/>
        </p:nvSpPr>
        <p:spPr>
          <a:xfrm>
            <a:off x="325481" y="8860023"/>
            <a:ext cx="158566" cy="74962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2"/>
          <p:cNvSpPr/>
          <p:nvPr/>
        </p:nvSpPr>
        <p:spPr>
          <a:xfrm>
            <a:off x="2004620" y="8107364"/>
            <a:ext cx="180264" cy="279248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" name="Google Shape;58;p2"/>
          <p:cNvSpPr/>
          <p:nvPr/>
        </p:nvSpPr>
        <p:spPr>
          <a:xfrm>
            <a:off x="1926588" y="8244120"/>
            <a:ext cx="112248" cy="123924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2"/>
          <p:cNvSpPr/>
          <p:nvPr/>
        </p:nvSpPr>
        <p:spPr>
          <a:xfrm>
            <a:off x="16967080" y="7154808"/>
            <a:ext cx="169416" cy="6078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" name="Google Shape;60;p2"/>
          <p:cNvSpPr/>
          <p:nvPr/>
        </p:nvSpPr>
        <p:spPr>
          <a:xfrm>
            <a:off x="16915755" y="7104496"/>
            <a:ext cx="186942" cy="110416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" name="Google Shape;61;p2"/>
          <p:cNvSpPr/>
          <p:nvPr/>
        </p:nvSpPr>
        <p:spPr>
          <a:xfrm>
            <a:off x="16803507" y="7031899"/>
            <a:ext cx="151890" cy="183014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" name="Google Shape;62;p2"/>
          <p:cNvSpPr/>
          <p:nvPr/>
        </p:nvSpPr>
        <p:spPr>
          <a:xfrm>
            <a:off x="16949554" y="7082211"/>
            <a:ext cx="107240" cy="132702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" name="Google Shape;63;p2"/>
          <p:cNvSpPr/>
          <p:nvPr/>
        </p:nvSpPr>
        <p:spPr>
          <a:xfrm>
            <a:off x="16752181" y="7163926"/>
            <a:ext cx="124766" cy="50988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" name="Google Shape;64;p2"/>
          <p:cNvSpPr/>
          <p:nvPr/>
        </p:nvSpPr>
        <p:spPr>
          <a:xfrm>
            <a:off x="16949555" y="8631085"/>
            <a:ext cx="146466" cy="96910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" name="Google Shape;65;p2"/>
          <p:cNvSpPr/>
          <p:nvPr/>
        </p:nvSpPr>
        <p:spPr>
          <a:xfrm>
            <a:off x="17006304" y="8650671"/>
            <a:ext cx="169416" cy="77326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2"/>
          <p:cNvSpPr/>
          <p:nvPr/>
        </p:nvSpPr>
        <p:spPr>
          <a:xfrm>
            <a:off x="17045528" y="8700306"/>
            <a:ext cx="141040" cy="36468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2"/>
          <p:cNvSpPr/>
          <p:nvPr/>
        </p:nvSpPr>
        <p:spPr>
          <a:xfrm>
            <a:off x="16960405" y="8577734"/>
            <a:ext cx="119342" cy="15026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" name="Google Shape;68;p2"/>
          <p:cNvSpPr/>
          <p:nvPr/>
        </p:nvSpPr>
        <p:spPr>
          <a:xfrm>
            <a:off x="16899481" y="8605085"/>
            <a:ext cx="73442" cy="12291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" name="Google Shape;69;p2"/>
          <p:cNvSpPr/>
          <p:nvPr/>
        </p:nvSpPr>
        <p:spPr>
          <a:xfrm>
            <a:off x="17045529" y="8686124"/>
            <a:ext cx="106406" cy="42208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" name="Google Shape;70;p2"/>
          <p:cNvSpPr/>
          <p:nvPr/>
        </p:nvSpPr>
        <p:spPr>
          <a:xfrm>
            <a:off x="3886976" y="7318241"/>
            <a:ext cx="140624" cy="96910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2"/>
          <p:cNvSpPr/>
          <p:nvPr/>
        </p:nvSpPr>
        <p:spPr>
          <a:xfrm>
            <a:off x="3942058" y="7339513"/>
            <a:ext cx="169416" cy="80026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" name="Google Shape;72;p2"/>
          <p:cNvSpPr/>
          <p:nvPr/>
        </p:nvSpPr>
        <p:spPr>
          <a:xfrm>
            <a:off x="3981282" y="7391512"/>
            <a:ext cx="142292" cy="32416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2"/>
          <p:cNvSpPr/>
          <p:nvPr/>
        </p:nvSpPr>
        <p:spPr>
          <a:xfrm>
            <a:off x="3897409" y="7264889"/>
            <a:ext cx="118090" cy="15465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2"/>
          <p:cNvSpPr/>
          <p:nvPr/>
        </p:nvSpPr>
        <p:spPr>
          <a:xfrm>
            <a:off x="3835235" y="7292238"/>
            <a:ext cx="73442" cy="12730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2"/>
          <p:cNvSpPr/>
          <p:nvPr/>
        </p:nvSpPr>
        <p:spPr>
          <a:xfrm>
            <a:off x="3981282" y="7373278"/>
            <a:ext cx="108492" cy="4626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" name="Google Shape;76;p2"/>
          <p:cNvSpPr/>
          <p:nvPr/>
        </p:nvSpPr>
        <p:spPr>
          <a:xfrm>
            <a:off x="8669022" y="7647465"/>
            <a:ext cx="101400" cy="59766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" name="Google Shape;77;p2"/>
          <p:cNvSpPr/>
          <p:nvPr/>
        </p:nvSpPr>
        <p:spPr>
          <a:xfrm>
            <a:off x="8719930" y="7632269"/>
            <a:ext cx="169416" cy="74962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" name="Google Shape;78;p2"/>
          <p:cNvSpPr/>
          <p:nvPr/>
        </p:nvSpPr>
        <p:spPr>
          <a:xfrm>
            <a:off x="8759155" y="7684607"/>
            <a:ext cx="123514" cy="27014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" name="Google Shape;79;p2"/>
          <p:cNvSpPr/>
          <p:nvPr/>
        </p:nvSpPr>
        <p:spPr>
          <a:xfrm>
            <a:off x="8696981" y="7560346"/>
            <a:ext cx="124766" cy="146884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" name="Google Shape;80;p2"/>
          <p:cNvSpPr/>
          <p:nvPr/>
        </p:nvSpPr>
        <p:spPr>
          <a:xfrm>
            <a:off x="8606431" y="7587697"/>
            <a:ext cx="85542" cy="100962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" name="Google Shape;81;p2"/>
          <p:cNvSpPr/>
          <p:nvPr/>
        </p:nvSpPr>
        <p:spPr>
          <a:xfrm>
            <a:off x="8759154" y="7665023"/>
            <a:ext cx="101816" cy="37818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" name="Google Shape;82;p2"/>
          <p:cNvSpPr/>
          <p:nvPr/>
        </p:nvSpPr>
        <p:spPr>
          <a:xfrm>
            <a:off x="8572630" y="7660970"/>
            <a:ext cx="101816" cy="46936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" name="Google Shape;83;p2"/>
          <p:cNvSpPr/>
          <p:nvPr/>
        </p:nvSpPr>
        <p:spPr>
          <a:xfrm>
            <a:off x="1001893" y="6963015"/>
            <a:ext cx="129774" cy="73610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" name="Google Shape;84;p2"/>
          <p:cNvSpPr/>
          <p:nvPr/>
        </p:nvSpPr>
        <p:spPr>
          <a:xfrm>
            <a:off x="1063650" y="6941742"/>
            <a:ext cx="214064" cy="94884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" name="Google Shape;85;p2"/>
          <p:cNvSpPr/>
          <p:nvPr/>
        </p:nvSpPr>
        <p:spPr>
          <a:xfrm>
            <a:off x="1115395" y="7008601"/>
            <a:ext cx="156898" cy="37818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" name="Google Shape;86;p2"/>
          <p:cNvSpPr/>
          <p:nvPr/>
        </p:nvSpPr>
        <p:spPr>
          <a:xfrm>
            <a:off x="1035277" y="6854625"/>
            <a:ext cx="158566" cy="182002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" name="Google Shape;87;p2"/>
          <p:cNvSpPr/>
          <p:nvPr/>
        </p:nvSpPr>
        <p:spPr>
          <a:xfrm>
            <a:off x="923026" y="6890755"/>
            <a:ext cx="107240" cy="12291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" name="Google Shape;88;p2"/>
          <p:cNvSpPr/>
          <p:nvPr/>
        </p:nvSpPr>
        <p:spPr>
          <a:xfrm>
            <a:off x="1115395" y="6985639"/>
            <a:ext cx="123098" cy="46598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" name="Google Shape;89;p2"/>
          <p:cNvSpPr/>
          <p:nvPr/>
        </p:nvSpPr>
        <p:spPr>
          <a:xfrm>
            <a:off x="878795" y="6981587"/>
            <a:ext cx="128522" cy="55378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" name="Google Shape;90;p2"/>
          <p:cNvSpPr/>
          <p:nvPr/>
        </p:nvSpPr>
        <p:spPr>
          <a:xfrm>
            <a:off x="8770005" y="6781351"/>
            <a:ext cx="484462" cy="747590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" name="Google Shape;91;p2"/>
          <p:cNvSpPr/>
          <p:nvPr/>
        </p:nvSpPr>
        <p:spPr>
          <a:xfrm>
            <a:off x="8995752" y="7191614"/>
            <a:ext cx="62592" cy="511224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" name="Google Shape;92;p2"/>
          <p:cNvSpPr/>
          <p:nvPr/>
        </p:nvSpPr>
        <p:spPr>
          <a:xfrm>
            <a:off x="15051343" y="5929080"/>
            <a:ext cx="338414" cy="528784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" name="Google Shape;93;p2"/>
          <p:cNvSpPr/>
          <p:nvPr/>
        </p:nvSpPr>
        <p:spPr>
          <a:xfrm>
            <a:off x="15202815" y="6220149"/>
            <a:ext cx="46318" cy="361302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" name="Google Shape;94;p2"/>
          <p:cNvSpPr/>
          <p:nvPr/>
        </p:nvSpPr>
        <p:spPr>
          <a:xfrm>
            <a:off x="15270415" y="5659961"/>
            <a:ext cx="480290" cy="747590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" name="Google Shape;95;p2"/>
          <p:cNvSpPr/>
          <p:nvPr/>
        </p:nvSpPr>
        <p:spPr>
          <a:xfrm>
            <a:off x="15490738" y="6070224"/>
            <a:ext cx="62592" cy="511224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" name="Google Shape;96;p2"/>
          <p:cNvSpPr/>
          <p:nvPr/>
        </p:nvSpPr>
        <p:spPr>
          <a:xfrm>
            <a:off x="3515178" y="6489268"/>
            <a:ext cx="484044" cy="752992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" name="Google Shape;97;p2"/>
          <p:cNvSpPr/>
          <p:nvPr/>
        </p:nvSpPr>
        <p:spPr>
          <a:xfrm>
            <a:off x="3733834" y="6903922"/>
            <a:ext cx="68016" cy="511224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2"/>
          <p:cNvSpPr/>
          <p:nvPr/>
        </p:nvSpPr>
        <p:spPr>
          <a:xfrm>
            <a:off x="3193039" y="6389995"/>
            <a:ext cx="484462" cy="751642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2"/>
          <p:cNvSpPr/>
          <p:nvPr/>
        </p:nvSpPr>
        <p:spPr>
          <a:xfrm>
            <a:off x="3418787" y="6804312"/>
            <a:ext cx="63010" cy="510212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" name="Google Shape;100;p2"/>
          <p:cNvSpPr/>
          <p:nvPr/>
        </p:nvSpPr>
        <p:spPr>
          <a:xfrm>
            <a:off x="14544344" y="7301019"/>
            <a:ext cx="130192" cy="191794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" name="Google Shape;101;p2"/>
          <p:cNvSpPr/>
          <p:nvPr/>
        </p:nvSpPr>
        <p:spPr>
          <a:xfrm>
            <a:off x="14628219" y="7418864"/>
            <a:ext cx="153142" cy="9252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" name="Google Shape;102;p2"/>
          <p:cNvSpPr/>
          <p:nvPr/>
        </p:nvSpPr>
        <p:spPr>
          <a:xfrm>
            <a:off x="14471739" y="7395564"/>
            <a:ext cx="83874" cy="78676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" name="Google Shape;103;p2"/>
          <p:cNvSpPr/>
          <p:nvPr/>
        </p:nvSpPr>
        <p:spPr>
          <a:xfrm>
            <a:off x="13975173" y="8814101"/>
            <a:ext cx="153142" cy="210366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" name="Google Shape;104;p2"/>
          <p:cNvSpPr/>
          <p:nvPr/>
        </p:nvSpPr>
        <p:spPr>
          <a:xfrm>
            <a:off x="14099522" y="8919115"/>
            <a:ext cx="89716" cy="9117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" name="Google Shape;105;p2"/>
          <p:cNvSpPr/>
          <p:nvPr/>
        </p:nvSpPr>
        <p:spPr>
          <a:xfrm>
            <a:off x="-3245279" y="861250"/>
            <a:ext cx="6760474" cy="2507984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2"/>
          <p:cNvSpPr/>
          <p:nvPr/>
        </p:nvSpPr>
        <p:spPr>
          <a:xfrm>
            <a:off x="15264992" y="-163327"/>
            <a:ext cx="6090036" cy="2793946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3241186" y="5691176"/>
            <a:ext cx="2654752" cy="875136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2816061" y="5002985"/>
            <a:ext cx="341726" cy="1563334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5251397" y="6913123"/>
            <a:ext cx="2785186" cy="558006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4991770" y="7877407"/>
            <a:ext cx="9660388" cy="2409598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2358650" y="1433950"/>
            <a:ext cx="13570800" cy="24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4872900" y="3815052"/>
            <a:ext cx="8542200" cy="10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82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11994801" y="5143647"/>
            <a:ext cx="6293190" cy="50616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5" name="Google Shape;245;p3"/>
          <p:cNvSpPr/>
          <p:nvPr/>
        </p:nvSpPr>
        <p:spPr>
          <a:xfrm flipH="1">
            <a:off x="51" y="7738014"/>
            <a:ext cx="18287922" cy="1875844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6" name="Google Shape;246;p3"/>
          <p:cNvSpPr/>
          <p:nvPr/>
        </p:nvSpPr>
        <p:spPr>
          <a:xfrm flipH="1">
            <a:off x="12015366" y="7499473"/>
            <a:ext cx="6252056" cy="2808462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7" name="Google Shape;247;p3"/>
          <p:cNvSpPr/>
          <p:nvPr/>
        </p:nvSpPr>
        <p:spPr>
          <a:xfrm flipH="1">
            <a:off x="119" y="7973797"/>
            <a:ext cx="11689654" cy="2285330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3"/>
          <p:cNvSpPr/>
          <p:nvPr/>
        </p:nvSpPr>
        <p:spPr>
          <a:xfrm flipH="1">
            <a:off x="109" y="8383261"/>
            <a:ext cx="5094814" cy="1875858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3"/>
          <p:cNvSpPr/>
          <p:nvPr/>
        </p:nvSpPr>
        <p:spPr>
          <a:xfrm flipH="1">
            <a:off x="51" y="8156100"/>
            <a:ext cx="18287922" cy="2102928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824150" y="4985336"/>
            <a:ext cx="5616000" cy="11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824150" y="6060576"/>
            <a:ext cx="5616000" cy="13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824150" y="2827264"/>
            <a:ext cx="5616000" cy="14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016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1440000" y="8382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2200">
                <a:latin typeface="Open Sans"/>
                <a:ea typeface="Open Sans"/>
                <a:cs typeface="Open Sans"/>
                <a:sym typeface="Open Sans"/>
              </a:defRPr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7219045" y="9102427"/>
            <a:ext cx="11068870" cy="1078034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8" name="Google Shape;258;p4"/>
          <p:cNvSpPr/>
          <p:nvPr/>
        </p:nvSpPr>
        <p:spPr>
          <a:xfrm>
            <a:off x="25" y="9282542"/>
            <a:ext cx="6293190" cy="1076356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9" name="Google Shape;259;p4"/>
          <p:cNvSpPr/>
          <p:nvPr/>
        </p:nvSpPr>
        <p:spPr>
          <a:xfrm>
            <a:off x="25" y="9630331"/>
            <a:ext cx="18287922" cy="675286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0" name="Google Shape;260;p4"/>
          <p:cNvSpPr/>
          <p:nvPr/>
        </p:nvSpPr>
        <p:spPr>
          <a:xfrm>
            <a:off x="25" y="9623328"/>
            <a:ext cx="14197470" cy="643872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1" name="Google Shape;261;p4"/>
          <p:cNvSpPr/>
          <p:nvPr/>
        </p:nvSpPr>
        <p:spPr>
          <a:xfrm>
            <a:off x="24" y="9623329"/>
            <a:ext cx="6252056" cy="524710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2" name="Google Shape;262;p4"/>
          <p:cNvSpPr/>
          <p:nvPr/>
        </p:nvSpPr>
        <p:spPr>
          <a:xfrm>
            <a:off x="24" y="9744696"/>
            <a:ext cx="13253440" cy="522504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3" name="Google Shape;263;p4"/>
          <p:cNvSpPr/>
          <p:nvPr/>
        </p:nvSpPr>
        <p:spPr>
          <a:xfrm>
            <a:off x="6598269" y="9681426"/>
            <a:ext cx="11689654" cy="761392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4" name="Google Shape;264;p4"/>
          <p:cNvSpPr/>
          <p:nvPr/>
        </p:nvSpPr>
        <p:spPr>
          <a:xfrm>
            <a:off x="9667453" y="9894951"/>
            <a:ext cx="8620466" cy="547850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5" name="Google Shape;265;p4"/>
          <p:cNvSpPr/>
          <p:nvPr/>
        </p:nvSpPr>
        <p:spPr>
          <a:xfrm>
            <a:off x="25" y="9779265"/>
            <a:ext cx="18287922" cy="66355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6675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2361501" y="1079000"/>
            <a:ext cx="6719266" cy="2492696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8" name="Google Shape;268;p5"/>
          <p:cNvSpPr/>
          <p:nvPr/>
        </p:nvSpPr>
        <p:spPr>
          <a:xfrm>
            <a:off x="-618251" y="2315961"/>
            <a:ext cx="4417862" cy="2834938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5"/>
          <p:cNvSpPr/>
          <p:nvPr/>
        </p:nvSpPr>
        <p:spPr>
          <a:xfrm>
            <a:off x="12868989" y="5803128"/>
            <a:ext cx="6052914" cy="2776916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0" name="Google Shape;270;p5"/>
          <p:cNvSpPr/>
          <p:nvPr/>
        </p:nvSpPr>
        <p:spPr>
          <a:xfrm>
            <a:off x="7680714" y="8760112"/>
            <a:ext cx="104308" cy="495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1" name="Google Shape;271;p5"/>
          <p:cNvSpPr/>
          <p:nvPr/>
        </p:nvSpPr>
        <p:spPr>
          <a:xfrm>
            <a:off x="14483733" y="8117368"/>
            <a:ext cx="878258" cy="3220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2" name="Google Shape;272;p5"/>
          <p:cNvSpPr/>
          <p:nvPr/>
        </p:nvSpPr>
        <p:spPr>
          <a:xfrm>
            <a:off x="-112" y="7297560"/>
            <a:ext cx="18288096" cy="236217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3" name="Google Shape;273;p5"/>
          <p:cNvSpPr/>
          <p:nvPr/>
        </p:nvSpPr>
        <p:spPr>
          <a:xfrm>
            <a:off x="7499705" y="7070995"/>
            <a:ext cx="10788270" cy="291048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4" name="Google Shape;274;p5"/>
          <p:cNvSpPr/>
          <p:nvPr/>
        </p:nvSpPr>
        <p:spPr>
          <a:xfrm>
            <a:off x="-112" y="8256135"/>
            <a:ext cx="18288096" cy="203086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1440000" y="8382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2736300" y="5673450"/>
            <a:ext cx="5111400" cy="17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2736300" y="4726500"/>
            <a:ext cx="5111400" cy="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10440300" y="5673450"/>
            <a:ext cx="5111400" cy="17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10440300" y="4726500"/>
            <a:ext cx="5111400" cy="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9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10171004" y="4791166"/>
            <a:ext cx="8117080" cy="3925448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7" name="Google Shape;287;p7"/>
          <p:cNvSpPr/>
          <p:nvPr/>
        </p:nvSpPr>
        <p:spPr>
          <a:xfrm flipH="1">
            <a:off x="10716251" y="9373946"/>
            <a:ext cx="106426" cy="3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8" name="Google Shape;288;p7"/>
          <p:cNvSpPr/>
          <p:nvPr/>
        </p:nvSpPr>
        <p:spPr>
          <a:xfrm flipH="1">
            <a:off x="2985429" y="8941762"/>
            <a:ext cx="896090" cy="2165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9" name="Google Shape;289;p7"/>
          <p:cNvSpPr/>
          <p:nvPr/>
        </p:nvSpPr>
        <p:spPr>
          <a:xfrm flipH="1">
            <a:off x="-24" y="7582151"/>
            <a:ext cx="18288024" cy="163996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0" name="Google Shape;290;p7"/>
          <p:cNvSpPr/>
          <p:nvPr/>
        </p:nvSpPr>
        <p:spPr>
          <a:xfrm flipH="1">
            <a:off x="26" y="8155200"/>
            <a:ext cx="18288024" cy="158833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1" name="Google Shape;291;p7"/>
          <p:cNvSpPr/>
          <p:nvPr/>
        </p:nvSpPr>
        <p:spPr>
          <a:xfrm flipH="1">
            <a:off x="51" y="7738498"/>
            <a:ext cx="11007314" cy="288941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2" name="Google Shape;292;p7"/>
          <p:cNvSpPr/>
          <p:nvPr/>
        </p:nvSpPr>
        <p:spPr>
          <a:xfrm flipH="1">
            <a:off x="364249" y="9138636"/>
            <a:ext cx="17923802" cy="11346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3" name="Google Shape;293;p7"/>
          <p:cNvSpPr/>
          <p:nvPr/>
        </p:nvSpPr>
        <p:spPr>
          <a:xfrm flipH="1">
            <a:off x="26" y="9589434"/>
            <a:ext cx="18288024" cy="11346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1440000" y="812670"/>
            <a:ext cx="154080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1440000" y="2502000"/>
            <a:ext cx="9976200" cy="47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9119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Char char="○"/>
              <a:defRPr sz="4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5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550" y="6234909"/>
            <a:ext cx="18334812" cy="4080282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70751" y="1080000"/>
            <a:ext cx="6719266" cy="2492696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7" name="Google Shape;317;p9"/>
          <p:cNvSpPr/>
          <p:nvPr/>
        </p:nvSpPr>
        <p:spPr>
          <a:xfrm>
            <a:off x="-70751" y="4122611"/>
            <a:ext cx="4417862" cy="2834938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8" name="Google Shape;318;p9"/>
          <p:cNvSpPr/>
          <p:nvPr/>
        </p:nvSpPr>
        <p:spPr>
          <a:xfrm>
            <a:off x="12235039" y="666678"/>
            <a:ext cx="6052914" cy="2776916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3504900" y="823342"/>
            <a:ext cx="11278200" cy="12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3273400" y="4352750"/>
            <a:ext cx="6652800" cy="3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70751" y="4122611"/>
            <a:ext cx="4417862" cy="2834938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7" name="Google Shape;327;p11"/>
          <p:cNvSpPr/>
          <p:nvPr/>
        </p:nvSpPr>
        <p:spPr>
          <a:xfrm>
            <a:off x="-247942" y="5762763"/>
            <a:ext cx="18749632" cy="1418106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8" name="Google Shape;328;p11"/>
          <p:cNvSpPr/>
          <p:nvPr/>
        </p:nvSpPr>
        <p:spPr>
          <a:xfrm>
            <a:off x="3279113" y="6289141"/>
            <a:ext cx="15166798" cy="2027798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9" name="Google Shape;329;p11"/>
          <p:cNvSpPr/>
          <p:nvPr/>
        </p:nvSpPr>
        <p:spPr>
          <a:xfrm>
            <a:off x="-116578" y="6782763"/>
            <a:ext cx="18618224" cy="2810870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0" name="Google Shape;330;p11"/>
          <p:cNvSpPr/>
          <p:nvPr/>
        </p:nvSpPr>
        <p:spPr>
          <a:xfrm>
            <a:off x="6542336" y="7437779"/>
            <a:ext cx="2153488" cy="447350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1" name="Google Shape;331;p11"/>
          <p:cNvSpPr/>
          <p:nvPr/>
        </p:nvSpPr>
        <p:spPr>
          <a:xfrm>
            <a:off x="126470" y="7187880"/>
            <a:ext cx="2153488" cy="450996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2" name="Google Shape;332;p11"/>
          <p:cNvSpPr/>
          <p:nvPr/>
        </p:nvSpPr>
        <p:spPr>
          <a:xfrm>
            <a:off x="2356173" y="7155509"/>
            <a:ext cx="846702" cy="147246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3" name="Google Shape;333;p11"/>
          <p:cNvSpPr/>
          <p:nvPr/>
        </p:nvSpPr>
        <p:spPr>
          <a:xfrm>
            <a:off x="2259153" y="7422352"/>
            <a:ext cx="1694146" cy="31468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4" name="Google Shape;334;p11"/>
          <p:cNvSpPr/>
          <p:nvPr/>
        </p:nvSpPr>
        <p:spPr>
          <a:xfrm>
            <a:off x="3747358" y="7199941"/>
            <a:ext cx="1311980" cy="241766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5" name="Google Shape;335;p11"/>
          <p:cNvSpPr/>
          <p:nvPr/>
        </p:nvSpPr>
        <p:spPr>
          <a:xfrm>
            <a:off x="5064891" y="7422353"/>
            <a:ext cx="1106426" cy="337406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6" name="Google Shape;336;p11"/>
          <p:cNvSpPr/>
          <p:nvPr/>
        </p:nvSpPr>
        <p:spPr>
          <a:xfrm>
            <a:off x="6487052" y="7327834"/>
            <a:ext cx="30424" cy="1206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7" name="Google Shape;337;p11"/>
          <p:cNvSpPr/>
          <p:nvPr/>
        </p:nvSpPr>
        <p:spPr>
          <a:xfrm>
            <a:off x="6362016" y="7313530"/>
            <a:ext cx="35248" cy="7292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8" name="Google Shape;338;p11"/>
          <p:cNvSpPr/>
          <p:nvPr/>
        </p:nvSpPr>
        <p:spPr>
          <a:xfrm>
            <a:off x="6431768" y="7301470"/>
            <a:ext cx="35248" cy="1234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9" name="Google Shape;339;p11"/>
          <p:cNvSpPr/>
          <p:nvPr/>
        </p:nvSpPr>
        <p:spPr>
          <a:xfrm>
            <a:off x="6291148" y="7331481"/>
            <a:ext cx="30424" cy="8414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0" name="Google Shape;340;p11"/>
          <p:cNvSpPr/>
          <p:nvPr/>
        </p:nvSpPr>
        <p:spPr>
          <a:xfrm>
            <a:off x="6551984" y="7308763"/>
            <a:ext cx="35248" cy="8414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1" name="Google Shape;341;p11"/>
          <p:cNvSpPr/>
          <p:nvPr/>
        </p:nvSpPr>
        <p:spPr>
          <a:xfrm>
            <a:off x="6526752" y="7356724"/>
            <a:ext cx="35248" cy="9536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2" name="Google Shape;342;p11"/>
          <p:cNvSpPr/>
          <p:nvPr/>
        </p:nvSpPr>
        <p:spPr>
          <a:xfrm>
            <a:off x="6306732" y="7288850"/>
            <a:ext cx="35248" cy="9256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3" name="Google Shape;343;p11"/>
          <p:cNvSpPr/>
          <p:nvPr/>
        </p:nvSpPr>
        <p:spPr>
          <a:xfrm>
            <a:off x="6477406" y="7275107"/>
            <a:ext cx="35248" cy="1121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4" name="Google Shape;344;p11"/>
          <p:cNvSpPr/>
          <p:nvPr/>
        </p:nvSpPr>
        <p:spPr>
          <a:xfrm>
            <a:off x="6621737" y="7331480"/>
            <a:ext cx="36362" cy="1206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5" name="Google Shape;345;p11"/>
          <p:cNvSpPr/>
          <p:nvPr/>
        </p:nvSpPr>
        <p:spPr>
          <a:xfrm>
            <a:off x="6200989" y="7313530"/>
            <a:ext cx="36362" cy="7292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6" name="Google Shape;346;p11"/>
          <p:cNvSpPr/>
          <p:nvPr/>
        </p:nvSpPr>
        <p:spPr>
          <a:xfrm>
            <a:off x="6371662" y="7369624"/>
            <a:ext cx="35248" cy="1234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7" name="Google Shape;347;p11"/>
          <p:cNvSpPr/>
          <p:nvPr/>
        </p:nvSpPr>
        <p:spPr>
          <a:xfrm>
            <a:off x="6426946" y="7346906"/>
            <a:ext cx="35248" cy="757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8" name="Google Shape;348;p11"/>
          <p:cNvSpPr/>
          <p:nvPr/>
        </p:nvSpPr>
        <p:spPr>
          <a:xfrm>
            <a:off x="966850" y="7047927"/>
            <a:ext cx="35248" cy="1121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9" name="Google Shape;349;p11"/>
          <p:cNvSpPr/>
          <p:nvPr/>
        </p:nvSpPr>
        <p:spPr>
          <a:xfrm>
            <a:off x="846634" y="7032503"/>
            <a:ext cx="35248" cy="8694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0" name="Google Shape;350;p11"/>
          <p:cNvSpPr/>
          <p:nvPr/>
        </p:nvSpPr>
        <p:spPr>
          <a:xfrm>
            <a:off x="917502" y="7021845"/>
            <a:ext cx="30424" cy="10938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1" name="Google Shape;351;p11"/>
          <p:cNvSpPr/>
          <p:nvPr/>
        </p:nvSpPr>
        <p:spPr>
          <a:xfrm>
            <a:off x="772058" y="7051572"/>
            <a:ext cx="35248" cy="757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2" name="Google Shape;352;p11"/>
          <p:cNvSpPr/>
          <p:nvPr/>
        </p:nvSpPr>
        <p:spPr>
          <a:xfrm>
            <a:off x="1037716" y="7027452"/>
            <a:ext cx="35248" cy="8976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3" name="Google Shape;353;p11"/>
          <p:cNvSpPr/>
          <p:nvPr/>
        </p:nvSpPr>
        <p:spPr>
          <a:xfrm>
            <a:off x="1012486" y="7074290"/>
            <a:ext cx="30424" cy="1234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4" name="Google Shape;354;p11"/>
          <p:cNvSpPr/>
          <p:nvPr/>
        </p:nvSpPr>
        <p:spPr>
          <a:xfrm>
            <a:off x="791352" y="7008380"/>
            <a:ext cx="30424" cy="10096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5" name="Google Shape;355;p11"/>
          <p:cNvSpPr/>
          <p:nvPr/>
        </p:nvSpPr>
        <p:spPr>
          <a:xfrm>
            <a:off x="962026" y="6995481"/>
            <a:ext cx="30424" cy="10938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6" name="Google Shape;356;p11"/>
          <p:cNvSpPr/>
          <p:nvPr/>
        </p:nvSpPr>
        <p:spPr>
          <a:xfrm>
            <a:off x="1107470" y="7051572"/>
            <a:ext cx="35248" cy="9816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7" name="Google Shape;357;p11"/>
          <p:cNvSpPr/>
          <p:nvPr/>
        </p:nvSpPr>
        <p:spPr>
          <a:xfrm>
            <a:off x="686720" y="7032503"/>
            <a:ext cx="35248" cy="8694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8" name="Google Shape;358;p11"/>
          <p:cNvSpPr/>
          <p:nvPr/>
        </p:nvSpPr>
        <p:spPr>
          <a:xfrm>
            <a:off x="857394" y="7089999"/>
            <a:ext cx="35248" cy="10938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9" name="Google Shape;359;p11"/>
          <p:cNvSpPr/>
          <p:nvPr/>
        </p:nvSpPr>
        <p:spPr>
          <a:xfrm>
            <a:off x="911567" y="7067280"/>
            <a:ext cx="36362" cy="7292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0" name="Google Shape;360;p11"/>
          <p:cNvSpPr/>
          <p:nvPr/>
        </p:nvSpPr>
        <p:spPr>
          <a:xfrm>
            <a:off x="3611560" y="7277350"/>
            <a:ext cx="35248" cy="8976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1" name="Google Shape;361;p11"/>
          <p:cNvSpPr/>
          <p:nvPr/>
        </p:nvSpPr>
        <p:spPr>
          <a:xfrm>
            <a:off x="3736598" y="7259680"/>
            <a:ext cx="30424" cy="1206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2" name="Google Shape;362;p11"/>
          <p:cNvSpPr/>
          <p:nvPr/>
        </p:nvSpPr>
        <p:spPr>
          <a:xfrm>
            <a:off x="3666844" y="7252388"/>
            <a:ext cx="35248" cy="757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3" name="Google Shape;363;p11"/>
          <p:cNvSpPr/>
          <p:nvPr/>
        </p:nvSpPr>
        <p:spPr>
          <a:xfrm>
            <a:off x="3807464" y="7278752"/>
            <a:ext cx="35248" cy="1234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4" name="Google Shape;364;p11"/>
          <p:cNvSpPr/>
          <p:nvPr/>
        </p:nvSpPr>
        <p:spPr>
          <a:xfrm>
            <a:off x="3546630" y="7256034"/>
            <a:ext cx="30424" cy="757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5" name="Google Shape;365;p11"/>
          <p:cNvSpPr/>
          <p:nvPr/>
        </p:nvSpPr>
        <p:spPr>
          <a:xfrm>
            <a:off x="3571860" y="7305117"/>
            <a:ext cx="35248" cy="8694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6" name="Google Shape;366;p11"/>
          <p:cNvSpPr/>
          <p:nvPr/>
        </p:nvSpPr>
        <p:spPr>
          <a:xfrm>
            <a:off x="3791882" y="7236963"/>
            <a:ext cx="35248" cy="8694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7" name="Google Shape;367;p11"/>
          <p:cNvSpPr/>
          <p:nvPr/>
        </p:nvSpPr>
        <p:spPr>
          <a:xfrm>
            <a:off x="3622320" y="7224622"/>
            <a:ext cx="35248" cy="8976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8" name="Google Shape;368;p11"/>
          <p:cNvSpPr/>
          <p:nvPr/>
        </p:nvSpPr>
        <p:spPr>
          <a:xfrm>
            <a:off x="3476876" y="7278752"/>
            <a:ext cx="30424" cy="1234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9" name="Google Shape;369;p11"/>
          <p:cNvSpPr/>
          <p:nvPr/>
        </p:nvSpPr>
        <p:spPr>
          <a:xfrm>
            <a:off x="3892802" y="7259680"/>
            <a:ext cx="35248" cy="1206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0" name="Google Shape;370;p11"/>
          <p:cNvSpPr/>
          <p:nvPr/>
        </p:nvSpPr>
        <p:spPr>
          <a:xfrm>
            <a:off x="3722128" y="7317177"/>
            <a:ext cx="35248" cy="10938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1" name="Google Shape;371;p11"/>
          <p:cNvSpPr/>
          <p:nvPr/>
        </p:nvSpPr>
        <p:spPr>
          <a:xfrm>
            <a:off x="3671668" y="7294458"/>
            <a:ext cx="30424" cy="8976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2" name="Google Shape;372;p11"/>
          <p:cNvSpPr/>
          <p:nvPr/>
        </p:nvSpPr>
        <p:spPr>
          <a:xfrm>
            <a:off x="13702882" y="7215503"/>
            <a:ext cx="1222932" cy="94602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3" name="Google Shape;373;p11"/>
          <p:cNvSpPr/>
          <p:nvPr/>
        </p:nvSpPr>
        <p:spPr>
          <a:xfrm>
            <a:off x="13062112" y="7525140"/>
            <a:ext cx="876756" cy="678176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4" name="Google Shape;374;p11"/>
          <p:cNvSpPr/>
          <p:nvPr/>
        </p:nvSpPr>
        <p:spPr>
          <a:xfrm>
            <a:off x="2688034" y="7739444"/>
            <a:ext cx="15813512" cy="3005236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5" name="Google Shape;375;p11"/>
          <p:cNvSpPr/>
          <p:nvPr/>
        </p:nvSpPr>
        <p:spPr>
          <a:xfrm>
            <a:off x="65244" y="7479568"/>
            <a:ext cx="1158000" cy="90199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6" name="Google Shape;376;p11"/>
          <p:cNvSpPr/>
          <p:nvPr/>
        </p:nvSpPr>
        <p:spPr>
          <a:xfrm>
            <a:off x="-116577" y="8132662"/>
            <a:ext cx="10062050" cy="301673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7" name="Google Shape;377;p11"/>
          <p:cNvSpPr/>
          <p:nvPr/>
        </p:nvSpPr>
        <p:spPr>
          <a:xfrm>
            <a:off x="-116599" y="9039347"/>
            <a:ext cx="18652538" cy="1830838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8" name="Google Shape;378;p11"/>
          <p:cNvSpPr/>
          <p:nvPr/>
        </p:nvSpPr>
        <p:spPr>
          <a:xfrm>
            <a:off x="10734807" y="9318908"/>
            <a:ext cx="6401838" cy="993144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9" name="Google Shape;379;p11"/>
          <p:cNvSpPr/>
          <p:nvPr/>
        </p:nvSpPr>
        <p:spPr>
          <a:xfrm>
            <a:off x="11959779" y="8006986"/>
            <a:ext cx="3951894" cy="613668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0" name="Google Shape;380;p11"/>
          <p:cNvSpPr/>
          <p:nvPr/>
        </p:nvSpPr>
        <p:spPr>
          <a:xfrm>
            <a:off x="-3908751" y="848000"/>
            <a:ext cx="6719266" cy="2492696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1" name="Google Shape;381;p11"/>
          <p:cNvSpPr/>
          <p:nvPr/>
        </p:nvSpPr>
        <p:spPr>
          <a:xfrm>
            <a:off x="15156289" y="-802872"/>
            <a:ext cx="6052914" cy="2776916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632438" y="6289498"/>
            <a:ext cx="327876" cy="488404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3303837" y="5762766"/>
            <a:ext cx="3499610" cy="1541868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2688600" y="1536100"/>
            <a:ext cx="12910800" cy="3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2688600" y="4544100"/>
            <a:ext cx="12910800" cy="7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828800" lvl="1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3200" lvl="2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7600" lvl="3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2000" lvl="4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6400" lvl="5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800" lvl="6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5200" lvl="7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9600" lvl="8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8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9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1440218" y="1080000"/>
            <a:ext cx="7704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1440000" y="4192550"/>
            <a:ext cx="7704000" cy="48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56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1440000" y="8382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10716201" y="9318259"/>
            <a:ext cx="106426" cy="2390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9" name="Google Shape;539;p19"/>
          <p:cNvSpPr/>
          <p:nvPr/>
        </p:nvSpPr>
        <p:spPr>
          <a:xfrm flipH="1">
            <a:off x="2985379" y="9008167"/>
            <a:ext cx="896090" cy="1553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0" name="Google Shape;540;p19"/>
          <p:cNvSpPr/>
          <p:nvPr/>
        </p:nvSpPr>
        <p:spPr>
          <a:xfrm flipH="1">
            <a:off x="-24" y="8302905"/>
            <a:ext cx="18288024" cy="88969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1" name="Google Shape;541;p19"/>
          <p:cNvSpPr/>
          <p:nvPr/>
        </p:nvSpPr>
        <p:spPr>
          <a:xfrm flipH="1">
            <a:off x="-24" y="8693748"/>
            <a:ext cx="18288024" cy="88970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2" name="Google Shape;542;p19"/>
          <p:cNvSpPr/>
          <p:nvPr/>
        </p:nvSpPr>
        <p:spPr>
          <a:xfrm flipH="1">
            <a:off x="-13" y="8512835"/>
            <a:ext cx="11007314" cy="177416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3" name="Google Shape;543;p19"/>
          <p:cNvSpPr/>
          <p:nvPr/>
        </p:nvSpPr>
        <p:spPr>
          <a:xfrm flipH="1">
            <a:off x="364199" y="9149425"/>
            <a:ext cx="17923802" cy="814098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4" name="Google Shape;544;p19"/>
          <p:cNvSpPr/>
          <p:nvPr/>
        </p:nvSpPr>
        <p:spPr>
          <a:xfrm flipH="1">
            <a:off x="-24" y="9472872"/>
            <a:ext cx="18288024" cy="81412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5829211" y="7616076"/>
            <a:ext cx="1748010" cy="1400196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8455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8384448"/>
            <a:ext cx="18618224" cy="1769328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6658914" y="8902563"/>
            <a:ext cx="2153488" cy="364142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243048" y="8699145"/>
            <a:ext cx="2153488" cy="36711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2472751" y="8672795"/>
            <a:ext cx="846702" cy="119858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2375731" y="8890006"/>
            <a:ext cx="1694146" cy="256156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3863936" y="8708962"/>
            <a:ext cx="1311980" cy="196796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5181469" y="8890006"/>
            <a:ext cx="1106426" cy="274648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6603630" y="8813069"/>
            <a:ext cx="30424" cy="9818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6478594" y="8801424"/>
            <a:ext cx="35248" cy="593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6548346" y="8791609"/>
            <a:ext cx="35248" cy="10046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6407726" y="8816037"/>
            <a:ext cx="30424" cy="6850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6668562" y="8797543"/>
            <a:ext cx="35248" cy="6850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6643332" y="8836583"/>
            <a:ext cx="35248" cy="7762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6423310" y="8781335"/>
            <a:ext cx="35248" cy="7534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6593984" y="8770146"/>
            <a:ext cx="35248" cy="9132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6738317" y="8816037"/>
            <a:ext cx="36362" cy="9818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6317567" y="8801424"/>
            <a:ext cx="36362" cy="593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6488240" y="8847085"/>
            <a:ext cx="35248" cy="10046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6543524" y="8828592"/>
            <a:ext cx="35248" cy="6164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3728138" y="8771975"/>
            <a:ext cx="35248" cy="7306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3853176" y="8757591"/>
            <a:ext cx="30424" cy="9818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3783422" y="8751654"/>
            <a:ext cx="35248" cy="6164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3924042" y="8773115"/>
            <a:ext cx="35248" cy="10046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3663208" y="8754622"/>
            <a:ext cx="30424" cy="6164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3688438" y="8794577"/>
            <a:ext cx="35248" cy="7078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3908460" y="8739099"/>
            <a:ext cx="35248" cy="7078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3738898" y="8729053"/>
            <a:ext cx="35248" cy="7306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3593454" y="8773115"/>
            <a:ext cx="30424" cy="10046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4009380" y="8757591"/>
            <a:ext cx="35248" cy="9818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3838706" y="8804392"/>
            <a:ext cx="35248" cy="8904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3788246" y="8785901"/>
            <a:ext cx="30424" cy="7306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4" name="Google Shape;654;p26"/>
          <p:cNvSpPr/>
          <p:nvPr/>
        </p:nvSpPr>
        <p:spPr>
          <a:xfrm>
            <a:off x="13819460" y="8721630"/>
            <a:ext cx="1222932" cy="77006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5" name="Google Shape;655;p26"/>
          <p:cNvSpPr/>
          <p:nvPr/>
        </p:nvSpPr>
        <p:spPr>
          <a:xfrm>
            <a:off x="13178690" y="8973674"/>
            <a:ext cx="876756" cy="552036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6" name="Google Shape;656;p26"/>
          <p:cNvSpPr/>
          <p:nvPr/>
        </p:nvSpPr>
        <p:spPr>
          <a:xfrm>
            <a:off x="2804632" y="8986645"/>
            <a:ext cx="15813512" cy="14648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7" name="Google Shape;657;p26"/>
          <p:cNvSpPr/>
          <p:nvPr/>
        </p:nvSpPr>
        <p:spPr>
          <a:xfrm>
            <a:off x="106154" y="8680422"/>
            <a:ext cx="1158000" cy="808424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9" name="Google Shape;659;p26"/>
          <p:cNvSpPr/>
          <p:nvPr/>
        </p:nvSpPr>
        <p:spPr>
          <a:xfrm>
            <a:off x="6965185" y="9878754"/>
            <a:ext cx="6401838" cy="80842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0" name="Google Shape;660;p26"/>
          <p:cNvSpPr/>
          <p:nvPr/>
        </p:nvSpPr>
        <p:spPr>
          <a:xfrm>
            <a:off x="12076357" y="9053931"/>
            <a:ext cx="3951894" cy="499526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14080568" y="9207283"/>
            <a:ext cx="4226288" cy="804538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9178298"/>
            <a:ext cx="10062050" cy="1273164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001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11973061" y="5571337"/>
            <a:ext cx="8994078" cy="4382534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0" name="Google Shape;670;p27"/>
          <p:cNvSpPr/>
          <p:nvPr/>
        </p:nvSpPr>
        <p:spPr>
          <a:xfrm>
            <a:off x="-682339" y="5571337"/>
            <a:ext cx="8994078" cy="4382534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1" name="Google Shape;671;p27"/>
          <p:cNvSpPr/>
          <p:nvPr/>
        </p:nvSpPr>
        <p:spPr>
          <a:xfrm>
            <a:off x="7465377" y="8936838"/>
            <a:ext cx="106426" cy="3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2" name="Google Shape;672;p27"/>
          <p:cNvSpPr/>
          <p:nvPr/>
        </p:nvSpPr>
        <p:spPr>
          <a:xfrm>
            <a:off x="14406533" y="8504654"/>
            <a:ext cx="896090" cy="2165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3" name="Google Shape;673;p27"/>
          <p:cNvSpPr/>
          <p:nvPr/>
        </p:nvSpPr>
        <p:spPr>
          <a:xfrm>
            <a:off x="74" y="7124742"/>
            <a:ext cx="18288024" cy="1660256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8066439"/>
            <a:ext cx="18288024" cy="124001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5" name="Google Shape;675;p27"/>
          <p:cNvSpPr/>
          <p:nvPr/>
        </p:nvSpPr>
        <p:spPr>
          <a:xfrm>
            <a:off x="7280701" y="7814295"/>
            <a:ext cx="11007314" cy="2472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6" name="Google Shape;676;p27"/>
          <p:cNvSpPr/>
          <p:nvPr/>
        </p:nvSpPr>
        <p:spPr>
          <a:xfrm>
            <a:off x="1" y="8701528"/>
            <a:ext cx="17923802" cy="11346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7" name="Google Shape;677;p27"/>
          <p:cNvSpPr/>
          <p:nvPr/>
        </p:nvSpPr>
        <p:spPr>
          <a:xfrm>
            <a:off x="0" y="9152326"/>
            <a:ext cx="18288024" cy="11346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10759844" y="7248201"/>
            <a:ext cx="5163044" cy="1753562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6336000" y="4294250"/>
            <a:ext cx="5616000" cy="11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6336024" y="4932382"/>
            <a:ext cx="5616000" cy="14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6336000" y="2169750"/>
            <a:ext cx="5616000" cy="14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110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1172" y="4611487"/>
            <a:ext cx="18330044" cy="2518838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33"/>
          <p:cNvSpPr/>
          <p:nvPr/>
        </p:nvSpPr>
        <p:spPr>
          <a:xfrm>
            <a:off x="1173" y="5238458"/>
            <a:ext cx="7563854" cy="1630096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8" name="Google Shape;988;p33"/>
          <p:cNvSpPr/>
          <p:nvPr/>
        </p:nvSpPr>
        <p:spPr>
          <a:xfrm>
            <a:off x="5839" y="5473803"/>
            <a:ext cx="8619822" cy="1656530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9" name="Google Shape;989;p33"/>
          <p:cNvSpPr/>
          <p:nvPr/>
        </p:nvSpPr>
        <p:spPr>
          <a:xfrm>
            <a:off x="10078926" y="6819324"/>
            <a:ext cx="8252260" cy="30104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0" name="Google Shape;990;p33"/>
          <p:cNvSpPr/>
          <p:nvPr/>
        </p:nvSpPr>
        <p:spPr>
          <a:xfrm>
            <a:off x="10170811" y="5575930"/>
            <a:ext cx="8160406" cy="1554404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1" name="Google Shape;991;p33"/>
          <p:cNvSpPr/>
          <p:nvPr/>
        </p:nvSpPr>
        <p:spPr>
          <a:xfrm>
            <a:off x="-2131127" y="2487673"/>
            <a:ext cx="7651098" cy="1378566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2" name="Google Shape;992;p33"/>
          <p:cNvSpPr/>
          <p:nvPr/>
        </p:nvSpPr>
        <p:spPr>
          <a:xfrm>
            <a:off x="1172" y="6354827"/>
            <a:ext cx="11352600" cy="638646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3" name="Google Shape;993;p33"/>
          <p:cNvSpPr/>
          <p:nvPr/>
        </p:nvSpPr>
        <p:spPr>
          <a:xfrm>
            <a:off x="7889156" y="6354827"/>
            <a:ext cx="10509500" cy="638646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4" name="Google Shape;994;p33"/>
          <p:cNvSpPr/>
          <p:nvPr/>
        </p:nvSpPr>
        <p:spPr>
          <a:xfrm>
            <a:off x="1571088" y="6655021"/>
            <a:ext cx="16793808" cy="1037590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5" name="Google Shape;995;p33"/>
          <p:cNvSpPr/>
          <p:nvPr/>
        </p:nvSpPr>
        <p:spPr>
          <a:xfrm>
            <a:off x="1571088" y="6728169"/>
            <a:ext cx="16793808" cy="979914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6" name="Google Shape;996;p33"/>
          <p:cNvSpPr/>
          <p:nvPr/>
        </p:nvSpPr>
        <p:spPr>
          <a:xfrm>
            <a:off x="1172" y="6689062"/>
            <a:ext cx="16343724" cy="2488472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7" name="Google Shape;997;p33"/>
          <p:cNvSpPr/>
          <p:nvPr/>
        </p:nvSpPr>
        <p:spPr>
          <a:xfrm>
            <a:off x="1173" y="6689625"/>
            <a:ext cx="3512378" cy="1018458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8" name="Google Shape;998;p33"/>
          <p:cNvSpPr/>
          <p:nvPr/>
        </p:nvSpPr>
        <p:spPr>
          <a:xfrm>
            <a:off x="2282827" y="6696940"/>
            <a:ext cx="3314614" cy="1011144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9" name="Google Shape;999;p33"/>
          <p:cNvSpPr/>
          <p:nvPr/>
        </p:nvSpPr>
        <p:spPr>
          <a:xfrm>
            <a:off x="4657440" y="6819324"/>
            <a:ext cx="2916932" cy="88876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0" name="Google Shape;1000;p33"/>
          <p:cNvSpPr/>
          <p:nvPr/>
        </p:nvSpPr>
        <p:spPr>
          <a:xfrm>
            <a:off x="7346111" y="7015983"/>
            <a:ext cx="2312154" cy="692102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1" name="Google Shape;1001;p33"/>
          <p:cNvSpPr/>
          <p:nvPr/>
        </p:nvSpPr>
        <p:spPr>
          <a:xfrm>
            <a:off x="1172" y="6685966"/>
            <a:ext cx="11129352" cy="615576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2" name="Google Shape;1002;p33"/>
          <p:cNvSpPr/>
          <p:nvPr/>
        </p:nvSpPr>
        <p:spPr>
          <a:xfrm>
            <a:off x="1172" y="7318989"/>
            <a:ext cx="16343724" cy="1095546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3" name="Google Shape;1003;p33"/>
          <p:cNvSpPr/>
          <p:nvPr/>
        </p:nvSpPr>
        <p:spPr>
          <a:xfrm>
            <a:off x="8392721" y="6728169"/>
            <a:ext cx="9972198" cy="1010018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4" name="Google Shape;1004;p33"/>
          <p:cNvSpPr/>
          <p:nvPr/>
        </p:nvSpPr>
        <p:spPr>
          <a:xfrm>
            <a:off x="8392721" y="6993194"/>
            <a:ext cx="9972198" cy="1011144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5" name="Google Shape;1005;p33"/>
          <p:cNvSpPr/>
          <p:nvPr/>
        </p:nvSpPr>
        <p:spPr>
          <a:xfrm>
            <a:off x="1172" y="7653787"/>
            <a:ext cx="18363720" cy="2633082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6" name="Google Shape;1006;p33"/>
          <p:cNvSpPr/>
          <p:nvPr/>
        </p:nvSpPr>
        <p:spPr>
          <a:xfrm>
            <a:off x="1172" y="7795021"/>
            <a:ext cx="18363720" cy="842902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7" name="Google Shape;1007;p33"/>
          <p:cNvSpPr/>
          <p:nvPr/>
        </p:nvSpPr>
        <p:spPr>
          <a:xfrm>
            <a:off x="1172" y="7927532"/>
            <a:ext cx="18363720" cy="2359336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8" name="Google Shape;1008;p33"/>
          <p:cNvSpPr/>
          <p:nvPr/>
        </p:nvSpPr>
        <p:spPr>
          <a:xfrm>
            <a:off x="15845693" y="7519869"/>
            <a:ext cx="988822" cy="211006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9" name="Google Shape;1009;p33"/>
          <p:cNvSpPr/>
          <p:nvPr/>
        </p:nvSpPr>
        <p:spPr>
          <a:xfrm>
            <a:off x="16620242" y="7440249"/>
            <a:ext cx="1313284" cy="290626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0" name="Google Shape;1010;p33"/>
          <p:cNvSpPr/>
          <p:nvPr/>
        </p:nvSpPr>
        <p:spPr>
          <a:xfrm>
            <a:off x="16731867" y="7524369"/>
            <a:ext cx="1076038" cy="206506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1" name="Google Shape;1011;p33"/>
          <p:cNvSpPr/>
          <p:nvPr/>
        </p:nvSpPr>
        <p:spPr>
          <a:xfrm>
            <a:off x="9323041" y="7499049"/>
            <a:ext cx="1289954" cy="231826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2" name="Google Shape;1012;p33"/>
          <p:cNvSpPr/>
          <p:nvPr/>
        </p:nvSpPr>
        <p:spPr>
          <a:xfrm>
            <a:off x="10398724" y="7422522"/>
            <a:ext cx="1415576" cy="308352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3" name="Google Shape;1013;p33"/>
          <p:cNvSpPr/>
          <p:nvPr/>
        </p:nvSpPr>
        <p:spPr>
          <a:xfrm>
            <a:off x="14696790" y="7814434"/>
            <a:ext cx="1313284" cy="185404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4" name="Google Shape;1014;p33"/>
          <p:cNvSpPr/>
          <p:nvPr/>
        </p:nvSpPr>
        <p:spPr>
          <a:xfrm>
            <a:off x="10655711" y="7556724"/>
            <a:ext cx="1076038" cy="158676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5" name="Google Shape;1015;p33"/>
          <p:cNvSpPr/>
          <p:nvPr/>
        </p:nvSpPr>
        <p:spPr>
          <a:xfrm>
            <a:off x="9716058" y="7583451"/>
            <a:ext cx="760908" cy="131950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6" name="Google Shape;1016;p33"/>
          <p:cNvSpPr/>
          <p:nvPr/>
        </p:nvSpPr>
        <p:spPr>
          <a:xfrm>
            <a:off x="11315046" y="7549126"/>
            <a:ext cx="1313284" cy="185404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7" name="Google Shape;1017;p33"/>
          <p:cNvSpPr/>
          <p:nvPr/>
        </p:nvSpPr>
        <p:spPr>
          <a:xfrm>
            <a:off x="11663916" y="8159078"/>
            <a:ext cx="4612464" cy="130374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8" name="Google Shape;1018;p33"/>
          <p:cNvSpPr/>
          <p:nvPr/>
        </p:nvSpPr>
        <p:spPr>
          <a:xfrm>
            <a:off x="8804402" y="8318600"/>
            <a:ext cx="4768236" cy="1239032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9" name="Google Shape;1019;p33"/>
          <p:cNvSpPr/>
          <p:nvPr/>
        </p:nvSpPr>
        <p:spPr>
          <a:xfrm>
            <a:off x="14614238" y="8015031"/>
            <a:ext cx="3750700" cy="1474234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0" name="Google Shape;1020;p33"/>
          <p:cNvSpPr/>
          <p:nvPr/>
        </p:nvSpPr>
        <p:spPr>
          <a:xfrm>
            <a:off x="8077589" y="7927533"/>
            <a:ext cx="10287330" cy="578158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1" name="Google Shape;1021;p33"/>
          <p:cNvSpPr/>
          <p:nvPr/>
        </p:nvSpPr>
        <p:spPr>
          <a:xfrm>
            <a:off x="1172" y="8161328"/>
            <a:ext cx="18363720" cy="212554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2" name="Google Shape;1022;p33"/>
          <p:cNvSpPr/>
          <p:nvPr/>
        </p:nvSpPr>
        <p:spPr>
          <a:xfrm>
            <a:off x="1172" y="8118285"/>
            <a:ext cx="18363720" cy="1176854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3" name="Google Shape;1023;p33"/>
          <p:cNvSpPr/>
          <p:nvPr/>
        </p:nvSpPr>
        <p:spPr>
          <a:xfrm>
            <a:off x="1173" y="8178210"/>
            <a:ext cx="6991738" cy="210866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4" name="Google Shape;1024;p33"/>
          <p:cNvSpPr/>
          <p:nvPr/>
        </p:nvSpPr>
        <p:spPr>
          <a:xfrm>
            <a:off x="6643705" y="8642145"/>
            <a:ext cx="5626410" cy="1644726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5" name="Google Shape;1025;p33"/>
          <p:cNvSpPr/>
          <p:nvPr/>
        </p:nvSpPr>
        <p:spPr>
          <a:xfrm>
            <a:off x="12768672" y="9124367"/>
            <a:ext cx="5164840" cy="1162506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6" name="Google Shape;1026;p33"/>
          <p:cNvSpPr/>
          <p:nvPr/>
        </p:nvSpPr>
        <p:spPr>
          <a:xfrm>
            <a:off x="13177486" y="2555249"/>
            <a:ext cx="6624228" cy="1124234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5098800" y="1480550"/>
            <a:ext cx="8090400" cy="26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5098800" y="4158350"/>
            <a:ext cx="8090400" cy="1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0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7465353" y="9373946"/>
            <a:ext cx="106426" cy="3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9" name="Google Shape;1079;p38"/>
          <p:cNvSpPr/>
          <p:nvPr/>
        </p:nvSpPr>
        <p:spPr>
          <a:xfrm>
            <a:off x="14406509" y="8941762"/>
            <a:ext cx="896090" cy="2165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0" name="Google Shape;1080;p38"/>
          <p:cNvSpPr/>
          <p:nvPr/>
        </p:nvSpPr>
        <p:spPr>
          <a:xfrm>
            <a:off x="26" y="7982103"/>
            <a:ext cx="18288024" cy="123999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1" name="Google Shape;1081;p38"/>
          <p:cNvSpPr/>
          <p:nvPr/>
        </p:nvSpPr>
        <p:spPr>
          <a:xfrm>
            <a:off x="-24" y="8503547"/>
            <a:ext cx="18288024" cy="124001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2" name="Google Shape;1082;p38"/>
          <p:cNvSpPr/>
          <p:nvPr/>
        </p:nvSpPr>
        <p:spPr>
          <a:xfrm>
            <a:off x="7280677" y="8251403"/>
            <a:ext cx="11007314" cy="2472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3" name="Google Shape;1083;p38"/>
          <p:cNvSpPr/>
          <p:nvPr/>
        </p:nvSpPr>
        <p:spPr>
          <a:xfrm>
            <a:off x="-23" y="9138636"/>
            <a:ext cx="17923802" cy="11346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4" name="Google Shape;1084;p38"/>
          <p:cNvSpPr/>
          <p:nvPr/>
        </p:nvSpPr>
        <p:spPr>
          <a:xfrm>
            <a:off x="-24" y="9589434"/>
            <a:ext cx="18288024" cy="11346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1164420" y="7777959"/>
            <a:ext cx="5163044" cy="1753562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5084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550" y="5961159"/>
            <a:ext cx="18334812" cy="4080282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7706991" y="9100196"/>
            <a:ext cx="106426" cy="3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0" name="Google Shape;1300;p39"/>
          <p:cNvSpPr/>
          <p:nvPr/>
        </p:nvSpPr>
        <p:spPr>
          <a:xfrm>
            <a:off x="14648147" y="8668012"/>
            <a:ext cx="896090" cy="2165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1" name="Google Shape;1301;p39"/>
          <p:cNvSpPr/>
          <p:nvPr/>
        </p:nvSpPr>
        <p:spPr>
          <a:xfrm>
            <a:off x="7522301" y="7464748"/>
            <a:ext cx="11007314" cy="288941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2" name="Google Shape;1302;p39"/>
          <p:cNvSpPr/>
          <p:nvPr/>
        </p:nvSpPr>
        <p:spPr>
          <a:xfrm>
            <a:off x="-129799" y="8399608"/>
            <a:ext cx="18287922" cy="159994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3" name="Google Shape;1303;p39"/>
          <p:cNvSpPr/>
          <p:nvPr/>
        </p:nvSpPr>
        <p:spPr>
          <a:xfrm>
            <a:off x="-129799" y="8850396"/>
            <a:ext cx="18659418" cy="159995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2252187" y="4851816"/>
            <a:ext cx="3499610" cy="1541868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575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83B0914-9AA9-4834-9252-87089775FD06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38200"/>
            <a:ext cx="154080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037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38200"/>
            <a:ext cx="154080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280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.svg"/><Relationship Id="rId18" Type="http://schemas.openxmlformats.org/officeDocument/2006/relationships/image" Target="../media/image18.png"/><Relationship Id="rId26" Type="http://schemas.microsoft.com/office/2007/relationships/hdphoto" Target="../media/hdphoto2.wdp"/><Relationship Id="rId3" Type="http://schemas.microsoft.com/office/2007/relationships/media" Target="../media/media2.mp3"/><Relationship Id="rId21" Type="http://schemas.openxmlformats.org/officeDocument/2006/relationships/image" Target="../media/image21.svg"/><Relationship Id="rId7" Type="http://schemas.openxmlformats.org/officeDocument/2006/relationships/image" Target="../media/image9.pn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svg"/><Relationship Id="rId24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openxmlformats.org/officeDocument/2006/relationships/image" Target="../media/image12.png"/><Relationship Id="rId19" Type="http://schemas.openxmlformats.org/officeDocument/2006/relationships/image" Target="../media/image19.svg"/><Relationship Id="rId31" Type="http://schemas.openxmlformats.org/officeDocument/2006/relationships/image" Target="../media/image30.sv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.svg"/><Relationship Id="rId18" Type="http://schemas.openxmlformats.org/officeDocument/2006/relationships/image" Target="../media/image18.png"/><Relationship Id="rId26" Type="http://schemas.microsoft.com/office/2007/relationships/hdphoto" Target="../media/hdphoto2.wdp"/><Relationship Id="rId3" Type="http://schemas.microsoft.com/office/2007/relationships/media" Target="../media/media2.mp3"/><Relationship Id="rId21" Type="http://schemas.openxmlformats.org/officeDocument/2006/relationships/image" Target="../media/image21.svg"/><Relationship Id="rId7" Type="http://schemas.openxmlformats.org/officeDocument/2006/relationships/image" Target="../media/image9.pn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svg"/><Relationship Id="rId24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openxmlformats.org/officeDocument/2006/relationships/image" Target="../media/image12.png"/><Relationship Id="rId19" Type="http://schemas.openxmlformats.org/officeDocument/2006/relationships/image" Target="../media/image19.svg"/><Relationship Id="rId31" Type="http://schemas.openxmlformats.org/officeDocument/2006/relationships/image" Target="../media/image30.sv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.svg"/><Relationship Id="rId18" Type="http://schemas.openxmlformats.org/officeDocument/2006/relationships/image" Target="../media/image18.png"/><Relationship Id="rId26" Type="http://schemas.microsoft.com/office/2007/relationships/hdphoto" Target="../media/hdphoto2.wdp"/><Relationship Id="rId3" Type="http://schemas.microsoft.com/office/2007/relationships/media" Target="../media/media2.mp3"/><Relationship Id="rId21" Type="http://schemas.openxmlformats.org/officeDocument/2006/relationships/image" Target="../media/image21.svg"/><Relationship Id="rId7" Type="http://schemas.openxmlformats.org/officeDocument/2006/relationships/image" Target="../media/image9.pn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svg"/><Relationship Id="rId24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openxmlformats.org/officeDocument/2006/relationships/image" Target="../media/image12.png"/><Relationship Id="rId19" Type="http://schemas.openxmlformats.org/officeDocument/2006/relationships/image" Target="../media/image19.svg"/><Relationship Id="rId31" Type="http://schemas.openxmlformats.org/officeDocument/2006/relationships/image" Target="../media/image30.sv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.svg"/><Relationship Id="rId18" Type="http://schemas.openxmlformats.org/officeDocument/2006/relationships/image" Target="../media/image18.png"/><Relationship Id="rId26" Type="http://schemas.microsoft.com/office/2007/relationships/hdphoto" Target="../media/hdphoto2.wdp"/><Relationship Id="rId3" Type="http://schemas.microsoft.com/office/2007/relationships/media" Target="../media/media2.mp3"/><Relationship Id="rId21" Type="http://schemas.openxmlformats.org/officeDocument/2006/relationships/image" Target="../media/image21.svg"/><Relationship Id="rId7" Type="http://schemas.openxmlformats.org/officeDocument/2006/relationships/image" Target="../media/image9.pn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svg"/><Relationship Id="rId24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openxmlformats.org/officeDocument/2006/relationships/image" Target="../media/image12.png"/><Relationship Id="rId19" Type="http://schemas.openxmlformats.org/officeDocument/2006/relationships/image" Target="../media/image19.svg"/><Relationship Id="rId31" Type="http://schemas.openxmlformats.org/officeDocument/2006/relationships/image" Target="../media/image30.sv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11" Type="http://schemas.openxmlformats.org/officeDocument/2006/relationships/image" Target="../media/image37.svg"/><Relationship Id="rId5" Type="http://schemas.openxmlformats.org/officeDocument/2006/relationships/image" Target="../media/image32.sv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sv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.svg"/><Relationship Id="rId18" Type="http://schemas.openxmlformats.org/officeDocument/2006/relationships/image" Target="../media/image18.png"/><Relationship Id="rId26" Type="http://schemas.microsoft.com/office/2007/relationships/hdphoto" Target="../media/hdphoto2.wdp"/><Relationship Id="rId3" Type="http://schemas.microsoft.com/office/2007/relationships/media" Target="../media/media2.mp3"/><Relationship Id="rId21" Type="http://schemas.openxmlformats.org/officeDocument/2006/relationships/image" Target="../media/image21.svg"/><Relationship Id="rId7" Type="http://schemas.openxmlformats.org/officeDocument/2006/relationships/image" Target="../media/image9.pn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3.svg"/><Relationship Id="rId24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openxmlformats.org/officeDocument/2006/relationships/image" Target="../media/image12.png"/><Relationship Id="rId19" Type="http://schemas.openxmlformats.org/officeDocument/2006/relationships/image" Target="../media/image19.svg"/><Relationship Id="rId31" Type="http://schemas.openxmlformats.org/officeDocument/2006/relationships/image" Target="../media/image30.sv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0CE2F1-F9FB-418C-B776-44A8AE068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1026" cy="10278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E1AAE-2D20-4307-A1A8-23199AC48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5" b="89451" l="4986" r="91880">
                        <a14:foregroundMark x1="4986" y1="36287" x2="13248" y2="35021"/>
                        <a14:foregroundMark x1="91880" y1="42616" x2="90741" y2="607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0" y="8091"/>
            <a:ext cx="12877799" cy="304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4DA0BA7-B426-45C7-A9BC-C84C6F581718}"/>
              </a:ext>
            </a:extLst>
          </p:cNvPr>
          <p:cNvGrpSpPr/>
          <p:nvPr/>
        </p:nvGrpSpPr>
        <p:grpSpPr>
          <a:xfrm>
            <a:off x="3368256" y="647700"/>
            <a:ext cx="11551489" cy="1363949"/>
            <a:chOff x="1070341" y="-1089508"/>
            <a:chExt cx="11551489" cy="136394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E691D4-FB45-4F78-8577-97B35C6CAC21}"/>
                </a:ext>
              </a:extLst>
            </p:cNvPr>
            <p:cNvSpPr txBox="1"/>
            <p:nvPr/>
          </p:nvSpPr>
          <p:spPr>
            <a:xfrm>
              <a:off x="1070341" y="-1089508"/>
              <a:ext cx="115514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8000" b="1" i="1" kern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SAF" panose="02040603050506020204" pitchFamily="18" charset="0"/>
                </a:rPr>
                <a:t>THU HOẠCH NÔNG SẢN</a:t>
              </a:r>
              <a:endParaRPr lang="en-US" sz="8000" b="1" i="1" kern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SAF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D5A332-CF11-4B9E-8933-2C204FFE9F7A}"/>
                </a:ext>
              </a:extLst>
            </p:cNvPr>
            <p:cNvSpPr txBox="1"/>
            <p:nvPr/>
          </p:nvSpPr>
          <p:spPr>
            <a:xfrm>
              <a:off x="1207285" y="-1048998"/>
              <a:ext cx="11277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7200" b="1" i="1">
                  <a:ln>
                    <a:solidFill>
                      <a:srgbClr val="002060"/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UVN Banh Mi" pitchFamily="2" charset="0"/>
                </a:defRPr>
              </a:lvl1pPr>
            </a:lstStyle>
            <a:p>
              <a:pPr>
                <a:defRPr/>
              </a:pPr>
              <a:r>
                <a:rPr lang="en-US" sz="8000" kern="0" dirty="0">
                  <a:latin typeface="SVN-SAF" panose="02040603050506020204" pitchFamily="18" charset="0"/>
                </a:rPr>
                <a:t>THU HOẠCH NÔNG SẢN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06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1B382-5919-451B-AE32-6EEB0E0E8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1485900"/>
            <a:ext cx="18288000" cy="129124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E022A-B77B-4F44-BD3D-12FB6AA97589}"/>
              </a:ext>
            </a:extLst>
          </p:cNvPr>
          <p:cNvSpPr txBox="1"/>
          <p:nvPr/>
        </p:nvSpPr>
        <p:spPr>
          <a:xfrm>
            <a:off x="8839200" y="3429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E72929"/>
                </a:solidFill>
                <a:latin typeface="UTM Showcard" panose="02040603050506020204" pitchFamily="18" charset="0"/>
              </a:rPr>
              <a:t>LUẬT CHƠI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E5D64B-94B3-47EA-9342-96BEFE057BF3}"/>
              </a:ext>
            </a:extLst>
          </p:cNvPr>
          <p:cNvSpPr txBox="1"/>
          <p:nvPr/>
        </p:nvSpPr>
        <p:spPr>
          <a:xfrm>
            <a:off x="6705600" y="1943100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SVN-Dancing Script" panose="02040603050506020204" pitchFamily="18" charset="0"/>
              </a:rPr>
              <a:t>Các bạn nhỏ hãy giúp bác nông dân thu hoạch các loại nông sản trong nông trại bằng cách trả lời các câu hỏi nhé.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15702F-3A9A-411D-98ED-77CEEE718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2628900"/>
            <a:ext cx="5678215" cy="828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52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422" y="0"/>
            <a:ext cx="18428678" cy="10410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968" y="7251964"/>
            <a:ext cx="2555876" cy="1242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75" y="7512266"/>
            <a:ext cx="2555880" cy="1242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81" y="9005051"/>
            <a:ext cx="2555880" cy="124272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79329" y="8518863"/>
            <a:ext cx="2174666" cy="82909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1622" y="9255061"/>
            <a:ext cx="2174666" cy="8290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8" y="7851544"/>
            <a:ext cx="2555880" cy="124272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6CA9623-1E3B-4302-A9AA-293A3EC891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05" y="5491246"/>
            <a:ext cx="3410182" cy="4978368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A8A5462-CDC0-44C2-9ACD-0962EBEF4ADB}"/>
              </a:ext>
            </a:extLst>
          </p:cNvPr>
          <p:cNvSpPr/>
          <p:nvPr/>
        </p:nvSpPr>
        <p:spPr>
          <a:xfrm>
            <a:off x="1569683" y="1006520"/>
            <a:ext cx="15052779" cy="172593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Muốn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tính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diện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tích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xung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quanh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hình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hộp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chữ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nhật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ta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như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thế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C18CA-C619-4D4F-B86C-C8FA279929FA}"/>
              </a:ext>
            </a:extLst>
          </p:cNvPr>
          <p:cNvGrpSpPr/>
          <p:nvPr/>
        </p:nvGrpSpPr>
        <p:grpSpPr>
          <a:xfrm>
            <a:off x="198733" y="3081586"/>
            <a:ext cx="7822526" cy="1408913"/>
            <a:chOff x="188447" y="4303920"/>
            <a:chExt cx="7822526" cy="14089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C8A6685-8611-42E7-9C6A-BA123F20D383}"/>
                </a:ext>
              </a:extLst>
            </p:cNvPr>
            <p:cNvSpPr/>
            <p:nvPr/>
          </p:nvSpPr>
          <p:spPr>
            <a:xfrm>
              <a:off x="1189737" y="4303920"/>
              <a:ext cx="6821236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Chu vi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một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đáy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chiều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cao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 </a:t>
              </a: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A59B988D-7247-476C-B1E4-4F68DC08027A}"/>
                </a:ext>
              </a:extLst>
            </p:cNvPr>
            <p:cNvSpPr/>
            <p:nvPr/>
          </p:nvSpPr>
          <p:spPr>
            <a:xfrm rot="366231">
              <a:off x="188447" y="4320466"/>
              <a:ext cx="1364896" cy="1247093"/>
            </a:xfrm>
            <a:custGeom>
              <a:avLst/>
              <a:gdLst/>
              <a:ahLst/>
              <a:cxnLst/>
              <a:rect l="l" t="t" r="r" b="b"/>
              <a:pathLst>
                <a:path w="4629873" h="4114800">
                  <a:moveTo>
                    <a:pt x="0" y="0"/>
                  </a:moveTo>
                  <a:lnTo>
                    <a:pt x="4629873" y="0"/>
                  </a:lnTo>
                  <a:lnTo>
                    <a:pt x="462987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AEDD32-E673-45AC-B567-F3FE62829ADE}"/>
              </a:ext>
            </a:extLst>
          </p:cNvPr>
          <p:cNvGrpSpPr/>
          <p:nvPr/>
        </p:nvGrpSpPr>
        <p:grpSpPr>
          <a:xfrm>
            <a:off x="77286" y="4723414"/>
            <a:ext cx="7999780" cy="1419002"/>
            <a:chOff x="1709746" y="6095498"/>
            <a:chExt cx="7999780" cy="141900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223272F-E615-4132-B21D-53478DFBD480}"/>
                </a:ext>
              </a:extLst>
            </p:cNvPr>
            <p:cNvSpPr/>
            <p:nvPr/>
          </p:nvSpPr>
          <p:spPr>
            <a:xfrm>
              <a:off x="2698208" y="6095498"/>
              <a:ext cx="7011318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một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đáy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chiều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cao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EC8B1021-7247-42F7-8CCB-65264F920302}"/>
                </a:ext>
              </a:extLst>
            </p:cNvPr>
            <p:cNvSpPr/>
            <p:nvPr/>
          </p:nvSpPr>
          <p:spPr>
            <a:xfrm rot="20830571">
              <a:off x="1709746" y="6105015"/>
              <a:ext cx="1222381" cy="1409485"/>
            </a:xfrm>
            <a:custGeom>
              <a:avLst/>
              <a:gdLst/>
              <a:ahLst/>
              <a:cxnLst/>
              <a:rect l="l" t="t" r="r" b="b"/>
              <a:pathLst>
                <a:path w="3761613" h="4114800">
                  <a:moveTo>
                    <a:pt x="0" y="0"/>
                  </a:moveTo>
                  <a:lnTo>
                    <a:pt x="3761613" y="0"/>
                  </a:lnTo>
                  <a:lnTo>
                    <a:pt x="376161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D6DF0-CC17-45A4-8964-75F6CBB37BA5}"/>
              </a:ext>
            </a:extLst>
          </p:cNvPr>
          <p:cNvGrpSpPr/>
          <p:nvPr/>
        </p:nvGrpSpPr>
        <p:grpSpPr>
          <a:xfrm>
            <a:off x="9427998" y="3027014"/>
            <a:ext cx="7199805" cy="1497490"/>
            <a:chOff x="11073579" y="4106247"/>
            <a:chExt cx="6741901" cy="1497490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6994674-1F14-4991-860E-9F41BD05558E}"/>
                </a:ext>
              </a:extLst>
            </p:cNvPr>
            <p:cNvSpPr/>
            <p:nvPr/>
          </p:nvSpPr>
          <p:spPr>
            <a:xfrm>
              <a:off x="11740193" y="4106247"/>
              <a:ext cx="6075287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Chu vi 2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đáy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chiều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cao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987E8F6E-B0A4-40D4-97BF-8ADEC5E611A0}"/>
                </a:ext>
              </a:extLst>
            </p:cNvPr>
            <p:cNvSpPr/>
            <p:nvPr/>
          </p:nvSpPr>
          <p:spPr>
            <a:xfrm rot="877819">
              <a:off x="11073579" y="4212644"/>
              <a:ext cx="1243369" cy="1391093"/>
            </a:xfrm>
            <a:custGeom>
              <a:avLst/>
              <a:gdLst/>
              <a:ahLst/>
              <a:cxnLst/>
              <a:rect l="l" t="t" r="r" b="b"/>
              <a:pathLst>
                <a:path w="3886772" h="4114800">
                  <a:moveTo>
                    <a:pt x="0" y="0"/>
                  </a:moveTo>
                  <a:lnTo>
                    <a:pt x="3886772" y="0"/>
                  </a:lnTo>
                  <a:lnTo>
                    <a:pt x="38867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0F105-8259-492D-A890-EA4FCE26B7E5}"/>
              </a:ext>
            </a:extLst>
          </p:cNvPr>
          <p:cNvGrpSpPr/>
          <p:nvPr/>
        </p:nvGrpSpPr>
        <p:grpSpPr>
          <a:xfrm>
            <a:off x="9442078" y="4693577"/>
            <a:ext cx="7425744" cy="1408913"/>
            <a:chOff x="10961214" y="3386516"/>
            <a:chExt cx="7425744" cy="140891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9FC1A14-B9E0-43C8-99FB-E1CA982EFADA}"/>
                </a:ext>
              </a:extLst>
            </p:cNvPr>
            <p:cNvSpPr/>
            <p:nvPr/>
          </p:nvSpPr>
          <p:spPr>
            <a:xfrm>
              <a:off x="11747878" y="3386516"/>
              <a:ext cx="6639080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2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đáy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chiều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cao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905C7A9E-D8E5-4F83-9AD2-415272EA5D3A}"/>
                </a:ext>
              </a:extLst>
            </p:cNvPr>
            <p:cNvSpPr/>
            <p:nvPr/>
          </p:nvSpPr>
          <p:spPr>
            <a:xfrm rot="20988053">
              <a:off x="10961214" y="3419364"/>
              <a:ext cx="1096124" cy="1346555"/>
            </a:xfrm>
            <a:custGeom>
              <a:avLst/>
              <a:gdLst/>
              <a:ahLst/>
              <a:cxnLst/>
              <a:rect l="l" t="t" r="r" b="b"/>
              <a:pathLst>
                <a:path w="4156364" h="4114800">
                  <a:moveTo>
                    <a:pt x="0" y="0"/>
                  </a:moveTo>
                  <a:lnTo>
                    <a:pt x="4156364" y="0"/>
                  </a:lnTo>
                  <a:lnTo>
                    <a:pt x="41563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 descr="Red x icon transparent background 6 Background Check All — PNG Share -  Your Source for High Quality PNG images, Transparent images, &amp; Cliparts,  Free Unlimited Downloads">
            <a:extLst>
              <a:ext uri="{FF2B5EF4-FFF2-40B4-BE49-F238E27FC236}">
                <a16:creationId xmlns:a16="http://schemas.microsoft.com/office/drawing/2014/main" id="{DB052E6A-2BFA-43DB-A7A1-A501A36C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201" y="2794077"/>
            <a:ext cx="1437877" cy="13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Mark Wrong PNG Free Image - PNG All | PNG All">
            <a:extLst>
              <a:ext uri="{FF2B5EF4-FFF2-40B4-BE49-F238E27FC236}">
                <a16:creationId xmlns:a16="http://schemas.microsoft.com/office/drawing/2014/main" id="{6B42A435-5617-4986-85C6-FB83973D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642" y="2988272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Red Mark Wrong PNG Free Image - PNG All | PNG All">
            <a:extLst>
              <a:ext uri="{FF2B5EF4-FFF2-40B4-BE49-F238E27FC236}">
                <a16:creationId xmlns:a16="http://schemas.microsoft.com/office/drawing/2014/main" id="{263A7659-0A24-4E2D-ABEE-57E5DC670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44" y="4810755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Red Mark Wrong PNG Free Image - PNG All | PNG All">
            <a:extLst>
              <a:ext uri="{FF2B5EF4-FFF2-40B4-BE49-F238E27FC236}">
                <a16:creationId xmlns:a16="http://schemas.microsoft.com/office/drawing/2014/main" id="{9024B212-1903-4281-9F4F-B753242F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390" y="4728260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y2mate.com - yeah sound effect soundeffect 2022 new soundgaming (1)">
            <a:hlinkClick r:id="" action="ppaction://media"/>
            <a:extLst>
              <a:ext uri="{FF2B5EF4-FFF2-40B4-BE49-F238E27FC236}">
                <a16:creationId xmlns:a16="http://schemas.microsoft.com/office/drawing/2014/main" id="{43D91BA6-F1CC-478C-A690-42912C650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99118" y="4038987"/>
            <a:ext cx="487363" cy="487363"/>
          </a:xfrm>
          <a:prstGeom prst="rect">
            <a:avLst/>
          </a:prstGeom>
        </p:spPr>
      </p:pic>
      <p:pic>
        <p:nvPicPr>
          <p:cNvPr id="8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9E294A89-5E29-4264-94D5-14462E383D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802423" y="5525397"/>
            <a:ext cx="487363" cy="487363"/>
          </a:xfrm>
          <a:prstGeom prst="smileyFace">
            <a:avLst/>
          </a:prstGeom>
        </p:spPr>
      </p:pic>
      <p:pic>
        <p:nvPicPr>
          <p:cNvPr id="68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C01CE8E0-FA34-4974-98F9-A8C030C6F2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325668" y="7042189"/>
            <a:ext cx="487363" cy="487363"/>
          </a:xfrm>
          <a:prstGeom prst="smileyFace">
            <a:avLst/>
          </a:prstGeom>
        </p:spPr>
      </p:pic>
      <p:pic>
        <p:nvPicPr>
          <p:cNvPr id="69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2AF94E06-6D51-4FAA-9DBC-29653D4A48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63036" y="8103962"/>
            <a:ext cx="487363" cy="487363"/>
          </a:xfrm>
          <a:prstGeom prst="smileyFac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E0532-6ADF-4769-8216-7F1D92C8AA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0967" y="7029741"/>
            <a:ext cx="4620617" cy="412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659" y="7042189"/>
            <a:ext cx="1188894" cy="1020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714" y="6891179"/>
            <a:ext cx="1188894" cy="10208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316" y="6913817"/>
            <a:ext cx="1188894" cy="1020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659" y="7552601"/>
            <a:ext cx="1188894" cy="1020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377" y="7552599"/>
            <a:ext cx="1188894" cy="1020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483" y="7552601"/>
            <a:ext cx="1188894" cy="1020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0340224" y="7359455"/>
            <a:ext cx="769894" cy="663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957399" y="7359454"/>
            <a:ext cx="769896" cy="663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134364" y="7378407"/>
            <a:ext cx="748614" cy="6448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0310138" y="7912009"/>
            <a:ext cx="769894" cy="6632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927313" y="7912008"/>
            <a:ext cx="769896" cy="6632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104278" y="7930961"/>
            <a:ext cx="748614" cy="64489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1730" y="8933409"/>
            <a:ext cx="2174666" cy="82909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205193" y="7424232"/>
            <a:ext cx="769894" cy="92341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975087" y="7411622"/>
            <a:ext cx="769894" cy="92341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764097" y="7401594"/>
            <a:ext cx="769894" cy="92341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954895" y="7980430"/>
            <a:ext cx="769894" cy="92341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743905" y="7970402"/>
            <a:ext cx="769894" cy="92341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185001" y="7993040"/>
            <a:ext cx="769894" cy="92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-0.00234 0.00417 C -0.0072 -0.00185 -0.02075 -0.01913 -0.02482 -0.02191 C -0.03941 -0.0321 -0.0605 -0.03966 -0.07647 -0.0449 C -0.1118 -0.05648 -0.09896 -0.0537 -0.13168 -0.05555 C -0.16562 -0.05463 -0.19956 -0.05571 -0.23342 -0.05262 C -0.23767 -0.05216 -0.2414 -0.04722 -0.24548 -0.0449 C -0.24974 -0.04259 -0.25417 -0.04135 -0.25842 -0.03873 C -0.25946 -0.03811 -0.28646 -0.02052 -0.29201 -0.01419 C -0.29496 -0.01095 -0.29739 -0.00648 -0.29974 -0.002 C -0.30347 0.0051 -0.30521 0.01173 -0.30668 0.02099 C -0.30746 0.02608 -0.30842 0.03627 -0.30842 0.03627 C -0.30868 0.04553 -0.30859 0.05479 -0.30929 0.06389 C -0.30946 0.06667 -0.31076 0.06883 -0.31102 0.07161 C -0.31163 0.07809 -0.31137 0.08488 -0.3118 0.09152 C -0.31285 0.10633 -0.31267 0.08858 -0.31267 0.09923 " pathEditMode="relative" ptsTypes="AAAAAAAAAAAAAAAA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2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2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428678" cy="10410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968" y="7251964"/>
            <a:ext cx="2555876" cy="1242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75" y="7512266"/>
            <a:ext cx="2555880" cy="1242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81" y="9005051"/>
            <a:ext cx="2555880" cy="124272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79329" y="8518863"/>
            <a:ext cx="2174666" cy="82909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1622" y="9255061"/>
            <a:ext cx="2174666" cy="8290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8" y="7851544"/>
            <a:ext cx="2555880" cy="124272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6CA9623-1E3B-4302-A9AA-293A3EC891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05" y="5491246"/>
            <a:ext cx="3410182" cy="4978368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A8A5462-CDC0-44C2-9ACD-0962EBEF4ADB}"/>
              </a:ext>
            </a:extLst>
          </p:cNvPr>
          <p:cNvSpPr/>
          <p:nvPr/>
        </p:nvSpPr>
        <p:spPr>
          <a:xfrm>
            <a:off x="2743200" y="255261"/>
            <a:ext cx="13147779" cy="172593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Muốn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tính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diện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tích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toàn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phần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hình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hộp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chữ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nhật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ta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như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thế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SVN-Dancing Script" panose="02040603050506020204" pitchFamily="18" charset="0"/>
              </a:rPr>
              <a:t>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C18CA-C619-4D4F-B86C-C8FA279929FA}"/>
              </a:ext>
            </a:extLst>
          </p:cNvPr>
          <p:cNvGrpSpPr/>
          <p:nvPr/>
        </p:nvGrpSpPr>
        <p:grpSpPr>
          <a:xfrm>
            <a:off x="427857" y="2198332"/>
            <a:ext cx="7115944" cy="1408913"/>
            <a:chOff x="1854506" y="2469250"/>
            <a:chExt cx="5641361" cy="14089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C8A6685-8611-42E7-9C6A-BA123F20D383}"/>
                </a:ext>
              </a:extLst>
            </p:cNvPr>
            <p:cNvSpPr/>
            <p:nvPr/>
          </p:nvSpPr>
          <p:spPr>
            <a:xfrm>
              <a:off x="2578962" y="2469250"/>
              <a:ext cx="4916905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xung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quang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–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đáy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A59B988D-7247-476C-B1E4-4F68DC08027A}"/>
                </a:ext>
              </a:extLst>
            </p:cNvPr>
            <p:cNvSpPr/>
            <p:nvPr/>
          </p:nvSpPr>
          <p:spPr>
            <a:xfrm rot="366231">
              <a:off x="1854506" y="2547604"/>
              <a:ext cx="1149635" cy="1247093"/>
            </a:xfrm>
            <a:custGeom>
              <a:avLst/>
              <a:gdLst/>
              <a:ahLst/>
              <a:cxnLst/>
              <a:rect l="l" t="t" r="r" b="b"/>
              <a:pathLst>
                <a:path w="4629873" h="4114800">
                  <a:moveTo>
                    <a:pt x="0" y="0"/>
                  </a:moveTo>
                  <a:lnTo>
                    <a:pt x="4629873" y="0"/>
                  </a:lnTo>
                  <a:lnTo>
                    <a:pt x="462987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AEDD32-E673-45AC-B567-F3FE62829ADE}"/>
              </a:ext>
            </a:extLst>
          </p:cNvPr>
          <p:cNvGrpSpPr/>
          <p:nvPr/>
        </p:nvGrpSpPr>
        <p:grpSpPr>
          <a:xfrm>
            <a:off x="346293" y="3973158"/>
            <a:ext cx="7197508" cy="1478181"/>
            <a:chOff x="2002284" y="4370061"/>
            <a:chExt cx="7197508" cy="147818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223272F-E615-4132-B21D-53478DFBD480}"/>
                </a:ext>
              </a:extLst>
            </p:cNvPr>
            <p:cNvSpPr/>
            <p:nvPr/>
          </p:nvSpPr>
          <p:spPr>
            <a:xfrm>
              <a:off x="2578962" y="4370061"/>
              <a:ext cx="6620830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xung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quanh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+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2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đáy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EC8B1021-7247-42F7-8CCB-65264F920302}"/>
                </a:ext>
              </a:extLst>
            </p:cNvPr>
            <p:cNvSpPr/>
            <p:nvPr/>
          </p:nvSpPr>
          <p:spPr>
            <a:xfrm rot="20830571">
              <a:off x="2002284" y="4438757"/>
              <a:ext cx="1222381" cy="1409485"/>
            </a:xfrm>
            <a:custGeom>
              <a:avLst/>
              <a:gdLst/>
              <a:ahLst/>
              <a:cxnLst/>
              <a:rect l="l" t="t" r="r" b="b"/>
              <a:pathLst>
                <a:path w="3761613" h="4114800">
                  <a:moveTo>
                    <a:pt x="0" y="0"/>
                  </a:moveTo>
                  <a:lnTo>
                    <a:pt x="3761613" y="0"/>
                  </a:lnTo>
                  <a:lnTo>
                    <a:pt x="376161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D6DF0-CC17-45A4-8964-75F6CBB37BA5}"/>
              </a:ext>
            </a:extLst>
          </p:cNvPr>
          <p:cNvGrpSpPr/>
          <p:nvPr/>
        </p:nvGrpSpPr>
        <p:grpSpPr>
          <a:xfrm>
            <a:off x="9101056" y="2154945"/>
            <a:ext cx="8182016" cy="1519369"/>
            <a:chOff x="11054430" y="2401692"/>
            <a:chExt cx="8182016" cy="1519369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6994674-1F14-4991-860E-9F41BD05558E}"/>
                </a:ext>
              </a:extLst>
            </p:cNvPr>
            <p:cNvSpPr/>
            <p:nvPr/>
          </p:nvSpPr>
          <p:spPr>
            <a:xfrm>
              <a:off x="11821515" y="2401692"/>
              <a:ext cx="7414931" cy="1519369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xung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quanh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+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1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đáy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987E8F6E-B0A4-40D4-97BF-8ADEC5E611A0}"/>
                </a:ext>
              </a:extLst>
            </p:cNvPr>
            <p:cNvSpPr/>
            <p:nvPr/>
          </p:nvSpPr>
          <p:spPr>
            <a:xfrm rot="877819">
              <a:off x="11054430" y="2451432"/>
              <a:ext cx="1243369" cy="1391093"/>
            </a:xfrm>
            <a:custGeom>
              <a:avLst/>
              <a:gdLst/>
              <a:ahLst/>
              <a:cxnLst/>
              <a:rect l="l" t="t" r="r" b="b"/>
              <a:pathLst>
                <a:path w="3886772" h="4114800">
                  <a:moveTo>
                    <a:pt x="0" y="0"/>
                  </a:moveTo>
                  <a:lnTo>
                    <a:pt x="3886772" y="0"/>
                  </a:lnTo>
                  <a:lnTo>
                    <a:pt x="38867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0F105-8259-492D-A890-EA4FCE26B7E5}"/>
              </a:ext>
            </a:extLst>
          </p:cNvPr>
          <p:cNvGrpSpPr/>
          <p:nvPr/>
        </p:nvGrpSpPr>
        <p:grpSpPr>
          <a:xfrm>
            <a:off x="9327812" y="4071388"/>
            <a:ext cx="7955259" cy="1456366"/>
            <a:chOff x="10649378" y="4302503"/>
            <a:chExt cx="7955259" cy="145636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9FC1A14-B9E0-43C8-99FB-E1CA982EFADA}"/>
                </a:ext>
              </a:extLst>
            </p:cNvPr>
            <p:cNvSpPr/>
            <p:nvPr/>
          </p:nvSpPr>
          <p:spPr>
            <a:xfrm>
              <a:off x="11407148" y="4302503"/>
              <a:ext cx="7197489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đáy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–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xung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quanh</a:t>
              </a:r>
              <a:endParaRPr lang="en-US" sz="4400" dirty="0">
                <a:solidFill>
                  <a:schemeClr val="tx1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905C7A9E-D8E5-4F83-9AD2-415272EA5D3A}"/>
                </a:ext>
              </a:extLst>
            </p:cNvPr>
            <p:cNvSpPr/>
            <p:nvPr/>
          </p:nvSpPr>
          <p:spPr>
            <a:xfrm rot="20988053">
              <a:off x="10649378" y="4412314"/>
              <a:ext cx="1096124" cy="1346555"/>
            </a:xfrm>
            <a:custGeom>
              <a:avLst/>
              <a:gdLst/>
              <a:ahLst/>
              <a:cxnLst/>
              <a:rect l="l" t="t" r="r" b="b"/>
              <a:pathLst>
                <a:path w="4156364" h="4114800">
                  <a:moveTo>
                    <a:pt x="0" y="0"/>
                  </a:moveTo>
                  <a:lnTo>
                    <a:pt x="4156364" y="0"/>
                  </a:lnTo>
                  <a:lnTo>
                    <a:pt x="41563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 descr="Red x icon transparent background 6 Background Check All — PNG Share -  Your Source for High Quality PNG images, Transparent images, &amp; Cliparts,  Free Unlimited Downloads">
            <a:extLst>
              <a:ext uri="{FF2B5EF4-FFF2-40B4-BE49-F238E27FC236}">
                <a16:creationId xmlns:a16="http://schemas.microsoft.com/office/drawing/2014/main" id="{DB052E6A-2BFA-43DB-A7A1-A501A36C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51" y="3910314"/>
            <a:ext cx="1437877" cy="13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Mark Wrong PNG Free Image - PNG All | PNG All">
            <a:extLst>
              <a:ext uri="{FF2B5EF4-FFF2-40B4-BE49-F238E27FC236}">
                <a16:creationId xmlns:a16="http://schemas.microsoft.com/office/drawing/2014/main" id="{6B42A435-5617-4986-85C6-FB83973D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676" y="2252253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Red Mark Wrong PNG Free Image - PNG All | PNG All">
            <a:extLst>
              <a:ext uri="{FF2B5EF4-FFF2-40B4-BE49-F238E27FC236}">
                <a16:creationId xmlns:a16="http://schemas.microsoft.com/office/drawing/2014/main" id="{263A7659-0A24-4E2D-ABEE-57E5DC670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28" y="2252253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Red Mark Wrong PNG Free Image - PNG All | PNG All">
            <a:extLst>
              <a:ext uri="{FF2B5EF4-FFF2-40B4-BE49-F238E27FC236}">
                <a16:creationId xmlns:a16="http://schemas.microsoft.com/office/drawing/2014/main" id="{9024B212-1903-4281-9F4F-B753242F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571" y="4282669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y2mate.com - yeah sound effect soundeffect 2022 new soundgaming (1)">
            <a:hlinkClick r:id="" action="ppaction://media"/>
            <a:extLst>
              <a:ext uri="{FF2B5EF4-FFF2-40B4-BE49-F238E27FC236}">
                <a16:creationId xmlns:a16="http://schemas.microsoft.com/office/drawing/2014/main" id="{43D91BA6-F1CC-478C-A690-42912C650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99118" y="4038987"/>
            <a:ext cx="487363" cy="487363"/>
          </a:xfrm>
          <a:prstGeom prst="rect">
            <a:avLst/>
          </a:prstGeom>
        </p:spPr>
      </p:pic>
      <p:pic>
        <p:nvPicPr>
          <p:cNvPr id="8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9E294A89-5E29-4264-94D5-14462E383D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802423" y="5525397"/>
            <a:ext cx="487363" cy="487363"/>
          </a:xfrm>
          <a:prstGeom prst="smileyFace">
            <a:avLst/>
          </a:prstGeom>
        </p:spPr>
      </p:pic>
      <p:pic>
        <p:nvPicPr>
          <p:cNvPr id="68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C01CE8E0-FA34-4974-98F9-A8C030C6F2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325668" y="7042189"/>
            <a:ext cx="487363" cy="487363"/>
          </a:xfrm>
          <a:prstGeom prst="smileyFace">
            <a:avLst/>
          </a:prstGeom>
        </p:spPr>
      </p:pic>
      <p:pic>
        <p:nvPicPr>
          <p:cNvPr id="69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2AF94E06-6D51-4FAA-9DBC-29653D4A48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63036" y="8103962"/>
            <a:ext cx="487363" cy="487363"/>
          </a:xfrm>
          <a:prstGeom prst="smileyFac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E0532-6ADF-4769-8216-7F1D92C8AA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0967" y="7029741"/>
            <a:ext cx="4620617" cy="412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659" y="7042189"/>
            <a:ext cx="1188894" cy="1020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714" y="6891179"/>
            <a:ext cx="1188894" cy="10208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316" y="6913817"/>
            <a:ext cx="1188894" cy="1020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659" y="7552601"/>
            <a:ext cx="1188894" cy="1020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377" y="7552599"/>
            <a:ext cx="1188894" cy="1020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483" y="7552601"/>
            <a:ext cx="1188894" cy="1020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0340224" y="7359455"/>
            <a:ext cx="769894" cy="663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957399" y="7359454"/>
            <a:ext cx="769896" cy="663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134364" y="7378407"/>
            <a:ext cx="748614" cy="6448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0310138" y="7912009"/>
            <a:ext cx="769894" cy="6632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927313" y="7912008"/>
            <a:ext cx="769896" cy="6632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104278" y="7930961"/>
            <a:ext cx="748614" cy="64489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1730" y="8933409"/>
            <a:ext cx="2174666" cy="82909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205193" y="7424232"/>
            <a:ext cx="769894" cy="92341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975087" y="7411622"/>
            <a:ext cx="769894" cy="92341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764097" y="7401594"/>
            <a:ext cx="769894" cy="92341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954895" y="7980430"/>
            <a:ext cx="769894" cy="92341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743905" y="7970402"/>
            <a:ext cx="769894" cy="92341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91F17754-AB5D-471A-95F7-94A6AC86EEF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92871" y="8659519"/>
            <a:ext cx="769894" cy="9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29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0309 L 0.00399 0.00309 L -0.01068 -0.03364 C -0.01519 -0.04506 -0.01337 -0.04229 -0.01936 -0.05355 C -0.02179 -0.05833 -0.02413 -0.06358 -0.02708 -0.06729 C -0.03394 -0.07593 -0.04071 -0.08087 -0.04861 -0.08426 C -0.05061 -0.08503 -0.05269 -0.08503 -0.05469 -0.0858 C -0.08516 -0.09707 -0.04115 -0.08333 -0.07882 -0.09337 C -0.0895 -0.0963 -0.1 -0.10016 -0.11068 -0.10262 C -0.13802 -0.10864 -0.12448 -0.10617 -0.15122 -0.11019 C -0.22839 -0.10448 -0.21606 -0.11188 -0.2737 -0.09182 C -0.27587 -0.09105 -0.31623 -0.07593 -0.3237 -0.07037 C -0.33151 -0.06466 -0.33846 -0.05571 -0.34609 -0.04892 C -0.39445 -0.00602 -0.30773 -0.09167 -0.39696 -0.00139 C -0.40504 0.00679 -0.41754 0.02006 -0.42543 0.02917 C -0.43004 0.03472 -0.43464 0.04028 -0.43924 0.04614 C -0.44271 0.05046 -0.44609 0.0554 -0.44957 0.05988 C -0.45234 0.06358 -0.45564 0.0662 -0.45816 0.07052 C -0.47222 0.09552 -0.46094 0.07747 -0.47457 0.09506 C -0.47839 0.1 -0.48195 0.10555 -0.48576 0.11049 C -0.48707 0.11219 -0.49002 0.11512 -0.49002 0.11512 " pathEditMode="relative" ptsTypes="AAAAAAAAAAAAAAAAAAA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2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2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8428678" cy="10410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968" y="7251964"/>
            <a:ext cx="2555876" cy="1242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75" y="7512266"/>
            <a:ext cx="2555880" cy="1242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81" y="9005051"/>
            <a:ext cx="2555880" cy="124272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79329" y="8518863"/>
            <a:ext cx="2174666" cy="82909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1622" y="9255061"/>
            <a:ext cx="2174666" cy="8290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8" y="7851544"/>
            <a:ext cx="2555880" cy="124272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6CA9623-1E3B-4302-A9AA-293A3EC891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05" y="5491246"/>
            <a:ext cx="3410182" cy="4978368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A8A5462-CDC0-44C2-9ACD-0962EBEF4ADB}"/>
              </a:ext>
            </a:extLst>
          </p:cNvPr>
          <p:cNvSpPr/>
          <p:nvPr/>
        </p:nvSpPr>
        <p:spPr>
          <a:xfrm>
            <a:off x="1934288" y="255182"/>
            <a:ext cx="15163800" cy="172593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Muốn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tính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diện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tích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xung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quanh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của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hình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lập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phương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ta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làm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thế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nào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C18CA-C619-4D4F-B86C-C8FA279929FA}"/>
              </a:ext>
            </a:extLst>
          </p:cNvPr>
          <p:cNvGrpSpPr/>
          <p:nvPr/>
        </p:nvGrpSpPr>
        <p:grpSpPr>
          <a:xfrm>
            <a:off x="1853896" y="2469250"/>
            <a:ext cx="5641971" cy="1408913"/>
            <a:chOff x="1853896" y="2469250"/>
            <a:chExt cx="5641971" cy="14089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C8A6685-8611-42E7-9C6A-BA123F20D383}"/>
                </a:ext>
              </a:extLst>
            </p:cNvPr>
            <p:cNvSpPr/>
            <p:nvPr/>
          </p:nvSpPr>
          <p:spPr>
            <a:xfrm>
              <a:off x="2578962" y="2469250"/>
              <a:ext cx="4916905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Ta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lấy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chu vi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một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4</a:t>
              </a: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A59B988D-7247-476C-B1E4-4F68DC08027A}"/>
                </a:ext>
              </a:extLst>
            </p:cNvPr>
            <p:cNvSpPr/>
            <p:nvPr/>
          </p:nvSpPr>
          <p:spPr>
            <a:xfrm rot="366231">
              <a:off x="1853896" y="2562040"/>
              <a:ext cx="1364896" cy="1247093"/>
            </a:xfrm>
            <a:custGeom>
              <a:avLst/>
              <a:gdLst/>
              <a:ahLst/>
              <a:cxnLst/>
              <a:rect l="l" t="t" r="r" b="b"/>
              <a:pathLst>
                <a:path w="4629873" h="4114800">
                  <a:moveTo>
                    <a:pt x="0" y="0"/>
                  </a:moveTo>
                  <a:lnTo>
                    <a:pt x="4629873" y="0"/>
                  </a:lnTo>
                  <a:lnTo>
                    <a:pt x="462987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AEDD32-E673-45AC-B567-F3FE62829ADE}"/>
              </a:ext>
            </a:extLst>
          </p:cNvPr>
          <p:cNvGrpSpPr/>
          <p:nvPr/>
        </p:nvGrpSpPr>
        <p:grpSpPr>
          <a:xfrm>
            <a:off x="2002284" y="4370061"/>
            <a:ext cx="5493583" cy="1478181"/>
            <a:chOff x="2002284" y="4370061"/>
            <a:chExt cx="5493583" cy="147818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223272F-E615-4132-B21D-53478DFBD480}"/>
                </a:ext>
              </a:extLst>
            </p:cNvPr>
            <p:cNvSpPr/>
            <p:nvPr/>
          </p:nvSpPr>
          <p:spPr>
            <a:xfrm>
              <a:off x="2578962" y="4370061"/>
              <a:ext cx="4916905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Ta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lấy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chu vi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một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6</a:t>
              </a: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EC8B1021-7247-42F7-8CCB-65264F920302}"/>
                </a:ext>
              </a:extLst>
            </p:cNvPr>
            <p:cNvSpPr/>
            <p:nvPr/>
          </p:nvSpPr>
          <p:spPr>
            <a:xfrm rot="20830571">
              <a:off x="2002284" y="4438757"/>
              <a:ext cx="1222381" cy="1409485"/>
            </a:xfrm>
            <a:custGeom>
              <a:avLst/>
              <a:gdLst/>
              <a:ahLst/>
              <a:cxnLst/>
              <a:rect l="l" t="t" r="r" b="b"/>
              <a:pathLst>
                <a:path w="3761613" h="4114800">
                  <a:moveTo>
                    <a:pt x="0" y="0"/>
                  </a:moveTo>
                  <a:lnTo>
                    <a:pt x="3761613" y="0"/>
                  </a:lnTo>
                  <a:lnTo>
                    <a:pt x="376161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D6DF0-CC17-45A4-8964-75F6CBB37BA5}"/>
              </a:ext>
            </a:extLst>
          </p:cNvPr>
          <p:cNvGrpSpPr/>
          <p:nvPr/>
        </p:nvGrpSpPr>
        <p:grpSpPr>
          <a:xfrm>
            <a:off x="10436037" y="2355817"/>
            <a:ext cx="6551307" cy="1408913"/>
            <a:chOff x="10438537" y="2355817"/>
            <a:chExt cx="5639422" cy="140891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6994674-1F14-4991-860E-9F41BD05558E}"/>
                </a:ext>
              </a:extLst>
            </p:cNvPr>
            <p:cNvSpPr/>
            <p:nvPr/>
          </p:nvSpPr>
          <p:spPr>
            <a:xfrm>
              <a:off x="11161054" y="2355817"/>
              <a:ext cx="4916905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Ta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lấy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một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4</a:t>
              </a: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987E8F6E-B0A4-40D4-97BF-8ADEC5E611A0}"/>
                </a:ext>
              </a:extLst>
            </p:cNvPr>
            <p:cNvSpPr/>
            <p:nvPr/>
          </p:nvSpPr>
          <p:spPr>
            <a:xfrm rot="877819">
              <a:off x="10438537" y="2439176"/>
              <a:ext cx="1168092" cy="1237645"/>
            </a:xfrm>
            <a:custGeom>
              <a:avLst/>
              <a:gdLst/>
              <a:ahLst/>
              <a:cxnLst/>
              <a:rect l="l" t="t" r="r" b="b"/>
              <a:pathLst>
                <a:path w="3886772" h="4114800">
                  <a:moveTo>
                    <a:pt x="0" y="0"/>
                  </a:moveTo>
                  <a:lnTo>
                    <a:pt x="3886772" y="0"/>
                  </a:lnTo>
                  <a:lnTo>
                    <a:pt x="38867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0F105-8259-492D-A890-EA4FCE26B7E5}"/>
              </a:ext>
            </a:extLst>
          </p:cNvPr>
          <p:cNvGrpSpPr/>
          <p:nvPr/>
        </p:nvGrpSpPr>
        <p:grpSpPr>
          <a:xfrm>
            <a:off x="10591663" y="4282668"/>
            <a:ext cx="6361908" cy="1416171"/>
            <a:chOff x="11244922" y="4302503"/>
            <a:chExt cx="5493498" cy="1416171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9FC1A14-B9E0-43C8-99FB-E1CA982EFADA}"/>
                </a:ext>
              </a:extLst>
            </p:cNvPr>
            <p:cNvSpPr/>
            <p:nvPr/>
          </p:nvSpPr>
          <p:spPr>
            <a:xfrm>
              <a:off x="11821515" y="4302503"/>
              <a:ext cx="4916905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Ta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lấy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một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6</a:t>
              </a:r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905C7A9E-D8E5-4F83-9AD2-415272EA5D3A}"/>
                </a:ext>
              </a:extLst>
            </p:cNvPr>
            <p:cNvSpPr/>
            <p:nvPr/>
          </p:nvSpPr>
          <p:spPr>
            <a:xfrm rot="20988053">
              <a:off x="11244922" y="4372119"/>
              <a:ext cx="1096124" cy="1346555"/>
            </a:xfrm>
            <a:custGeom>
              <a:avLst/>
              <a:gdLst/>
              <a:ahLst/>
              <a:cxnLst/>
              <a:rect l="l" t="t" r="r" b="b"/>
              <a:pathLst>
                <a:path w="4156364" h="4114800">
                  <a:moveTo>
                    <a:pt x="0" y="0"/>
                  </a:moveTo>
                  <a:lnTo>
                    <a:pt x="4156364" y="0"/>
                  </a:lnTo>
                  <a:lnTo>
                    <a:pt x="41563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 descr="Red x icon transparent background 6 Background Check All — PNG Share -  Your Source for High Quality PNG images, Transparent images, &amp; Cliparts,  Free Unlimited Downloads">
            <a:extLst>
              <a:ext uri="{FF2B5EF4-FFF2-40B4-BE49-F238E27FC236}">
                <a16:creationId xmlns:a16="http://schemas.microsoft.com/office/drawing/2014/main" id="{DB052E6A-2BFA-43DB-A7A1-A501A36C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072" y="2252714"/>
            <a:ext cx="1437877" cy="13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Mark Wrong PNG Free Image - PNG All | PNG All">
            <a:extLst>
              <a:ext uri="{FF2B5EF4-FFF2-40B4-BE49-F238E27FC236}">
                <a16:creationId xmlns:a16="http://schemas.microsoft.com/office/drawing/2014/main" id="{6B42A435-5617-4986-85C6-FB83973D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27" y="4500116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Red Mark Wrong PNG Free Image - PNG All | PNG All">
            <a:extLst>
              <a:ext uri="{FF2B5EF4-FFF2-40B4-BE49-F238E27FC236}">
                <a16:creationId xmlns:a16="http://schemas.microsoft.com/office/drawing/2014/main" id="{263A7659-0A24-4E2D-ABEE-57E5DC670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56" y="2561302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Red Mark Wrong PNG Free Image - PNG All | PNG All">
            <a:extLst>
              <a:ext uri="{FF2B5EF4-FFF2-40B4-BE49-F238E27FC236}">
                <a16:creationId xmlns:a16="http://schemas.microsoft.com/office/drawing/2014/main" id="{9024B212-1903-4281-9F4F-B753242F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571" y="4282669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y2mate.com - yeah sound effect soundeffect 2022 new soundgaming (1)">
            <a:hlinkClick r:id="" action="ppaction://media"/>
            <a:extLst>
              <a:ext uri="{FF2B5EF4-FFF2-40B4-BE49-F238E27FC236}">
                <a16:creationId xmlns:a16="http://schemas.microsoft.com/office/drawing/2014/main" id="{43D91BA6-F1CC-478C-A690-42912C650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99118" y="4038987"/>
            <a:ext cx="487363" cy="487363"/>
          </a:xfrm>
          <a:prstGeom prst="rect">
            <a:avLst/>
          </a:prstGeom>
        </p:spPr>
      </p:pic>
      <p:pic>
        <p:nvPicPr>
          <p:cNvPr id="8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9E294A89-5E29-4264-94D5-14462E383D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802423" y="5525397"/>
            <a:ext cx="487363" cy="487363"/>
          </a:xfrm>
          <a:prstGeom prst="smileyFace">
            <a:avLst/>
          </a:prstGeom>
        </p:spPr>
      </p:pic>
      <p:pic>
        <p:nvPicPr>
          <p:cNvPr id="68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C01CE8E0-FA34-4974-98F9-A8C030C6F2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325668" y="7042189"/>
            <a:ext cx="487363" cy="487363"/>
          </a:xfrm>
          <a:prstGeom prst="smileyFace">
            <a:avLst/>
          </a:prstGeom>
        </p:spPr>
      </p:pic>
      <p:pic>
        <p:nvPicPr>
          <p:cNvPr id="69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2AF94E06-6D51-4FAA-9DBC-29653D4A48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63036" y="8103962"/>
            <a:ext cx="487363" cy="487363"/>
          </a:xfrm>
          <a:prstGeom prst="smileyFac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E0532-6ADF-4769-8216-7F1D92C8AA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0967" y="7029741"/>
            <a:ext cx="4620617" cy="412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659" y="7042189"/>
            <a:ext cx="1188894" cy="1020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714" y="6891179"/>
            <a:ext cx="1188894" cy="10208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316" y="6913817"/>
            <a:ext cx="1188894" cy="1020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659" y="7552601"/>
            <a:ext cx="1188894" cy="1020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377" y="7552599"/>
            <a:ext cx="1188894" cy="1020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483" y="7552601"/>
            <a:ext cx="1188894" cy="1020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0340224" y="7359455"/>
            <a:ext cx="769894" cy="663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957399" y="7359454"/>
            <a:ext cx="769896" cy="663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134364" y="7378407"/>
            <a:ext cx="748614" cy="6448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64394" y="9251316"/>
            <a:ext cx="769894" cy="6632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927313" y="7912008"/>
            <a:ext cx="769896" cy="6632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104278" y="7930961"/>
            <a:ext cx="748614" cy="64489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1730" y="8933409"/>
            <a:ext cx="2174666" cy="82909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205193" y="7424232"/>
            <a:ext cx="769894" cy="92341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975087" y="7411622"/>
            <a:ext cx="769894" cy="92341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764097" y="7401594"/>
            <a:ext cx="769894" cy="92341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954895" y="7980430"/>
            <a:ext cx="769894" cy="92341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743905" y="7970402"/>
            <a:ext cx="769894" cy="92341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91F17754-AB5D-471A-95F7-94A6AC86EEF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92871" y="8659519"/>
            <a:ext cx="769894" cy="9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60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9 0.01296 L -0.01259 0.01296 C -0.04141 0.01389 -0.06745 0.02392 -0.09366 -0.00232 C -0.10113 -0.00973 -0.10538 -0.02439 -0.11181 -0.03442 C -0.11832 -0.04491 -0.12474 -0.05602 -0.13247 -0.06358 C -0.14332 -0.07423 -0.15504 -0.08226 -0.16693 -0.08812 C -0.19618 -0.10263 -0.23056 -0.10309 -0.26007 -0.10649 C -0.26649 -0.10633 -0.39809 -0.11019 -0.44714 -0.09275 C -0.46866 -0.08503 -0.53004 -0.04846 -0.54201 -0.03905 C -0.55174 -0.03149 -0.56137 -0.02331 -0.57127 -0.01605 C -0.58038 -0.00942 -0.58984 -0.00463 -0.59887 0.00231 C -0.64583 0.03873 -0.59549 0.00385 -0.63333 0.03595 C -0.64149 0.0429 -0.65026 0.04753 -0.65833 0.05447 C -0.66233 0.05771 -0.66615 0.06188 -0.66953 0.06666 C -0.67309 0.0716 -0.675 0.08024 -0.67908 0.08348 C -0.68802 0.09058 -0.68429 0.08734 -0.69028 0.09274 C -0.69392 0.10077 -0.69184 0.1003 -0.69453 0.1003 " pathEditMode="relative" ptsTypes="AAAAAAAAAAAAAAA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2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2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8428678" cy="10410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968" y="7251964"/>
            <a:ext cx="2555876" cy="1242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75" y="7512266"/>
            <a:ext cx="2555880" cy="1242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81" y="9005051"/>
            <a:ext cx="2555880" cy="124272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79329" y="8518863"/>
            <a:ext cx="2174666" cy="82909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1622" y="9255061"/>
            <a:ext cx="2174666" cy="8290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8" y="7851544"/>
            <a:ext cx="2555880" cy="124272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6CA9623-1E3B-4302-A9AA-293A3EC891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05" y="5491246"/>
            <a:ext cx="3410182" cy="4978368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A8A5462-CDC0-44C2-9ACD-0962EBEF4ADB}"/>
              </a:ext>
            </a:extLst>
          </p:cNvPr>
          <p:cNvSpPr/>
          <p:nvPr/>
        </p:nvSpPr>
        <p:spPr>
          <a:xfrm>
            <a:off x="1549341" y="299267"/>
            <a:ext cx="15655810" cy="172593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Muốn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tính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diện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tích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toàn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phần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của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hình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lập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phương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ta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làm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thế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nào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C18CA-C619-4D4F-B86C-C8FA279929FA}"/>
              </a:ext>
            </a:extLst>
          </p:cNvPr>
          <p:cNvGrpSpPr/>
          <p:nvPr/>
        </p:nvGrpSpPr>
        <p:grpSpPr>
          <a:xfrm>
            <a:off x="612674" y="2451039"/>
            <a:ext cx="7174742" cy="1408913"/>
            <a:chOff x="1302284" y="2491430"/>
            <a:chExt cx="7174742" cy="14089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C8A6685-8611-42E7-9C6A-BA123F20D383}"/>
                </a:ext>
              </a:extLst>
            </p:cNvPr>
            <p:cNvSpPr/>
            <p:nvPr/>
          </p:nvSpPr>
          <p:spPr>
            <a:xfrm>
              <a:off x="2241328" y="2491430"/>
              <a:ext cx="6235698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Ta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lấy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chu vi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một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6</a:t>
              </a: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A59B988D-7247-476C-B1E4-4F68DC08027A}"/>
                </a:ext>
              </a:extLst>
            </p:cNvPr>
            <p:cNvSpPr/>
            <p:nvPr/>
          </p:nvSpPr>
          <p:spPr>
            <a:xfrm rot="366231">
              <a:off x="1302284" y="2580241"/>
              <a:ext cx="1364896" cy="1247093"/>
            </a:xfrm>
            <a:custGeom>
              <a:avLst/>
              <a:gdLst/>
              <a:ahLst/>
              <a:cxnLst/>
              <a:rect l="l" t="t" r="r" b="b"/>
              <a:pathLst>
                <a:path w="4629873" h="4114800">
                  <a:moveTo>
                    <a:pt x="0" y="0"/>
                  </a:moveTo>
                  <a:lnTo>
                    <a:pt x="4629873" y="0"/>
                  </a:lnTo>
                  <a:lnTo>
                    <a:pt x="462987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AEDD32-E673-45AC-B567-F3FE62829ADE}"/>
              </a:ext>
            </a:extLst>
          </p:cNvPr>
          <p:cNvGrpSpPr/>
          <p:nvPr/>
        </p:nvGrpSpPr>
        <p:grpSpPr>
          <a:xfrm>
            <a:off x="440421" y="4390381"/>
            <a:ext cx="7346995" cy="1475303"/>
            <a:chOff x="1899930" y="4370061"/>
            <a:chExt cx="5595937" cy="14753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223272F-E615-4132-B21D-53478DFBD480}"/>
                </a:ext>
              </a:extLst>
            </p:cNvPr>
            <p:cNvSpPr/>
            <p:nvPr/>
          </p:nvSpPr>
          <p:spPr>
            <a:xfrm>
              <a:off x="2578962" y="4370061"/>
              <a:ext cx="4916905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Ta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lấy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chu vi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một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4</a:t>
              </a: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EC8B1021-7247-42F7-8CCB-65264F920302}"/>
                </a:ext>
              </a:extLst>
            </p:cNvPr>
            <p:cNvSpPr/>
            <p:nvPr/>
          </p:nvSpPr>
          <p:spPr>
            <a:xfrm rot="20830571">
              <a:off x="1899930" y="4431619"/>
              <a:ext cx="999078" cy="1413745"/>
            </a:xfrm>
            <a:custGeom>
              <a:avLst/>
              <a:gdLst/>
              <a:ahLst/>
              <a:cxnLst/>
              <a:rect l="l" t="t" r="r" b="b"/>
              <a:pathLst>
                <a:path w="3761613" h="4114800">
                  <a:moveTo>
                    <a:pt x="0" y="0"/>
                  </a:moveTo>
                  <a:lnTo>
                    <a:pt x="3761613" y="0"/>
                  </a:lnTo>
                  <a:lnTo>
                    <a:pt x="376161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D6DF0-CC17-45A4-8964-75F6CBB37BA5}"/>
              </a:ext>
            </a:extLst>
          </p:cNvPr>
          <p:cNvGrpSpPr/>
          <p:nvPr/>
        </p:nvGrpSpPr>
        <p:grpSpPr>
          <a:xfrm>
            <a:off x="9464824" y="2466051"/>
            <a:ext cx="7767125" cy="1408913"/>
            <a:chOff x="10244630" y="2462856"/>
            <a:chExt cx="7247869" cy="140891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6994674-1F14-4991-860E-9F41BD05558E}"/>
                </a:ext>
              </a:extLst>
            </p:cNvPr>
            <p:cNvSpPr/>
            <p:nvPr/>
          </p:nvSpPr>
          <p:spPr>
            <a:xfrm>
              <a:off x="11146666" y="2462856"/>
              <a:ext cx="6345833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Ta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lấy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một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4</a:t>
              </a: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987E8F6E-B0A4-40D4-97BF-8ADEC5E611A0}"/>
                </a:ext>
              </a:extLst>
            </p:cNvPr>
            <p:cNvSpPr/>
            <p:nvPr/>
          </p:nvSpPr>
          <p:spPr>
            <a:xfrm rot="877819">
              <a:off x="10244630" y="2538132"/>
              <a:ext cx="1123205" cy="1287187"/>
            </a:xfrm>
            <a:custGeom>
              <a:avLst/>
              <a:gdLst/>
              <a:ahLst/>
              <a:cxnLst/>
              <a:rect l="l" t="t" r="r" b="b"/>
              <a:pathLst>
                <a:path w="3886772" h="4114800">
                  <a:moveTo>
                    <a:pt x="0" y="0"/>
                  </a:moveTo>
                  <a:lnTo>
                    <a:pt x="3886772" y="0"/>
                  </a:lnTo>
                  <a:lnTo>
                    <a:pt x="38867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0F105-8259-492D-A890-EA4FCE26B7E5}"/>
              </a:ext>
            </a:extLst>
          </p:cNvPr>
          <p:cNvGrpSpPr/>
          <p:nvPr/>
        </p:nvGrpSpPr>
        <p:grpSpPr>
          <a:xfrm>
            <a:off x="9612607" y="4426184"/>
            <a:ext cx="7913393" cy="1408913"/>
            <a:chOff x="9612607" y="4426184"/>
            <a:chExt cx="7913393" cy="140891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9FC1A14-B9E0-43C8-99FB-E1CA982EFADA}"/>
                </a:ext>
              </a:extLst>
            </p:cNvPr>
            <p:cNvSpPr/>
            <p:nvPr/>
          </p:nvSpPr>
          <p:spPr>
            <a:xfrm>
              <a:off x="10101694" y="4426184"/>
              <a:ext cx="7424306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Ta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lấy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diện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tích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một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iCiel Pony" panose="02000000000000000000" pitchFamily="2" charset="0"/>
                </a:rPr>
                <a:t>mặt</a:t>
              </a:r>
              <a:r>
                <a:rPr lang="en-US" sz="4400" dirty="0">
                  <a:solidFill>
                    <a:schemeClr val="tx1"/>
                  </a:solidFill>
                  <a:latin typeface="iCiel Pony" panose="02000000000000000000" pitchFamily="2" charset="0"/>
                </a:rPr>
                <a:t> x 6</a:t>
              </a:r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905C7A9E-D8E5-4F83-9AD2-415272EA5D3A}"/>
                </a:ext>
              </a:extLst>
            </p:cNvPr>
            <p:cNvSpPr/>
            <p:nvPr/>
          </p:nvSpPr>
          <p:spPr>
            <a:xfrm rot="20988053">
              <a:off x="9612607" y="4476788"/>
              <a:ext cx="1096124" cy="1346555"/>
            </a:xfrm>
            <a:custGeom>
              <a:avLst/>
              <a:gdLst/>
              <a:ahLst/>
              <a:cxnLst/>
              <a:rect l="l" t="t" r="r" b="b"/>
              <a:pathLst>
                <a:path w="4156364" h="4114800">
                  <a:moveTo>
                    <a:pt x="0" y="0"/>
                  </a:moveTo>
                  <a:lnTo>
                    <a:pt x="4156364" y="0"/>
                  </a:lnTo>
                  <a:lnTo>
                    <a:pt x="41563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 descr="Red x icon transparent background 6 Background Check All — PNG Share -  Your Source for High Quality PNG images, Transparent images, &amp; Cliparts,  Free Unlimited Downloads">
            <a:extLst>
              <a:ext uri="{FF2B5EF4-FFF2-40B4-BE49-F238E27FC236}">
                <a16:creationId xmlns:a16="http://schemas.microsoft.com/office/drawing/2014/main" id="{DB052E6A-2BFA-43DB-A7A1-A501A36C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1133" y="4077395"/>
            <a:ext cx="1437877" cy="13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Mark Wrong PNG Free Image - PNG All | PNG All">
            <a:extLst>
              <a:ext uri="{FF2B5EF4-FFF2-40B4-BE49-F238E27FC236}">
                <a16:creationId xmlns:a16="http://schemas.microsoft.com/office/drawing/2014/main" id="{6B42A435-5617-4986-85C6-FB83973D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27" y="4500116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Red Mark Wrong PNG Free Image - PNG All | PNG All">
            <a:extLst>
              <a:ext uri="{FF2B5EF4-FFF2-40B4-BE49-F238E27FC236}">
                <a16:creationId xmlns:a16="http://schemas.microsoft.com/office/drawing/2014/main" id="{263A7659-0A24-4E2D-ABEE-57E5DC670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56" y="2561302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Red Mark Wrong PNG Free Image - PNG All | PNG All">
            <a:extLst>
              <a:ext uri="{FF2B5EF4-FFF2-40B4-BE49-F238E27FC236}">
                <a16:creationId xmlns:a16="http://schemas.microsoft.com/office/drawing/2014/main" id="{9024B212-1903-4281-9F4F-B753242F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571" y="2493009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y2mate.com - yeah sound effect soundeffect 2022 new soundgaming (1)">
            <a:hlinkClick r:id="" action="ppaction://media"/>
            <a:extLst>
              <a:ext uri="{FF2B5EF4-FFF2-40B4-BE49-F238E27FC236}">
                <a16:creationId xmlns:a16="http://schemas.microsoft.com/office/drawing/2014/main" id="{43D91BA6-F1CC-478C-A690-42912C650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99118" y="4038987"/>
            <a:ext cx="487363" cy="487363"/>
          </a:xfrm>
          <a:prstGeom prst="rect">
            <a:avLst/>
          </a:prstGeom>
        </p:spPr>
      </p:pic>
      <p:pic>
        <p:nvPicPr>
          <p:cNvPr id="8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9E294A89-5E29-4264-94D5-14462E383D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802423" y="5525397"/>
            <a:ext cx="487363" cy="487363"/>
          </a:xfrm>
          <a:prstGeom prst="smileyFace">
            <a:avLst/>
          </a:prstGeom>
        </p:spPr>
      </p:pic>
      <p:pic>
        <p:nvPicPr>
          <p:cNvPr id="68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C01CE8E0-FA34-4974-98F9-A8C030C6F2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325668" y="7042189"/>
            <a:ext cx="487363" cy="487363"/>
          </a:xfrm>
          <a:prstGeom prst="smileyFace">
            <a:avLst/>
          </a:prstGeom>
        </p:spPr>
      </p:pic>
      <p:pic>
        <p:nvPicPr>
          <p:cNvPr id="69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2AF94E06-6D51-4FAA-9DBC-29653D4A48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63036" y="8103962"/>
            <a:ext cx="487363" cy="487363"/>
          </a:xfrm>
          <a:prstGeom prst="smileyFac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E0532-6ADF-4769-8216-7F1D92C8AA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0967" y="7029741"/>
            <a:ext cx="4620617" cy="412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659" y="7042189"/>
            <a:ext cx="1188894" cy="1020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714" y="6891179"/>
            <a:ext cx="1188894" cy="10208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316" y="6913817"/>
            <a:ext cx="1188894" cy="1020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86" y="8525698"/>
            <a:ext cx="1188894" cy="1020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377" y="7552599"/>
            <a:ext cx="1188894" cy="1020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483" y="7552601"/>
            <a:ext cx="1188894" cy="1020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0340224" y="7359455"/>
            <a:ext cx="769894" cy="663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957399" y="7359454"/>
            <a:ext cx="769896" cy="663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134364" y="7378407"/>
            <a:ext cx="748614" cy="6448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64394" y="9251316"/>
            <a:ext cx="769894" cy="6632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927313" y="7912008"/>
            <a:ext cx="769896" cy="6632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104278" y="7930961"/>
            <a:ext cx="748614" cy="64489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1730" y="8933409"/>
            <a:ext cx="2174666" cy="82909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205193" y="7424232"/>
            <a:ext cx="769894" cy="92341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975087" y="7411622"/>
            <a:ext cx="769894" cy="92341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764097" y="7401594"/>
            <a:ext cx="769894" cy="92341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954895" y="7980430"/>
            <a:ext cx="769894" cy="92341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743905" y="7970402"/>
            <a:ext cx="769894" cy="92341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91F17754-AB5D-471A-95F7-94A6AC86EEF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92871" y="8659519"/>
            <a:ext cx="769894" cy="9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2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0988 L -0.0039 0.00988 C -0.03281 -0.00216 -0.03472 -0.0037 -0.07804 -0.01158 C -0.09236 -0.01404 -0.10677 -0.01358 -0.12118 -0.01451 L -0.20477 -0.01003 C -0.2079 -0.00911 -0.22604 0.02855 -0.22804 0.03133 C -0.26059 0.07762 -0.2454 0.05201 -0.26597 0.07577 C -0.2684 0.07855 -0.2704 0.08225 -0.27283 0.08503 C -0.28125 0.09444 -0.27882 0.09413 -0.28316 0.09413 " pathEditMode="relative" ptsTypes="AAAAAAAAA">
                                      <p:cBhvr>
                                        <p:cTn id="3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2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2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"/>
            <a:ext cx="18476536" cy="10379346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8196772"/>
            <a:ext cx="6164506" cy="2225108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319595" y="324124"/>
            <a:ext cx="11034204" cy="3626256"/>
            <a:chOff x="159798" y="162062"/>
            <a:chExt cx="5227170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5227170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  <a:defRPr/>
              </a:pPr>
              <a:endParaRPr lang="en-US" sz="280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323312" y="420759"/>
              <a:ext cx="4900143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828800">
                <a:buClr>
                  <a:srgbClr val="000000"/>
                </a:buClr>
                <a:defRPr/>
              </a:pPr>
              <a:r>
                <a:rPr lang="en-US" sz="7200" kern="0" dirty="0" err="1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7200" kern="0" dirty="0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kern="0" dirty="0" err="1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7200" kern="0" dirty="0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kern="0" dirty="0" err="1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7200" kern="0" dirty="0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kern="0" dirty="0" err="1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7200" kern="0" dirty="0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kern="0" dirty="0" err="1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7200" kern="0" dirty="0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kern="0" dirty="0" err="1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7200" kern="0" dirty="0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kern="0" err="1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7200" kern="0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thu hoạch nông sản </a:t>
              </a:r>
              <a:r>
                <a:rPr lang="en-US" sz="7200" kern="0">
                  <a:solidFill>
                    <a:srgbClr val="000000"/>
                  </a:solidFill>
                  <a:latin typeface="SVN-Reliant" panose="02040603050506020204" pitchFamily="18" charset="0"/>
                  <a:cs typeface="Calibri" panose="020F0502020204030204" pitchFamily="34" charset="0"/>
                  <a:sym typeface="Arial"/>
                </a:rPr>
                <a:t>nhé! </a:t>
              </a:r>
              <a:endParaRPr lang="en-US" sz="7200" kern="0" dirty="0">
                <a:solidFill>
                  <a:srgbClr val="000000"/>
                </a:solidFill>
                <a:latin typeface="SVN-Reliant" panose="0204060305050602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09F6DB7B-38DD-4B6A-A335-027C3FE59E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913259" y="4366853"/>
            <a:ext cx="4870122" cy="601249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9BD75F8-6711-4C53-876B-471F06170B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454840" y="3999239"/>
            <a:ext cx="4724400" cy="63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FAFFE67C-C567-4B44-8EE3-B2E47949B0B9}"/>
              </a:ext>
            </a:extLst>
          </p:cNvPr>
          <p:cNvSpPr/>
          <p:nvPr/>
        </p:nvSpPr>
        <p:spPr>
          <a:xfrm>
            <a:off x="1422040" y="1143000"/>
            <a:ext cx="4797139" cy="2735482"/>
          </a:xfrm>
          <a:prstGeom prst="cub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FE29D42F-45F2-402C-BB1A-7647D7376883}"/>
              </a:ext>
            </a:extLst>
          </p:cNvPr>
          <p:cNvSpPr/>
          <p:nvPr/>
        </p:nvSpPr>
        <p:spPr>
          <a:xfrm>
            <a:off x="11566382" y="1304510"/>
            <a:ext cx="2388177" cy="2305239"/>
          </a:xfrm>
          <a:prstGeom prst="cub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E96DB-3910-4AAC-AE5F-EFB7429EBDDE}"/>
              </a:ext>
            </a:extLst>
          </p:cNvPr>
          <p:cNvSpPr txBox="1"/>
          <p:nvPr/>
        </p:nvSpPr>
        <p:spPr>
          <a:xfrm>
            <a:off x="1447800" y="219670"/>
            <a:ext cx="141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E8207-221B-4789-B586-1AE093AB4A39}"/>
              </a:ext>
            </a:extLst>
          </p:cNvPr>
          <p:cNvSpPr txBox="1"/>
          <p:nvPr/>
        </p:nvSpPr>
        <p:spPr>
          <a:xfrm>
            <a:off x="6212688" y="1767635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F68965-E04E-48CC-93CA-09F291471705}"/>
              </a:ext>
            </a:extLst>
          </p:cNvPr>
          <p:cNvSpPr txBox="1"/>
          <p:nvPr/>
        </p:nvSpPr>
        <p:spPr>
          <a:xfrm>
            <a:off x="5963003" y="3160973"/>
            <a:ext cx="1943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40AA5-3E24-4809-B247-44BB85F569CF}"/>
              </a:ext>
            </a:extLst>
          </p:cNvPr>
          <p:cNvSpPr txBox="1"/>
          <p:nvPr/>
        </p:nvSpPr>
        <p:spPr>
          <a:xfrm>
            <a:off x="2417403" y="3681189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9F45D-F5FE-49C4-940F-FAE25861EBB4}"/>
              </a:ext>
            </a:extLst>
          </p:cNvPr>
          <p:cNvSpPr txBox="1"/>
          <p:nvPr/>
        </p:nvSpPr>
        <p:spPr>
          <a:xfrm>
            <a:off x="13871218" y="1767635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37368-4A3A-4C8B-B625-84A6497947DE}"/>
              </a:ext>
            </a:extLst>
          </p:cNvPr>
          <p:cNvSpPr txBox="1"/>
          <p:nvPr/>
        </p:nvSpPr>
        <p:spPr>
          <a:xfrm>
            <a:off x="11798012" y="3473877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085894-F022-4A70-ADA6-FF38DFC8D8D0}"/>
              </a:ext>
            </a:extLst>
          </p:cNvPr>
          <p:cNvSpPr txBox="1"/>
          <p:nvPr/>
        </p:nvSpPr>
        <p:spPr>
          <a:xfrm>
            <a:off x="13709074" y="2948269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95A612-3ADD-4D9D-BC6A-B6E193862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" y="4378243"/>
            <a:ext cx="5702524" cy="59647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D4EEBA-AADB-4376-8FC5-F1C2D8F55009}"/>
              </a:ext>
            </a:extLst>
          </p:cNvPr>
          <p:cNvSpPr txBox="1"/>
          <p:nvPr/>
        </p:nvSpPr>
        <p:spPr>
          <a:xfrm>
            <a:off x="1491529" y="4905839"/>
            <a:ext cx="762000" cy="6858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6C4F2F-57B2-46C3-A363-D5F7AB7E2BDC}"/>
              </a:ext>
            </a:extLst>
          </p:cNvPr>
          <p:cNvSpPr txBox="1"/>
          <p:nvPr/>
        </p:nvSpPr>
        <p:spPr>
          <a:xfrm>
            <a:off x="1512317" y="6088808"/>
            <a:ext cx="76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712BE4-144F-47F1-9CA4-ECAF0937BB49}"/>
              </a:ext>
            </a:extLst>
          </p:cNvPr>
          <p:cNvSpPr txBox="1"/>
          <p:nvPr/>
        </p:nvSpPr>
        <p:spPr>
          <a:xfrm>
            <a:off x="4622656" y="8345180"/>
            <a:ext cx="762000" cy="685800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BFC7C2-2573-4B8A-A018-D919D1710C1E}"/>
              </a:ext>
            </a:extLst>
          </p:cNvPr>
          <p:cNvSpPr txBox="1"/>
          <p:nvPr/>
        </p:nvSpPr>
        <p:spPr>
          <a:xfrm>
            <a:off x="4641070" y="6155170"/>
            <a:ext cx="762000" cy="6858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34C5B0-7007-49AD-A4F3-6CDDEA40205C}"/>
              </a:ext>
            </a:extLst>
          </p:cNvPr>
          <p:cNvSpPr txBox="1"/>
          <p:nvPr/>
        </p:nvSpPr>
        <p:spPr>
          <a:xfrm>
            <a:off x="1491529" y="8345180"/>
            <a:ext cx="762000" cy="6858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2451E9-03C3-4F53-8849-9C228ACA71E8}"/>
              </a:ext>
            </a:extLst>
          </p:cNvPr>
          <p:cNvSpPr txBox="1"/>
          <p:nvPr/>
        </p:nvSpPr>
        <p:spPr>
          <a:xfrm>
            <a:off x="487245" y="7350474"/>
            <a:ext cx="762000" cy="6858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32A5B5-8A15-47F6-957B-13D5DF038FE9}"/>
              </a:ext>
            </a:extLst>
          </p:cNvPr>
          <p:cNvSpPr txBox="1"/>
          <p:nvPr/>
        </p:nvSpPr>
        <p:spPr>
          <a:xfrm>
            <a:off x="3082639" y="9558810"/>
            <a:ext cx="762000" cy="68580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CBC177-A6BA-4EE2-AB0A-DF39AE32D8F5}"/>
              </a:ext>
            </a:extLst>
          </p:cNvPr>
          <p:cNvSpPr txBox="1"/>
          <p:nvPr/>
        </p:nvSpPr>
        <p:spPr>
          <a:xfrm>
            <a:off x="1264773" y="4938611"/>
            <a:ext cx="151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cm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A3F4C8-2C80-4809-9B3B-814E07FA50C8}"/>
              </a:ext>
            </a:extLst>
          </p:cNvPr>
          <p:cNvCxnSpPr>
            <a:cxnSpLocks/>
          </p:cNvCxnSpPr>
          <p:nvPr/>
        </p:nvCxnSpPr>
        <p:spPr>
          <a:xfrm>
            <a:off x="2097450" y="1143000"/>
            <a:ext cx="35230" cy="214250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24BE9B-557B-4B71-8BDD-FF357F4B0810}"/>
              </a:ext>
            </a:extLst>
          </p:cNvPr>
          <p:cNvCxnSpPr>
            <a:cxnSpLocks/>
          </p:cNvCxnSpPr>
          <p:nvPr/>
        </p:nvCxnSpPr>
        <p:spPr>
          <a:xfrm flipV="1">
            <a:off x="2190976" y="3200556"/>
            <a:ext cx="4028203" cy="19403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82A3714-608B-4861-802F-54FF9382510C}"/>
              </a:ext>
            </a:extLst>
          </p:cNvPr>
          <p:cNvCxnSpPr>
            <a:cxnSpLocks/>
          </p:cNvCxnSpPr>
          <p:nvPr/>
        </p:nvCxnSpPr>
        <p:spPr>
          <a:xfrm flipH="1">
            <a:off x="1382644" y="3219959"/>
            <a:ext cx="750036" cy="71302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08FA4C0-3EAD-4DC8-87D5-19094A241455}"/>
              </a:ext>
            </a:extLst>
          </p:cNvPr>
          <p:cNvCxnSpPr>
            <a:cxnSpLocks/>
          </p:cNvCxnSpPr>
          <p:nvPr/>
        </p:nvCxnSpPr>
        <p:spPr>
          <a:xfrm>
            <a:off x="12132250" y="1304509"/>
            <a:ext cx="16020" cy="168705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3A20CA6-B98B-4C4A-A8E6-90B410DFA3E0}"/>
              </a:ext>
            </a:extLst>
          </p:cNvPr>
          <p:cNvCxnSpPr>
            <a:cxnSpLocks/>
          </p:cNvCxnSpPr>
          <p:nvPr/>
        </p:nvCxnSpPr>
        <p:spPr>
          <a:xfrm flipV="1">
            <a:off x="12132035" y="3016562"/>
            <a:ext cx="1822524" cy="1828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2F05366-3474-4B87-A310-FF626C3AF91D}"/>
              </a:ext>
            </a:extLst>
          </p:cNvPr>
          <p:cNvCxnSpPr>
            <a:cxnSpLocks/>
          </p:cNvCxnSpPr>
          <p:nvPr/>
        </p:nvCxnSpPr>
        <p:spPr>
          <a:xfrm flipV="1">
            <a:off x="11566382" y="3034851"/>
            <a:ext cx="549633" cy="57489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EBEBDA9-26B6-44AE-9A74-98D4F6EFE58B}"/>
              </a:ext>
            </a:extLst>
          </p:cNvPr>
          <p:cNvSpPr txBox="1"/>
          <p:nvPr/>
        </p:nvSpPr>
        <p:spPr>
          <a:xfrm>
            <a:off x="1264773" y="6062793"/>
            <a:ext cx="151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332F1C-04BD-42BA-93A8-D6A557285E1C}"/>
              </a:ext>
            </a:extLst>
          </p:cNvPr>
          <p:cNvSpPr txBox="1"/>
          <p:nvPr/>
        </p:nvSpPr>
        <p:spPr>
          <a:xfrm>
            <a:off x="1007337" y="8422281"/>
            <a:ext cx="151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cm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86E154-803D-4FF6-8119-C8659DCF9B1C}"/>
              </a:ext>
            </a:extLst>
          </p:cNvPr>
          <p:cNvSpPr txBox="1"/>
          <p:nvPr/>
        </p:nvSpPr>
        <p:spPr>
          <a:xfrm>
            <a:off x="4456398" y="8318536"/>
            <a:ext cx="176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4563B0-DB6E-45B7-8E57-0EE4572B7B5C}"/>
              </a:ext>
            </a:extLst>
          </p:cNvPr>
          <p:cNvSpPr txBox="1"/>
          <p:nvPr/>
        </p:nvSpPr>
        <p:spPr>
          <a:xfrm>
            <a:off x="4456398" y="6108542"/>
            <a:ext cx="162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43E21D-624B-4998-AA22-534B1ED25B5A}"/>
              </a:ext>
            </a:extLst>
          </p:cNvPr>
          <p:cNvSpPr txBox="1"/>
          <p:nvPr/>
        </p:nvSpPr>
        <p:spPr>
          <a:xfrm>
            <a:off x="87474" y="7337133"/>
            <a:ext cx="151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cm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8BFD10-002A-4424-A640-46ABBFEE4D5E}"/>
              </a:ext>
            </a:extLst>
          </p:cNvPr>
          <p:cNvSpPr txBox="1"/>
          <p:nvPr/>
        </p:nvSpPr>
        <p:spPr>
          <a:xfrm>
            <a:off x="2854905" y="9558810"/>
            <a:ext cx="151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CD18B9A-DCE2-4D5E-8A06-418BA6194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161" y="5256203"/>
            <a:ext cx="7775832" cy="4446525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8F79A25-EDA8-4134-87B1-DC8064399679}"/>
              </a:ext>
            </a:extLst>
          </p:cNvPr>
          <p:cNvSpPr/>
          <p:nvPr/>
        </p:nvSpPr>
        <p:spPr>
          <a:xfrm>
            <a:off x="9444549" y="5532313"/>
            <a:ext cx="876380" cy="9153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CBE04B4-CA90-4C4B-9909-040A9DDD6C6F}"/>
              </a:ext>
            </a:extLst>
          </p:cNvPr>
          <p:cNvSpPr/>
          <p:nvPr/>
        </p:nvSpPr>
        <p:spPr>
          <a:xfrm>
            <a:off x="11973580" y="5533910"/>
            <a:ext cx="876380" cy="9153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0CBD3DD-AFF1-4F85-A122-63F16700267B}"/>
              </a:ext>
            </a:extLst>
          </p:cNvPr>
          <p:cNvSpPr/>
          <p:nvPr/>
        </p:nvSpPr>
        <p:spPr>
          <a:xfrm>
            <a:off x="13390138" y="5574993"/>
            <a:ext cx="876380" cy="9153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ADD82CD-BF17-4F03-A28B-92A151ED4530}"/>
              </a:ext>
            </a:extLst>
          </p:cNvPr>
          <p:cNvSpPr/>
          <p:nvPr/>
        </p:nvSpPr>
        <p:spPr>
          <a:xfrm>
            <a:off x="14709418" y="5571486"/>
            <a:ext cx="876380" cy="915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250929B-1234-4A30-B14F-97ED74C903DC}"/>
              </a:ext>
            </a:extLst>
          </p:cNvPr>
          <p:cNvSpPr/>
          <p:nvPr/>
        </p:nvSpPr>
        <p:spPr>
          <a:xfrm>
            <a:off x="15920090" y="6924267"/>
            <a:ext cx="876380" cy="9153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BCC50A4-1AF2-4A53-8BA1-2EF15CD7A03C}"/>
              </a:ext>
            </a:extLst>
          </p:cNvPr>
          <p:cNvSpPr/>
          <p:nvPr/>
        </p:nvSpPr>
        <p:spPr>
          <a:xfrm>
            <a:off x="16028839" y="8353447"/>
            <a:ext cx="876380" cy="91531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E9D7DB4-2007-4B64-A96E-F39233261809}"/>
              </a:ext>
            </a:extLst>
          </p:cNvPr>
          <p:cNvSpPr txBox="1"/>
          <p:nvPr/>
        </p:nvSpPr>
        <p:spPr>
          <a:xfrm>
            <a:off x="9367611" y="5625467"/>
            <a:ext cx="112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8DB8358-4F47-4E6A-9170-982B491DD458}"/>
              </a:ext>
            </a:extLst>
          </p:cNvPr>
          <p:cNvSpPr txBox="1"/>
          <p:nvPr/>
        </p:nvSpPr>
        <p:spPr>
          <a:xfrm>
            <a:off x="14664186" y="5603360"/>
            <a:ext cx="112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7B461F-7868-4BB5-8F42-ECBEC7A72D8A}"/>
              </a:ext>
            </a:extLst>
          </p:cNvPr>
          <p:cNvSpPr txBox="1"/>
          <p:nvPr/>
        </p:nvSpPr>
        <p:spPr>
          <a:xfrm>
            <a:off x="13280336" y="5591639"/>
            <a:ext cx="112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D0F9309-DED2-4D44-913B-7A01A56B1B98}"/>
              </a:ext>
            </a:extLst>
          </p:cNvPr>
          <p:cNvSpPr txBox="1"/>
          <p:nvPr/>
        </p:nvSpPr>
        <p:spPr>
          <a:xfrm>
            <a:off x="11884767" y="5645639"/>
            <a:ext cx="112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129930-04DB-45C3-BFFD-949E32543830}"/>
              </a:ext>
            </a:extLst>
          </p:cNvPr>
          <p:cNvSpPr txBox="1"/>
          <p:nvPr/>
        </p:nvSpPr>
        <p:spPr>
          <a:xfrm>
            <a:off x="15812900" y="7013967"/>
            <a:ext cx="112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70BA580-1540-4D70-AB8C-FD9C2B4315CD}"/>
              </a:ext>
            </a:extLst>
          </p:cNvPr>
          <p:cNvSpPr txBox="1"/>
          <p:nvPr/>
        </p:nvSpPr>
        <p:spPr>
          <a:xfrm>
            <a:off x="15906236" y="8447990"/>
            <a:ext cx="112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</p:spTree>
    <p:extLst>
      <p:ext uri="{BB962C8B-B14F-4D97-AF65-F5344CB8AC3E}">
        <p14:creationId xmlns:p14="http://schemas.microsoft.com/office/powerpoint/2010/main" val="1071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53" grpId="0"/>
      <p:bldP spid="54" grpId="0"/>
      <p:bldP spid="55" grpId="0"/>
      <p:bldP spid="56" grpId="0"/>
      <p:bldP spid="57" grpId="0"/>
      <p:bldP spid="58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8428678" cy="10410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968" y="7251964"/>
            <a:ext cx="2555876" cy="1242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75" y="7512266"/>
            <a:ext cx="2555880" cy="1242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81" y="9005051"/>
            <a:ext cx="2555880" cy="124272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79329" y="8518863"/>
            <a:ext cx="2174666" cy="82909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1622" y="9255061"/>
            <a:ext cx="2174666" cy="8290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8" y="7851544"/>
            <a:ext cx="2555880" cy="124272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6CA9623-1E3B-4302-A9AA-293A3EC891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05" y="5491246"/>
            <a:ext cx="3410182" cy="4978368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A8A5462-CDC0-44C2-9ACD-0962EBEF4ADB}"/>
              </a:ext>
            </a:extLst>
          </p:cNvPr>
          <p:cNvSpPr/>
          <p:nvPr/>
        </p:nvSpPr>
        <p:spPr>
          <a:xfrm>
            <a:off x="2743200" y="255261"/>
            <a:ext cx="13147779" cy="172593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Câu</a:t>
            </a:r>
            <a:r>
              <a:rPr lang="en-US" sz="7200" dirty="0">
                <a:solidFill>
                  <a:schemeClr val="tx1"/>
                </a:solidFill>
                <a:latin typeface="SVN-Dancing Script" panose="020406030505060202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SVN-Dancing Script" panose="02040603050506020204" pitchFamily="18" charset="0"/>
              </a:rPr>
              <a:t>hỏi</a:t>
            </a:r>
            <a:endParaRPr lang="en-US" sz="7200" dirty="0">
              <a:solidFill>
                <a:schemeClr val="tx1"/>
              </a:solidFill>
              <a:latin typeface="SVN-Dancing Script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C18CA-C619-4D4F-B86C-C8FA279929FA}"/>
              </a:ext>
            </a:extLst>
          </p:cNvPr>
          <p:cNvGrpSpPr/>
          <p:nvPr/>
        </p:nvGrpSpPr>
        <p:grpSpPr>
          <a:xfrm>
            <a:off x="1853896" y="2469250"/>
            <a:ext cx="5641971" cy="1408913"/>
            <a:chOff x="1853896" y="2469250"/>
            <a:chExt cx="5641971" cy="14089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C8A6685-8611-42E7-9C6A-BA123F20D383}"/>
                </a:ext>
              </a:extLst>
            </p:cNvPr>
            <p:cNvSpPr/>
            <p:nvPr/>
          </p:nvSpPr>
          <p:spPr>
            <a:xfrm>
              <a:off x="2578962" y="2469250"/>
              <a:ext cx="4916905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iCiel Pony" panose="02000000000000000000" pitchFamily="2" charset="0"/>
                </a:rPr>
                <a:t>Đáp án sai</a:t>
              </a: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A59B988D-7247-476C-B1E4-4F68DC08027A}"/>
                </a:ext>
              </a:extLst>
            </p:cNvPr>
            <p:cNvSpPr/>
            <p:nvPr/>
          </p:nvSpPr>
          <p:spPr>
            <a:xfrm rot="366231">
              <a:off x="1853896" y="2562040"/>
              <a:ext cx="1364896" cy="1247093"/>
            </a:xfrm>
            <a:custGeom>
              <a:avLst/>
              <a:gdLst/>
              <a:ahLst/>
              <a:cxnLst/>
              <a:rect l="l" t="t" r="r" b="b"/>
              <a:pathLst>
                <a:path w="4629873" h="4114800">
                  <a:moveTo>
                    <a:pt x="0" y="0"/>
                  </a:moveTo>
                  <a:lnTo>
                    <a:pt x="4629873" y="0"/>
                  </a:lnTo>
                  <a:lnTo>
                    <a:pt x="462987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AEDD32-E673-45AC-B567-F3FE62829ADE}"/>
              </a:ext>
            </a:extLst>
          </p:cNvPr>
          <p:cNvGrpSpPr/>
          <p:nvPr/>
        </p:nvGrpSpPr>
        <p:grpSpPr>
          <a:xfrm>
            <a:off x="2002284" y="4370061"/>
            <a:ext cx="5493583" cy="1478181"/>
            <a:chOff x="2002284" y="4370061"/>
            <a:chExt cx="5493583" cy="147818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223272F-E615-4132-B21D-53478DFBD480}"/>
                </a:ext>
              </a:extLst>
            </p:cNvPr>
            <p:cNvSpPr/>
            <p:nvPr/>
          </p:nvSpPr>
          <p:spPr>
            <a:xfrm>
              <a:off x="2578962" y="4370061"/>
              <a:ext cx="4916905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iCiel Pony" panose="02000000000000000000" pitchFamily="2" charset="0"/>
                </a:rPr>
                <a:t>Đáp án sai</a:t>
              </a: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EC8B1021-7247-42F7-8CCB-65264F920302}"/>
                </a:ext>
              </a:extLst>
            </p:cNvPr>
            <p:cNvSpPr/>
            <p:nvPr/>
          </p:nvSpPr>
          <p:spPr>
            <a:xfrm rot="20830571">
              <a:off x="2002284" y="4438757"/>
              <a:ext cx="1222381" cy="1409485"/>
            </a:xfrm>
            <a:custGeom>
              <a:avLst/>
              <a:gdLst/>
              <a:ahLst/>
              <a:cxnLst/>
              <a:rect l="l" t="t" r="r" b="b"/>
              <a:pathLst>
                <a:path w="3761613" h="4114800">
                  <a:moveTo>
                    <a:pt x="0" y="0"/>
                  </a:moveTo>
                  <a:lnTo>
                    <a:pt x="3761613" y="0"/>
                  </a:lnTo>
                  <a:lnTo>
                    <a:pt x="376161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D6DF0-CC17-45A4-8964-75F6CBB37BA5}"/>
              </a:ext>
            </a:extLst>
          </p:cNvPr>
          <p:cNvGrpSpPr/>
          <p:nvPr/>
        </p:nvGrpSpPr>
        <p:grpSpPr>
          <a:xfrm>
            <a:off x="11259802" y="2401692"/>
            <a:ext cx="5478618" cy="1435705"/>
            <a:chOff x="11259802" y="2401692"/>
            <a:chExt cx="5478618" cy="1435705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6994674-1F14-4991-860E-9F41BD05558E}"/>
                </a:ext>
              </a:extLst>
            </p:cNvPr>
            <p:cNvSpPr/>
            <p:nvPr/>
          </p:nvSpPr>
          <p:spPr>
            <a:xfrm>
              <a:off x="11821515" y="2401692"/>
              <a:ext cx="4916905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iCiel Pony" panose="02000000000000000000" pitchFamily="2" charset="0"/>
                </a:rPr>
                <a:t>Đáp án đúng</a:t>
              </a: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987E8F6E-B0A4-40D4-97BF-8ADEC5E611A0}"/>
                </a:ext>
              </a:extLst>
            </p:cNvPr>
            <p:cNvSpPr/>
            <p:nvPr/>
          </p:nvSpPr>
          <p:spPr>
            <a:xfrm rot="877819">
              <a:off x="11259802" y="2446304"/>
              <a:ext cx="1243369" cy="1391093"/>
            </a:xfrm>
            <a:custGeom>
              <a:avLst/>
              <a:gdLst/>
              <a:ahLst/>
              <a:cxnLst/>
              <a:rect l="l" t="t" r="r" b="b"/>
              <a:pathLst>
                <a:path w="3886772" h="4114800">
                  <a:moveTo>
                    <a:pt x="0" y="0"/>
                  </a:moveTo>
                  <a:lnTo>
                    <a:pt x="3886772" y="0"/>
                  </a:lnTo>
                  <a:lnTo>
                    <a:pt x="38867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0F105-8259-492D-A890-EA4FCE26B7E5}"/>
              </a:ext>
            </a:extLst>
          </p:cNvPr>
          <p:cNvGrpSpPr/>
          <p:nvPr/>
        </p:nvGrpSpPr>
        <p:grpSpPr>
          <a:xfrm>
            <a:off x="11244922" y="4302503"/>
            <a:ext cx="5493498" cy="1416171"/>
            <a:chOff x="11244922" y="4302503"/>
            <a:chExt cx="5493498" cy="1416171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9FC1A14-B9E0-43C8-99FB-E1CA982EFADA}"/>
                </a:ext>
              </a:extLst>
            </p:cNvPr>
            <p:cNvSpPr/>
            <p:nvPr/>
          </p:nvSpPr>
          <p:spPr>
            <a:xfrm>
              <a:off x="11821515" y="4302503"/>
              <a:ext cx="4916905" cy="1408913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iCiel Pony" panose="02000000000000000000" pitchFamily="2" charset="0"/>
                </a:rPr>
                <a:t>Đáp án sai</a:t>
              </a:r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905C7A9E-D8E5-4F83-9AD2-415272EA5D3A}"/>
                </a:ext>
              </a:extLst>
            </p:cNvPr>
            <p:cNvSpPr/>
            <p:nvPr/>
          </p:nvSpPr>
          <p:spPr>
            <a:xfrm rot="20988053">
              <a:off x="11244922" y="4372119"/>
              <a:ext cx="1096124" cy="1346555"/>
            </a:xfrm>
            <a:custGeom>
              <a:avLst/>
              <a:gdLst/>
              <a:ahLst/>
              <a:cxnLst/>
              <a:rect l="l" t="t" r="r" b="b"/>
              <a:pathLst>
                <a:path w="4156364" h="4114800">
                  <a:moveTo>
                    <a:pt x="0" y="0"/>
                  </a:moveTo>
                  <a:lnTo>
                    <a:pt x="4156364" y="0"/>
                  </a:lnTo>
                  <a:lnTo>
                    <a:pt x="41563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 descr="Red x icon transparent background 6 Background Check All — PNG Share -  Your Source for High Quality PNG images, Transparent images, &amp; Cliparts,  Free Unlimited Downloads">
            <a:extLst>
              <a:ext uri="{FF2B5EF4-FFF2-40B4-BE49-F238E27FC236}">
                <a16:creationId xmlns:a16="http://schemas.microsoft.com/office/drawing/2014/main" id="{DB052E6A-2BFA-43DB-A7A1-A501A36C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072" y="2252714"/>
            <a:ext cx="1437877" cy="13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Mark Wrong PNG Free Image - PNG All | PNG All">
            <a:extLst>
              <a:ext uri="{FF2B5EF4-FFF2-40B4-BE49-F238E27FC236}">
                <a16:creationId xmlns:a16="http://schemas.microsoft.com/office/drawing/2014/main" id="{6B42A435-5617-4986-85C6-FB83973D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27" y="4500116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Red Mark Wrong PNG Free Image - PNG All | PNG All">
            <a:extLst>
              <a:ext uri="{FF2B5EF4-FFF2-40B4-BE49-F238E27FC236}">
                <a16:creationId xmlns:a16="http://schemas.microsoft.com/office/drawing/2014/main" id="{263A7659-0A24-4E2D-ABEE-57E5DC670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56" y="2561302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Red Mark Wrong PNG Free Image - PNG All | PNG All">
            <a:extLst>
              <a:ext uri="{FF2B5EF4-FFF2-40B4-BE49-F238E27FC236}">
                <a16:creationId xmlns:a16="http://schemas.microsoft.com/office/drawing/2014/main" id="{9024B212-1903-4281-9F4F-B753242F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571" y="4282669"/>
            <a:ext cx="1259954" cy="1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y2mate.com - yeah sound effect soundeffect 2022 new soundgaming (1)">
            <a:hlinkClick r:id="" action="ppaction://media"/>
            <a:extLst>
              <a:ext uri="{FF2B5EF4-FFF2-40B4-BE49-F238E27FC236}">
                <a16:creationId xmlns:a16="http://schemas.microsoft.com/office/drawing/2014/main" id="{43D91BA6-F1CC-478C-A690-42912C650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99118" y="4038987"/>
            <a:ext cx="487363" cy="487363"/>
          </a:xfrm>
          <a:prstGeom prst="rect">
            <a:avLst/>
          </a:prstGeom>
        </p:spPr>
      </p:pic>
      <p:pic>
        <p:nvPicPr>
          <p:cNvPr id="8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9E294A89-5E29-4264-94D5-14462E383D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802423" y="5525397"/>
            <a:ext cx="487363" cy="487363"/>
          </a:xfrm>
          <a:prstGeom prst="smileyFace">
            <a:avLst/>
          </a:prstGeom>
        </p:spPr>
      </p:pic>
      <p:pic>
        <p:nvPicPr>
          <p:cNvPr id="68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C01CE8E0-FA34-4974-98F9-A8C030C6F2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325668" y="7042189"/>
            <a:ext cx="487363" cy="487363"/>
          </a:xfrm>
          <a:prstGeom prst="smileyFace">
            <a:avLst/>
          </a:prstGeom>
        </p:spPr>
      </p:pic>
      <p:pic>
        <p:nvPicPr>
          <p:cNvPr id="69" name="y2mate.com - WRONG ANSWER SOUND EFFECT">
            <a:hlinkClick r:id="" action="ppaction://media"/>
            <a:extLst>
              <a:ext uri="{FF2B5EF4-FFF2-40B4-BE49-F238E27FC236}">
                <a16:creationId xmlns:a16="http://schemas.microsoft.com/office/drawing/2014/main" id="{2AF94E06-6D51-4FAA-9DBC-29653D4A48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63036" y="8103962"/>
            <a:ext cx="487363" cy="487363"/>
          </a:xfrm>
          <a:prstGeom prst="smileyFac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E0532-6ADF-4769-8216-7F1D92C8AA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0967" y="7029741"/>
            <a:ext cx="4620617" cy="412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659" y="7042189"/>
            <a:ext cx="1188894" cy="1020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714" y="6891179"/>
            <a:ext cx="1188894" cy="10208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316" y="6913817"/>
            <a:ext cx="1188894" cy="1020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86" y="8525698"/>
            <a:ext cx="1188894" cy="1020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377" y="7552599"/>
            <a:ext cx="1188894" cy="1020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483" y="7552601"/>
            <a:ext cx="1188894" cy="1020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0340224" y="7359455"/>
            <a:ext cx="769894" cy="663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957399" y="7359454"/>
            <a:ext cx="769896" cy="663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134364" y="7378407"/>
            <a:ext cx="748614" cy="6448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64394" y="9251316"/>
            <a:ext cx="769894" cy="6632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927313" y="7912008"/>
            <a:ext cx="769896" cy="6632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11104278" y="7930961"/>
            <a:ext cx="748614" cy="64489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1730" y="8933409"/>
            <a:ext cx="2174666" cy="82909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205193" y="7424232"/>
            <a:ext cx="769894" cy="92341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975087" y="7411622"/>
            <a:ext cx="769894" cy="92341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764097" y="7401594"/>
            <a:ext cx="769894" cy="92341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954895" y="7980430"/>
            <a:ext cx="769894" cy="92341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743905" y="7970402"/>
            <a:ext cx="769894" cy="92341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91F17754-AB5D-471A-95F7-94A6AC86EEF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92871" y="8659519"/>
            <a:ext cx="769894" cy="9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55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2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2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312</Words>
  <Application>Microsoft Office PowerPoint</Application>
  <PresentationFormat>Custom</PresentationFormat>
  <Paragraphs>51</Paragraphs>
  <Slides>9</Slides>
  <Notes>7</Notes>
  <HiddenSlides>0</HiddenSlides>
  <MMClips>20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SVN-SAF</vt:lpstr>
      <vt:lpstr>Berkshire Swash</vt:lpstr>
      <vt:lpstr>Roboto Condensed Light</vt:lpstr>
      <vt:lpstr>SVN-Reliant</vt:lpstr>
      <vt:lpstr>iCiel Pony</vt:lpstr>
      <vt:lpstr>Lato</vt:lpstr>
      <vt:lpstr>Patrick Hand</vt:lpstr>
      <vt:lpstr>Calibri</vt:lpstr>
      <vt:lpstr>Roboto</vt:lpstr>
      <vt:lpstr>Open Sans</vt:lpstr>
      <vt:lpstr>Arial</vt:lpstr>
      <vt:lpstr>UTM Showcard</vt:lpstr>
      <vt:lpstr>Times New Roman</vt:lpstr>
      <vt:lpstr>SVN-Dancing Script</vt:lpstr>
      <vt:lpstr>Livvic</vt:lpstr>
      <vt:lpstr>Office Theme</vt:lpstr>
      <vt:lpstr>Weltkindertag! by Slidego</vt:lpstr>
      <vt:lpstr>1_Weltkindertag!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NÔNG TRẠI VUI VẺ</dc:title>
  <dc:creator>Lan Anh Nguyễn</dc:creator>
  <cp:lastModifiedBy>Trần Thị Hải Yến</cp:lastModifiedBy>
  <cp:revision>28</cp:revision>
  <dcterms:created xsi:type="dcterms:W3CDTF">2006-08-16T00:00:00Z</dcterms:created>
  <dcterms:modified xsi:type="dcterms:W3CDTF">2025-02-25T07:29:26Z</dcterms:modified>
  <dc:identifier>DAGAbbroE1c</dc:identifier>
</cp:coreProperties>
</file>