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9" r:id="rId3"/>
    <p:sldMasterId id="2147483712" r:id="rId4"/>
    <p:sldMasterId id="2147483724" r:id="rId5"/>
    <p:sldMasterId id="2147483738" r:id="rId6"/>
  </p:sldMasterIdLst>
  <p:notesMasterIdLst>
    <p:notesMasterId r:id="rId31"/>
  </p:notesMasterIdLst>
  <p:sldIdLst>
    <p:sldId id="257" r:id="rId7"/>
    <p:sldId id="258" r:id="rId8"/>
    <p:sldId id="466" r:id="rId9"/>
    <p:sldId id="471" r:id="rId10"/>
    <p:sldId id="470" r:id="rId11"/>
    <p:sldId id="472" r:id="rId12"/>
    <p:sldId id="355" r:id="rId13"/>
    <p:sldId id="398" r:id="rId14"/>
    <p:sldId id="293" r:id="rId15"/>
    <p:sldId id="358" r:id="rId16"/>
    <p:sldId id="473" r:id="rId17"/>
    <p:sldId id="474" r:id="rId18"/>
    <p:sldId id="324" r:id="rId19"/>
    <p:sldId id="475" r:id="rId20"/>
    <p:sldId id="476" r:id="rId21"/>
    <p:sldId id="477" r:id="rId22"/>
    <p:sldId id="478" r:id="rId23"/>
    <p:sldId id="480" r:id="rId24"/>
    <p:sldId id="479" r:id="rId25"/>
    <p:sldId id="481" r:id="rId26"/>
    <p:sldId id="323" r:id="rId27"/>
    <p:sldId id="396" r:id="rId28"/>
    <p:sldId id="482" r:id="rId29"/>
    <p:sldId id="3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540" autoAdjust="0"/>
  </p:normalViewPr>
  <p:slideViewPr>
    <p:cSldViewPr snapToGrid="0">
      <p:cViewPr>
        <p:scale>
          <a:sx n="33" d="100"/>
          <a:sy n="33" d="100"/>
        </p:scale>
        <p:origin x="2166"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BE310-28ED-42A2-8E02-9FE77B4CE386}"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7F604-2A65-4A09-BDF1-32041CBFDF1C}" type="slidenum">
              <a:rPr lang="en-US" smtClean="0"/>
              <a:t>‹#›</a:t>
            </a:fld>
            <a:endParaRPr lang="en-US"/>
          </a:p>
        </p:txBody>
      </p:sp>
    </p:spTree>
    <p:extLst>
      <p:ext uri="{BB962C8B-B14F-4D97-AF65-F5344CB8AC3E}">
        <p14:creationId xmlns:p14="http://schemas.microsoft.com/office/powerpoint/2010/main" val="400510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7F604-2A65-4A09-BDF1-32041CBFDF1C}" type="slidenum">
              <a:rPr lang="en-US" smtClean="0"/>
              <a:t>1</a:t>
            </a:fld>
            <a:endParaRPr lang="en-US"/>
          </a:p>
        </p:txBody>
      </p:sp>
    </p:spTree>
    <p:extLst>
      <p:ext uri="{BB962C8B-B14F-4D97-AF65-F5344CB8AC3E}">
        <p14:creationId xmlns:p14="http://schemas.microsoft.com/office/powerpoint/2010/main" val="172924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7F604-2A65-4A09-BDF1-32041CBFDF1C}" type="slidenum">
              <a:rPr lang="en-US" smtClean="0"/>
              <a:t>7</a:t>
            </a:fld>
            <a:endParaRPr lang="en-US"/>
          </a:p>
        </p:txBody>
      </p:sp>
    </p:spTree>
    <p:extLst>
      <p:ext uri="{BB962C8B-B14F-4D97-AF65-F5344CB8AC3E}">
        <p14:creationId xmlns:p14="http://schemas.microsoft.com/office/powerpoint/2010/main" val="1468604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7F604-2A65-4A09-BDF1-32041CBFDF1C}" type="slidenum">
              <a:rPr lang="en-US" smtClean="0"/>
              <a:t>13</a:t>
            </a:fld>
            <a:endParaRPr lang="en-US"/>
          </a:p>
        </p:txBody>
      </p:sp>
    </p:spTree>
    <p:extLst>
      <p:ext uri="{BB962C8B-B14F-4D97-AF65-F5344CB8AC3E}">
        <p14:creationId xmlns:p14="http://schemas.microsoft.com/office/powerpoint/2010/main" val="2656535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17F604-2A65-4A09-BDF1-32041CBFDF1C}" type="slidenum">
              <a:rPr lang="en-US" smtClean="0"/>
              <a:t>23</a:t>
            </a:fld>
            <a:endParaRPr lang="en-US"/>
          </a:p>
        </p:txBody>
      </p:sp>
    </p:spTree>
    <p:extLst>
      <p:ext uri="{BB962C8B-B14F-4D97-AF65-F5344CB8AC3E}">
        <p14:creationId xmlns:p14="http://schemas.microsoft.com/office/powerpoint/2010/main" val="1524146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20983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5" Type="http://schemas.microsoft.com/office/2007/relationships/hdphoto" Target="../media/hdphoto2.wdp"/><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02685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868716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422312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449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394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781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73E29E-ED78-4ED5-B4B4-439A99F37FDB}"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4172141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3E29E-ED78-4ED5-B4B4-439A99F37FDB}"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3175515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73E29E-ED78-4ED5-B4B4-439A99F37FDB}"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3492574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3E29E-ED78-4ED5-B4B4-439A99F37FDB}"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3813819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73E29E-ED78-4ED5-B4B4-439A99F37FDB}" type="datetimeFigureOut">
              <a:rPr lang="en-US" smtClean="0"/>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2987896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240260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73E29E-ED78-4ED5-B4B4-439A99F37FDB}" type="datetimeFigureOut">
              <a:rPr lang="en-US" smtClean="0"/>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343173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73E29E-ED78-4ED5-B4B4-439A99F37FDB}" type="datetimeFigureOut">
              <a:rPr lang="en-US" smtClean="0"/>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917114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73E29E-ED78-4ED5-B4B4-439A99F37FDB}"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45148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73E29E-ED78-4ED5-B4B4-439A99F37FDB}" type="datetimeFigureOut">
              <a:rPr lang="en-US" smtClean="0"/>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115967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3E29E-ED78-4ED5-B4B4-439A99F37FDB}"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2789870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73E29E-ED78-4ED5-B4B4-439A99F37FDB}" type="datetimeFigureOut">
              <a:rPr lang="en-US" smtClean="0"/>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F8D4D-5885-4BA4-99A7-310B6CFCCEA2}" type="slidenum">
              <a:rPr lang="en-US" smtClean="0"/>
              <a:t>‹#›</a:t>
            </a:fld>
            <a:endParaRPr lang="en-US"/>
          </a:p>
        </p:txBody>
      </p:sp>
    </p:spTree>
    <p:extLst>
      <p:ext uri="{BB962C8B-B14F-4D97-AF65-F5344CB8AC3E}">
        <p14:creationId xmlns:p14="http://schemas.microsoft.com/office/powerpoint/2010/main" val="187799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DA22-7DB0-A68A-095B-97A0C75D16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038BB-309A-5E3B-0138-6636945D25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3F2D9E-0CF2-F6E0-7EB8-4B683B421D46}"/>
              </a:ext>
            </a:extLst>
          </p:cNvPr>
          <p:cNvSpPr>
            <a:spLocks noGrp="1"/>
          </p:cNvSpPr>
          <p:nvPr>
            <p:ph type="dt" sz="half" idx="10"/>
          </p:nvPr>
        </p:nvSpPr>
        <p:spPr/>
        <p:txBody>
          <a:bodyPr/>
          <a:lstStyle/>
          <a:p>
            <a:fld id="{ADAAEBA9-DE60-451B-A1E4-9BA7148C3F8C}" type="datetimeFigureOut">
              <a:rPr lang="en-US" smtClean="0"/>
              <a:t>2/15/2024</a:t>
            </a:fld>
            <a:endParaRPr lang="en-US"/>
          </a:p>
        </p:txBody>
      </p:sp>
      <p:sp>
        <p:nvSpPr>
          <p:cNvPr id="5" name="Footer Placeholder 4">
            <a:extLst>
              <a:ext uri="{FF2B5EF4-FFF2-40B4-BE49-F238E27FC236}">
                <a16:creationId xmlns:a16="http://schemas.microsoft.com/office/drawing/2014/main" id="{C7426DBC-E502-A9D2-214C-75548EE68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689C8-3C42-D4B4-FA30-6EB57FC9776A}"/>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646280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4641-25F1-3ED9-EBF8-A455324BA9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44E54-00B3-6611-D293-16D6936831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EC861-6D60-B134-8D14-D0F9F8579FB3}"/>
              </a:ext>
            </a:extLst>
          </p:cNvPr>
          <p:cNvSpPr>
            <a:spLocks noGrp="1"/>
          </p:cNvSpPr>
          <p:nvPr>
            <p:ph type="dt" sz="half" idx="10"/>
          </p:nvPr>
        </p:nvSpPr>
        <p:spPr/>
        <p:txBody>
          <a:bodyPr/>
          <a:lstStyle/>
          <a:p>
            <a:fld id="{ADAAEBA9-DE60-451B-A1E4-9BA7148C3F8C}" type="datetimeFigureOut">
              <a:rPr lang="en-US" smtClean="0"/>
              <a:t>2/15/2024</a:t>
            </a:fld>
            <a:endParaRPr lang="en-US"/>
          </a:p>
        </p:txBody>
      </p:sp>
      <p:sp>
        <p:nvSpPr>
          <p:cNvPr id="5" name="Footer Placeholder 4">
            <a:extLst>
              <a:ext uri="{FF2B5EF4-FFF2-40B4-BE49-F238E27FC236}">
                <a16:creationId xmlns:a16="http://schemas.microsoft.com/office/drawing/2014/main" id="{69030A1E-4657-0419-BDF1-825B7BAD2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0175A-67EF-8FE6-EE7D-673255398F8B}"/>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355087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510F-5461-E5CB-77E4-DF8E1D943B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290899-65FB-EA9C-75E9-04A5D987D4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F445A5-819C-F5BE-A39F-93A2A757DB4C}"/>
              </a:ext>
            </a:extLst>
          </p:cNvPr>
          <p:cNvSpPr>
            <a:spLocks noGrp="1"/>
          </p:cNvSpPr>
          <p:nvPr>
            <p:ph type="dt" sz="half" idx="10"/>
          </p:nvPr>
        </p:nvSpPr>
        <p:spPr/>
        <p:txBody>
          <a:bodyPr/>
          <a:lstStyle/>
          <a:p>
            <a:fld id="{ADAAEBA9-DE60-451B-A1E4-9BA7148C3F8C}" type="datetimeFigureOut">
              <a:rPr lang="en-US" smtClean="0"/>
              <a:t>2/15/2024</a:t>
            </a:fld>
            <a:endParaRPr lang="en-US"/>
          </a:p>
        </p:txBody>
      </p:sp>
      <p:sp>
        <p:nvSpPr>
          <p:cNvPr id="5" name="Footer Placeholder 4">
            <a:extLst>
              <a:ext uri="{FF2B5EF4-FFF2-40B4-BE49-F238E27FC236}">
                <a16:creationId xmlns:a16="http://schemas.microsoft.com/office/drawing/2014/main" id="{79F5A001-F804-DC9B-145C-E46C1DD3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D7D38-C432-47A4-9C4F-87F6603F0205}"/>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870377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CDFF-56CE-6DE1-8D08-76DB3BF10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523535-43D3-9762-0CFC-72CC1CB27A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E73341-6890-0D76-6827-E995E8E35A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701D9-033B-7444-6774-614E205E6DDC}"/>
              </a:ext>
            </a:extLst>
          </p:cNvPr>
          <p:cNvSpPr>
            <a:spLocks noGrp="1"/>
          </p:cNvSpPr>
          <p:nvPr>
            <p:ph type="dt" sz="half" idx="10"/>
          </p:nvPr>
        </p:nvSpPr>
        <p:spPr/>
        <p:txBody>
          <a:bodyPr/>
          <a:lstStyle/>
          <a:p>
            <a:fld id="{ADAAEBA9-DE60-451B-A1E4-9BA7148C3F8C}" type="datetimeFigureOut">
              <a:rPr lang="en-US" smtClean="0"/>
              <a:t>2/15/2024</a:t>
            </a:fld>
            <a:endParaRPr lang="en-US"/>
          </a:p>
        </p:txBody>
      </p:sp>
      <p:sp>
        <p:nvSpPr>
          <p:cNvPr id="6" name="Footer Placeholder 5">
            <a:extLst>
              <a:ext uri="{FF2B5EF4-FFF2-40B4-BE49-F238E27FC236}">
                <a16:creationId xmlns:a16="http://schemas.microsoft.com/office/drawing/2014/main" id="{6361067B-3613-68C4-C7DD-368ECA4AD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57D99-0A11-E1B5-2313-F80B91E6CB08}"/>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988690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2/15/2024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460296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3564-7308-100F-47FE-6A90936BC9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DCF31-B4F6-3D54-3D54-27486EC632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9B8C61-934C-FB42-1B5C-95CD096B08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2A591-A5A3-7F67-A80C-DC6825EA0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94B95-148B-083B-A822-CE0765D363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56937-FEB2-F562-F7DF-78E5B69E87B4}"/>
              </a:ext>
            </a:extLst>
          </p:cNvPr>
          <p:cNvSpPr>
            <a:spLocks noGrp="1"/>
          </p:cNvSpPr>
          <p:nvPr>
            <p:ph type="dt" sz="half" idx="10"/>
          </p:nvPr>
        </p:nvSpPr>
        <p:spPr/>
        <p:txBody>
          <a:bodyPr/>
          <a:lstStyle/>
          <a:p>
            <a:fld id="{ADAAEBA9-DE60-451B-A1E4-9BA7148C3F8C}" type="datetimeFigureOut">
              <a:rPr lang="en-US" smtClean="0"/>
              <a:t>2/15/2024</a:t>
            </a:fld>
            <a:endParaRPr lang="en-US"/>
          </a:p>
        </p:txBody>
      </p:sp>
      <p:sp>
        <p:nvSpPr>
          <p:cNvPr id="8" name="Footer Placeholder 7">
            <a:extLst>
              <a:ext uri="{FF2B5EF4-FFF2-40B4-BE49-F238E27FC236}">
                <a16:creationId xmlns:a16="http://schemas.microsoft.com/office/drawing/2014/main" id="{49BF52A6-83DB-4153-3C70-B938413DCC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B7B3A3-4209-E99F-8B6A-CDB61F03DD2C}"/>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164340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6041-A924-AED5-E5CD-C0C2AFDF99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F754F0-4C2B-E242-21F9-AE9324306191}"/>
              </a:ext>
            </a:extLst>
          </p:cNvPr>
          <p:cNvSpPr>
            <a:spLocks noGrp="1"/>
          </p:cNvSpPr>
          <p:nvPr>
            <p:ph type="dt" sz="half" idx="10"/>
          </p:nvPr>
        </p:nvSpPr>
        <p:spPr/>
        <p:txBody>
          <a:bodyPr/>
          <a:lstStyle/>
          <a:p>
            <a:fld id="{ADAAEBA9-DE60-451B-A1E4-9BA7148C3F8C}" type="datetimeFigureOut">
              <a:rPr lang="en-US" smtClean="0"/>
              <a:t>2/15/2024</a:t>
            </a:fld>
            <a:endParaRPr lang="en-US"/>
          </a:p>
        </p:txBody>
      </p:sp>
      <p:sp>
        <p:nvSpPr>
          <p:cNvPr id="4" name="Footer Placeholder 3">
            <a:extLst>
              <a:ext uri="{FF2B5EF4-FFF2-40B4-BE49-F238E27FC236}">
                <a16:creationId xmlns:a16="http://schemas.microsoft.com/office/drawing/2014/main" id="{C63215EE-8462-016C-0CCE-0D2A2826ED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5E7B16-9495-0413-A045-D6AB5CB9E537}"/>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1175753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B814C-827C-0764-C92D-EB23BD544DB0}"/>
              </a:ext>
            </a:extLst>
          </p:cNvPr>
          <p:cNvSpPr>
            <a:spLocks noGrp="1"/>
          </p:cNvSpPr>
          <p:nvPr>
            <p:ph type="dt" sz="half" idx="10"/>
          </p:nvPr>
        </p:nvSpPr>
        <p:spPr/>
        <p:txBody>
          <a:bodyPr/>
          <a:lstStyle/>
          <a:p>
            <a:fld id="{ADAAEBA9-DE60-451B-A1E4-9BA7148C3F8C}" type="datetimeFigureOut">
              <a:rPr lang="en-US" smtClean="0"/>
              <a:t>2/15/2024</a:t>
            </a:fld>
            <a:endParaRPr lang="en-US"/>
          </a:p>
        </p:txBody>
      </p:sp>
      <p:sp>
        <p:nvSpPr>
          <p:cNvPr id="3" name="Footer Placeholder 2">
            <a:extLst>
              <a:ext uri="{FF2B5EF4-FFF2-40B4-BE49-F238E27FC236}">
                <a16:creationId xmlns:a16="http://schemas.microsoft.com/office/drawing/2014/main" id="{612C4855-0D45-6672-A17B-C9E12A23B7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AD71A6-21ED-C72A-5CBC-0F57FB69BF4F}"/>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469516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A8F7-28F0-AD7F-E010-D697348F4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AE9C21-EB5A-8C1B-F504-30E22B780C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2F00D3-8A77-533C-F1A2-54EEBD200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6C688-6A63-280A-F3CB-58D2C50BCE71}"/>
              </a:ext>
            </a:extLst>
          </p:cNvPr>
          <p:cNvSpPr>
            <a:spLocks noGrp="1"/>
          </p:cNvSpPr>
          <p:nvPr>
            <p:ph type="dt" sz="half" idx="10"/>
          </p:nvPr>
        </p:nvSpPr>
        <p:spPr/>
        <p:txBody>
          <a:bodyPr/>
          <a:lstStyle/>
          <a:p>
            <a:fld id="{ADAAEBA9-DE60-451B-A1E4-9BA7148C3F8C}" type="datetimeFigureOut">
              <a:rPr lang="en-US" smtClean="0"/>
              <a:t>2/15/2024</a:t>
            </a:fld>
            <a:endParaRPr lang="en-US"/>
          </a:p>
        </p:txBody>
      </p:sp>
      <p:sp>
        <p:nvSpPr>
          <p:cNvPr id="6" name="Footer Placeholder 5">
            <a:extLst>
              <a:ext uri="{FF2B5EF4-FFF2-40B4-BE49-F238E27FC236}">
                <a16:creationId xmlns:a16="http://schemas.microsoft.com/office/drawing/2014/main" id="{CD3A3535-AC88-279A-C5C4-D9DBDF158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54679-0D47-67AF-88DB-388E1F7E0243}"/>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709561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1DB2-207D-07EE-CBC2-05A6AA505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3C27C5-177A-6B1D-108B-A777BDD6E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879FF6-47FE-4B19-B14F-E172D998C7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5CB8C-AD32-B77B-5AC5-A34165EEAC86}"/>
              </a:ext>
            </a:extLst>
          </p:cNvPr>
          <p:cNvSpPr>
            <a:spLocks noGrp="1"/>
          </p:cNvSpPr>
          <p:nvPr>
            <p:ph type="dt" sz="half" idx="10"/>
          </p:nvPr>
        </p:nvSpPr>
        <p:spPr/>
        <p:txBody>
          <a:bodyPr/>
          <a:lstStyle/>
          <a:p>
            <a:fld id="{ADAAEBA9-DE60-451B-A1E4-9BA7148C3F8C}" type="datetimeFigureOut">
              <a:rPr lang="en-US" smtClean="0"/>
              <a:t>2/15/2024</a:t>
            </a:fld>
            <a:endParaRPr lang="en-US"/>
          </a:p>
        </p:txBody>
      </p:sp>
      <p:sp>
        <p:nvSpPr>
          <p:cNvPr id="6" name="Footer Placeholder 5">
            <a:extLst>
              <a:ext uri="{FF2B5EF4-FFF2-40B4-BE49-F238E27FC236}">
                <a16:creationId xmlns:a16="http://schemas.microsoft.com/office/drawing/2014/main" id="{0B007381-C5AF-88AC-3E2A-E5D44C443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5625A-3EEC-83E8-C438-42345274C4B7}"/>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1255249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CCA3-9C42-DD0E-25A0-1EB58BBEE3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CC8F59-37CC-389C-9B41-04613C70C5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F9AB7-5123-5AF2-67E7-0F862DC2B08A}"/>
              </a:ext>
            </a:extLst>
          </p:cNvPr>
          <p:cNvSpPr>
            <a:spLocks noGrp="1"/>
          </p:cNvSpPr>
          <p:nvPr>
            <p:ph type="dt" sz="half" idx="10"/>
          </p:nvPr>
        </p:nvSpPr>
        <p:spPr/>
        <p:txBody>
          <a:bodyPr/>
          <a:lstStyle/>
          <a:p>
            <a:fld id="{ADAAEBA9-DE60-451B-A1E4-9BA7148C3F8C}" type="datetimeFigureOut">
              <a:rPr lang="en-US" smtClean="0"/>
              <a:t>2/15/2024</a:t>
            </a:fld>
            <a:endParaRPr lang="en-US"/>
          </a:p>
        </p:txBody>
      </p:sp>
      <p:sp>
        <p:nvSpPr>
          <p:cNvPr id="5" name="Footer Placeholder 4">
            <a:extLst>
              <a:ext uri="{FF2B5EF4-FFF2-40B4-BE49-F238E27FC236}">
                <a16:creationId xmlns:a16="http://schemas.microsoft.com/office/drawing/2014/main" id="{D20DD464-F055-1754-84D6-5CE9A7F2C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D5004-E941-4DAF-DA9F-CD661C691588}"/>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441527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1A99BA-6667-4F68-CAFC-0437EA51EC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03191-A009-8743-AB54-1A4C4930AA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7914-9800-298C-F597-32F86F5E3586}"/>
              </a:ext>
            </a:extLst>
          </p:cNvPr>
          <p:cNvSpPr>
            <a:spLocks noGrp="1"/>
          </p:cNvSpPr>
          <p:nvPr>
            <p:ph type="dt" sz="half" idx="10"/>
          </p:nvPr>
        </p:nvSpPr>
        <p:spPr/>
        <p:txBody>
          <a:bodyPr/>
          <a:lstStyle/>
          <a:p>
            <a:fld id="{ADAAEBA9-DE60-451B-A1E4-9BA7148C3F8C}" type="datetimeFigureOut">
              <a:rPr lang="en-US" smtClean="0"/>
              <a:t>2/15/2024</a:t>
            </a:fld>
            <a:endParaRPr lang="en-US"/>
          </a:p>
        </p:txBody>
      </p:sp>
      <p:sp>
        <p:nvSpPr>
          <p:cNvPr id="5" name="Footer Placeholder 4">
            <a:extLst>
              <a:ext uri="{FF2B5EF4-FFF2-40B4-BE49-F238E27FC236}">
                <a16:creationId xmlns:a16="http://schemas.microsoft.com/office/drawing/2014/main" id="{30B7705A-8D03-FF2A-90BA-9CB123EDD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B256F-AFF1-428C-1380-FE8F6CCD2622}"/>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4124083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3481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2/15/2024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84748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7705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2/15/2024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9963835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609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2/15/2024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53644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2/15/2024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69090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2/15/2024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62849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2102792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2/15/2024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31559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2/15/2024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8818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2/15/2024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3030456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2/15/2024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11061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733370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2/15/2024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4177370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46862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664665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544191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3552923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446760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697007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033578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85673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979061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679725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2/15/2024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5448459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340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t>2024/2/15</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29781089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86626656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890305565"/>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24199940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27681699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2024/2/15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7640161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2024/2/15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69311204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2024/2/15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55413239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2024/2/15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81705013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2/15/2024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18627970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2024/2/15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42556230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71039761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B361EC6-CEF7-4AB0-B188-5248CFDC1A13}" type="datetimeFigureOut">
              <a:rPr lang="zh-CN" altLang="en-US" smtClean="0"/>
              <a:t>2024/2/15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2955200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71648954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2/15/2024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12020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FB90FF-751F-41F0-AA76-21B518112A1E}" type="datetimeFigureOut">
              <a:rPr lang="en-US" smtClean="0"/>
              <a:t>2/15/2024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2777995-0381-460E-BEDB-39026C333F06}" type="slidenum">
              <a:rPr lang="en-US" smtClean="0"/>
              <a:t>‹#›</a:t>
            </a:fld>
            <a:endParaRPr lang="en-US"/>
          </a:p>
        </p:txBody>
      </p:sp>
    </p:spTree>
    <p:extLst>
      <p:ext uri="{BB962C8B-B14F-4D97-AF65-F5344CB8AC3E}">
        <p14:creationId xmlns:p14="http://schemas.microsoft.com/office/powerpoint/2010/main" val="300108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9.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04B87F75-4469-ED8C-D3CB-CA2B82C10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17363"/>
            <a:ext cx="12192000" cy="6858000"/>
          </a:xfrm>
          <a:prstGeom prst="rect">
            <a:avLst/>
          </a:prstGeom>
        </p:spPr>
      </p:pic>
      <p:sp>
        <p:nvSpPr>
          <p:cNvPr id="12" name="Rounded Rectangle 11"/>
          <p:cNvSpPr/>
          <p:nvPr userDrawn="1"/>
        </p:nvSpPr>
        <p:spPr>
          <a:xfrm>
            <a:off x="136634" y="210207"/>
            <a:ext cx="11897711" cy="6357379"/>
          </a:xfrm>
          <a:prstGeom prst="roundRect">
            <a:avLst/>
          </a:prstGeom>
          <a:ln w="28575">
            <a:solidFill>
              <a:schemeClr val="accent6">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021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45A0E6-4A59-1482-AB04-65A7E28F8FF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3E29E-ED78-4ED5-B4B4-439A99F37FDB}" type="datetimeFigureOut">
              <a:rPr lang="en-US" smtClean="0"/>
              <a:t>2/15/2024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F8D4D-5885-4BA4-99A7-310B6CFCCEA2}"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31" y="0"/>
            <a:ext cx="12191138" cy="6858000"/>
          </a:xfrm>
          <a:prstGeom prst="rect">
            <a:avLst/>
          </a:prstGeom>
        </p:spPr>
      </p:pic>
    </p:spTree>
    <p:extLst>
      <p:ext uri="{BB962C8B-B14F-4D97-AF65-F5344CB8AC3E}">
        <p14:creationId xmlns:p14="http://schemas.microsoft.com/office/powerpoint/2010/main" val="173159524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617A33A-5801-C5E7-C305-3B4AAC863F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D3BEDA-EA53-60B7-608D-62520F64C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0716-0623-8373-731A-CD8DD4DDBC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FB3BC-7029-56BC-D283-81F9C60EC4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AEBA9-DE60-451B-A1E4-9BA7148C3F8C}" type="datetimeFigureOut">
              <a:rPr lang="en-US" smtClean="0"/>
              <a:t>2/15/2024</a:t>
            </a:fld>
            <a:endParaRPr lang="en-US"/>
          </a:p>
        </p:txBody>
      </p:sp>
      <p:sp>
        <p:nvSpPr>
          <p:cNvPr id="5" name="Footer Placeholder 4">
            <a:extLst>
              <a:ext uri="{FF2B5EF4-FFF2-40B4-BE49-F238E27FC236}">
                <a16:creationId xmlns:a16="http://schemas.microsoft.com/office/drawing/2014/main" id="{B89E4E40-8A63-0E29-1E55-89EF03864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163229-1155-698E-AE70-6A9EFF736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AD6E6-D590-4D51-B5A5-5C3A92DD882A}" type="slidenum">
              <a:rPr lang="en-US" smtClean="0"/>
              <a:t>‹#›</a:t>
            </a:fld>
            <a:endParaRPr lang="en-US"/>
          </a:p>
        </p:txBody>
      </p:sp>
    </p:spTree>
    <p:extLst>
      <p:ext uri="{BB962C8B-B14F-4D97-AF65-F5344CB8AC3E}">
        <p14:creationId xmlns:p14="http://schemas.microsoft.com/office/powerpoint/2010/main" val="244996730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2CC058E-AABD-F361-661C-D068BA72D4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4980141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03A76AB-5163-5052-C534-CAB6EC331C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1588802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D199A28-9D4C-4043-ACCE-CAEA6F41CC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6242726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microsoft.com/office/2007/relationships/hdphoto" Target="../media/hdphoto3.wdp"/><Relationship Id="rId9" Type="http://schemas.microsoft.com/office/2007/relationships/hdphoto" Target="../media/hdphoto5.wdp"/></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2.png"/><Relationship Id="rId7" Type="http://schemas.openxmlformats.org/officeDocument/2006/relationships/image" Target="../media/image25.svg"/><Relationship Id="rId12" Type="http://schemas.openxmlformats.org/officeDocument/2006/relationships/slide" Target="slide7.xml"/><Relationship Id="rId2" Type="http://schemas.openxmlformats.org/officeDocument/2006/relationships/slide" Target="slide5.xml"/><Relationship Id="rId1" Type="http://schemas.openxmlformats.org/officeDocument/2006/relationships/slideLayout" Target="../slideLayouts/slideLayout65.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slide" Target="slide4.xml"/><Relationship Id="rId10" Type="http://schemas.openxmlformats.org/officeDocument/2006/relationships/image" Target="../media/image27.svg"/><Relationship Id="rId4" Type="http://schemas.openxmlformats.org/officeDocument/2006/relationships/image" Target="../media/image23.sv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6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5.xml"/><Relationship Id="rId6" Type="http://schemas.openxmlformats.org/officeDocument/2006/relationships/slide" Target="slide3.xml"/><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5.xml"/><Relationship Id="rId6" Type="http://schemas.openxmlformats.org/officeDocument/2006/relationships/slide" Target="slide3.xml"/><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553762" y="2493598"/>
            <a:ext cx="4998720" cy="4998720"/>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95726" y="3758390"/>
            <a:ext cx="3435112" cy="3435112"/>
          </a:xfrm>
          <a:prstGeom prst="rect">
            <a:avLst/>
          </a:prstGeom>
        </p:spPr>
      </p:pic>
      <p:pic>
        <p:nvPicPr>
          <p:cNvPr id="1026" name="Picture 2" descr="Kiến trúc nhà sàn Tây Nguyên, bản sắc dân tộc vùng ca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078" y="3353681"/>
            <a:ext cx="3911402" cy="2932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5220871" y="3543117"/>
            <a:ext cx="5277076" cy="3650385"/>
          </a:xfrm>
          <a:prstGeom prst="rect">
            <a:avLst/>
          </a:prstGeom>
        </p:spPr>
      </p:pic>
      <p:pic>
        <p:nvPicPr>
          <p:cNvPr id="5" name="Picture 4">
            <a:extLst>
              <a:ext uri="{FF2B5EF4-FFF2-40B4-BE49-F238E27FC236}">
                <a16:creationId xmlns:a16="http://schemas.microsoft.com/office/drawing/2014/main" id="{8389B0B6-E33D-2E15-9E57-9215415B6C34}"/>
              </a:ext>
            </a:extLst>
          </p:cNvPr>
          <p:cNvPicPr>
            <a:picLocks noChangeAspect="1"/>
          </p:cNvPicPr>
          <p:nvPr/>
        </p:nvPicPr>
        <p:blipFill>
          <a:blip r:embed="rId10"/>
          <a:stretch>
            <a:fillRect/>
          </a:stretch>
        </p:blipFill>
        <p:spPr>
          <a:xfrm>
            <a:off x="3951169" y="429726"/>
            <a:ext cx="4194412" cy="969348"/>
          </a:xfrm>
          <a:prstGeom prst="rect">
            <a:avLst/>
          </a:prstGeom>
        </p:spPr>
      </p:pic>
      <p:pic>
        <p:nvPicPr>
          <p:cNvPr id="7" name="Picture 6">
            <a:extLst>
              <a:ext uri="{FF2B5EF4-FFF2-40B4-BE49-F238E27FC236}">
                <a16:creationId xmlns:a16="http://schemas.microsoft.com/office/drawing/2014/main" id="{A778AC82-41CA-F66C-CC97-8926626254EE}"/>
              </a:ext>
            </a:extLst>
          </p:cNvPr>
          <p:cNvPicPr>
            <a:picLocks noChangeAspect="1"/>
          </p:cNvPicPr>
          <p:nvPr/>
        </p:nvPicPr>
        <p:blipFill>
          <a:blip r:embed="rId11"/>
          <a:stretch>
            <a:fillRect/>
          </a:stretch>
        </p:blipFill>
        <p:spPr>
          <a:xfrm>
            <a:off x="260875" y="1240839"/>
            <a:ext cx="11327350" cy="1804572"/>
          </a:xfrm>
          <a:prstGeom prst="rect">
            <a:avLst/>
          </a:prstGeom>
        </p:spPr>
      </p:pic>
    </p:spTree>
    <p:extLst>
      <p:ext uri="{BB962C8B-B14F-4D97-AF65-F5344CB8AC3E}">
        <p14:creationId xmlns:p14="http://schemas.microsoft.com/office/powerpoint/2010/main" val="1079178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B1A0E3-3133-CF1A-D736-C76395ED7200}"/>
              </a:ext>
            </a:extLst>
          </p:cNvPr>
          <p:cNvPicPr>
            <a:picLocks noChangeAspect="1"/>
          </p:cNvPicPr>
          <p:nvPr/>
        </p:nvPicPr>
        <p:blipFill>
          <a:blip r:embed="rId2"/>
          <a:stretch>
            <a:fillRect/>
          </a:stretch>
        </p:blipFill>
        <p:spPr>
          <a:xfrm rot="497588">
            <a:off x="673071" y="496247"/>
            <a:ext cx="4293607" cy="2497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41BABD1-96B3-45D0-3C92-C819DF1DDF34}"/>
              </a:ext>
            </a:extLst>
          </p:cNvPr>
          <p:cNvPicPr>
            <a:picLocks noChangeAspect="1"/>
          </p:cNvPicPr>
          <p:nvPr/>
        </p:nvPicPr>
        <p:blipFill>
          <a:blip r:embed="rId3"/>
          <a:stretch>
            <a:fillRect/>
          </a:stretch>
        </p:blipFill>
        <p:spPr>
          <a:xfrm rot="21120844">
            <a:off x="895350" y="3235195"/>
            <a:ext cx="4363736" cy="2908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B776343-FEB8-7FA4-4898-F1C1AC4D8D78}"/>
              </a:ext>
            </a:extLst>
          </p:cNvPr>
          <p:cNvSpPr txBox="1"/>
          <p:nvPr/>
        </p:nvSpPr>
        <p:spPr>
          <a:xfrm>
            <a:off x="5645150" y="787411"/>
            <a:ext cx="6070599" cy="5209937"/>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457200" lvl="0" indent="-457200" algn="just" defTabSz="457200">
              <a:buFont typeface="Arial" panose="020B0604020202020204" pitchFamily="34" charset="0"/>
              <a:buChar char="•"/>
              <a:defRPr/>
            </a:pPr>
            <a:r>
              <a:rPr lang="vi-VN" sz="3000" b="1" dirty="0">
                <a:solidFill>
                  <a:prstClr val="black"/>
                </a:solidFill>
                <a:latin typeface="Calibri" panose="020F0502020204030204" pitchFamily="34" charset="0"/>
                <a:ea typeface="Roboto" panose="02000000000000000000" pitchFamily="2" charset="0"/>
                <a:cs typeface="Calibri" panose="020F0502020204030204" pitchFamily="34" charset="0"/>
              </a:rPr>
              <a:t>Nhà rông là ngôi nhà to, được làm từ gỗ, tre, nứa. Mái nhà rông</a:t>
            </a:r>
            <a:r>
              <a:rPr lang="en-US" sz="3000" b="1" dirty="0">
                <a:solidFill>
                  <a:prstClr val="black"/>
                </a:solidFill>
                <a:latin typeface="Calibri" panose="020F0502020204030204" pitchFamily="34" charset="0"/>
                <a:ea typeface="Roboto" panose="02000000000000000000" pitchFamily="2" charset="0"/>
                <a:cs typeface="Calibri" panose="020F0502020204030204" pitchFamily="34" charset="0"/>
              </a:rPr>
              <a:t>.</a:t>
            </a:r>
          </a:p>
          <a:p>
            <a:pPr marL="457200" lvl="0" indent="-457200" algn="just" defTabSz="457200">
              <a:buFont typeface="Arial" panose="020B0604020202020204" pitchFamily="34" charset="0"/>
              <a:buChar char="•"/>
              <a:defRPr/>
            </a:pPr>
            <a:r>
              <a:rPr lang="vi-VN" sz="3000" b="1" dirty="0">
                <a:solidFill>
                  <a:prstClr val="black"/>
                </a:solidFill>
                <a:latin typeface="Calibri" panose="020F0502020204030204" pitchFamily="34" charset="0"/>
                <a:ea typeface="Roboto" panose="02000000000000000000" pitchFamily="2" charset="0"/>
                <a:cs typeface="Calibri" panose="020F0502020204030204" pitchFamily="34" charset="0"/>
              </a:rPr>
              <a:t>Nhà rông là ngôi nhà chung lớn nhất của buôn, dùng để làm nơi sinh hoạt tập thể của cả buôn làng như: hội họp, tiếp khách. Nhà rông càng to đẹp thì càng chứng tỏ buôn càng giàu có, thịnh vượng.</a:t>
            </a:r>
          </a:p>
        </p:txBody>
      </p:sp>
    </p:spTree>
    <p:extLst>
      <p:ext uri="{BB962C8B-B14F-4D97-AF65-F5344CB8AC3E}">
        <p14:creationId xmlns:p14="http://schemas.microsoft.com/office/powerpoint/2010/main" val="1268410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sp>
        <p:nvSpPr>
          <p:cNvPr id="5" name="Freeform 9">
            <a:extLst>
              <a:ext uri="{FF2B5EF4-FFF2-40B4-BE49-F238E27FC236}">
                <a16:creationId xmlns:a16="http://schemas.microsoft.com/office/drawing/2014/main" id="{99E6A6C1-11BF-79B1-A3EC-5E9AC1BD0793}"/>
              </a:ext>
            </a:extLst>
          </p:cNvPr>
          <p:cNvSpPr/>
          <p:nvPr/>
        </p:nvSpPr>
        <p:spPr>
          <a:xfrm>
            <a:off x="13240801" y="-34317"/>
            <a:ext cx="2263314" cy="3585449"/>
          </a:xfrm>
          <a:custGeom>
            <a:avLst/>
            <a:gdLst/>
            <a:ahLst/>
            <a:cxnLst/>
            <a:rect l="l" t="t" r="r" b="b"/>
            <a:pathLst>
              <a:path w="2809591" h="4450838">
                <a:moveTo>
                  <a:pt x="0" y="0"/>
                </a:moveTo>
                <a:lnTo>
                  <a:pt x="2809592" y="0"/>
                </a:lnTo>
                <a:lnTo>
                  <a:pt x="2809592" y="4450838"/>
                </a:lnTo>
                <a:lnTo>
                  <a:pt x="0" y="445083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latin typeface="Calibri" panose="020F0502020204030204"/>
              </a:rPr>
              <a:t>   </a:t>
            </a:r>
            <a:r>
              <a:rPr lang="vi-VN" sz="4400" b="1" dirty="0">
                <a:solidFill>
                  <a:prstClr val="black"/>
                </a:solidFill>
                <a:latin typeface="Calibri" panose="020F0502020204030204"/>
              </a:rPr>
              <a:t>Ở một số dân tộc, mỗi buôn có một nhà rông với nét riêng về hình dáng và cách trang trí. Nhà rông là ngôi nhà chung lớn nhất của buôn. Nhiều sinh hoạt tập thể của cả buôn được diễn ra ở nhà rông.</a:t>
            </a:r>
            <a:endParaRPr kumimoji="0" lang="vi-VN" sz="4400" b="1"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6"/>
          <a:stretch>
            <a:fillRect/>
          </a:stretch>
        </p:blipFill>
        <p:spPr>
          <a:xfrm>
            <a:off x="2860444" y="0"/>
            <a:ext cx="6267231" cy="1444877"/>
          </a:xfrm>
          <a:prstGeom prst="rect">
            <a:avLst/>
          </a:prstGeom>
        </p:spPr>
      </p:pic>
    </p:spTree>
    <p:extLst>
      <p:ext uri="{BB962C8B-B14F-4D97-AF65-F5344CB8AC3E}">
        <p14:creationId xmlns:p14="http://schemas.microsoft.com/office/powerpoint/2010/main" val="270573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876300" y="666750"/>
            <a:ext cx="10725150" cy="2286000"/>
          </a:xfrm>
          <a:custGeom>
            <a:avLst/>
            <a:gdLst>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2286000" fill="none" extrusionOk="0">
                <a:moveTo>
                  <a:pt x="0" y="345161"/>
                </a:moveTo>
                <a:cubicBezTo>
                  <a:pt x="-141463" y="359918"/>
                  <a:pt x="517000" y="300640"/>
                  <a:pt x="1053064" y="0"/>
                </a:cubicBezTo>
                <a:cubicBezTo>
                  <a:pt x="3745362" y="582443"/>
                  <a:pt x="8191659" y="1044572"/>
                  <a:pt x="9672083" y="0"/>
                </a:cubicBezTo>
                <a:cubicBezTo>
                  <a:pt x="10297050" y="77897"/>
                  <a:pt x="10806399" y="234804"/>
                  <a:pt x="10725150" y="345161"/>
                </a:cubicBezTo>
                <a:cubicBezTo>
                  <a:pt x="10533045" y="1217194"/>
                  <a:pt x="10402914" y="1687713"/>
                  <a:pt x="10725150" y="1940836"/>
                </a:cubicBezTo>
                <a:cubicBezTo>
                  <a:pt x="10902675" y="2262697"/>
                  <a:pt x="9979754" y="2181783"/>
                  <a:pt x="9672083" y="2286000"/>
                </a:cubicBezTo>
                <a:cubicBezTo>
                  <a:pt x="9442635" y="2989526"/>
                  <a:pt x="5562699" y="3511185"/>
                  <a:pt x="1053064" y="2286000"/>
                </a:cubicBezTo>
                <a:cubicBezTo>
                  <a:pt x="325614" y="2307483"/>
                  <a:pt x="2628" y="2021377"/>
                  <a:pt x="0" y="1940836"/>
                </a:cubicBezTo>
                <a:cubicBezTo>
                  <a:pt x="-20122" y="1351491"/>
                  <a:pt x="12879" y="800015"/>
                  <a:pt x="0" y="345161"/>
                </a:cubicBezTo>
                <a:close/>
              </a:path>
              <a:path w="10725150" h="2286000" stroke="0" extrusionOk="0">
                <a:moveTo>
                  <a:pt x="0" y="345161"/>
                </a:moveTo>
                <a:cubicBezTo>
                  <a:pt x="5696" y="379676"/>
                  <a:pt x="308144" y="165153"/>
                  <a:pt x="1053064" y="0"/>
                </a:cubicBezTo>
                <a:cubicBezTo>
                  <a:pt x="3413113" y="121395"/>
                  <a:pt x="8522252" y="433336"/>
                  <a:pt x="9672083" y="0"/>
                </a:cubicBezTo>
                <a:cubicBezTo>
                  <a:pt x="10220702" y="-22595"/>
                  <a:pt x="10613296" y="205282"/>
                  <a:pt x="10725150" y="345161"/>
                </a:cubicBezTo>
                <a:cubicBezTo>
                  <a:pt x="10936026" y="802663"/>
                  <a:pt x="10473871" y="1829309"/>
                  <a:pt x="10725150" y="1940836"/>
                </a:cubicBezTo>
                <a:cubicBezTo>
                  <a:pt x="10472011" y="2025915"/>
                  <a:pt x="10309097" y="2598980"/>
                  <a:pt x="9672083" y="2286000"/>
                </a:cubicBezTo>
                <a:cubicBezTo>
                  <a:pt x="6268302" y="2852399"/>
                  <a:pt x="4301806" y="2436774"/>
                  <a:pt x="1053064" y="2286000"/>
                </a:cubicBezTo>
                <a:cubicBezTo>
                  <a:pt x="446717" y="2371803"/>
                  <a:pt x="-23169" y="2055448"/>
                  <a:pt x="0" y="1940836"/>
                </a:cubicBezTo>
                <a:cubicBezTo>
                  <a:pt x="17103" y="1722221"/>
                  <a:pt x="-145030" y="1067683"/>
                  <a:pt x="0" y="345161"/>
                </a:cubicBezTo>
                <a:close/>
              </a:path>
              <a:path w="10725150" h="2286000" fill="none" stroke="0" extrusionOk="0">
                <a:moveTo>
                  <a:pt x="0" y="345161"/>
                </a:moveTo>
                <a:cubicBezTo>
                  <a:pt x="143220" y="344660"/>
                  <a:pt x="574889" y="-11292"/>
                  <a:pt x="1053064" y="0"/>
                </a:cubicBezTo>
                <a:cubicBezTo>
                  <a:pt x="4500981" y="40844"/>
                  <a:pt x="8228348" y="40151"/>
                  <a:pt x="9672083" y="0"/>
                </a:cubicBezTo>
                <a:cubicBezTo>
                  <a:pt x="10346664" y="55695"/>
                  <a:pt x="10646905" y="95157"/>
                  <a:pt x="10725150" y="345161"/>
                </a:cubicBezTo>
                <a:cubicBezTo>
                  <a:pt x="10507622" y="1004653"/>
                  <a:pt x="10688194" y="1736016"/>
                  <a:pt x="10725150" y="1940836"/>
                </a:cubicBezTo>
                <a:cubicBezTo>
                  <a:pt x="11046855" y="1935769"/>
                  <a:pt x="10403163" y="2346044"/>
                  <a:pt x="9672083" y="2286000"/>
                </a:cubicBezTo>
                <a:cubicBezTo>
                  <a:pt x="6738190" y="2590739"/>
                  <a:pt x="4767357" y="1023572"/>
                  <a:pt x="1053064" y="2286000"/>
                </a:cubicBezTo>
                <a:cubicBezTo>
                  <a:pt x="329268" y="2330254"/>
                  <a:pt x="-32026" y="2032223"/>
                  <a:pt x="0" y="1940836"/>
                </a:cubicBezTo>
                <a:cubicBezTo>
                  <a:pt x="149447" y="1209370"/>
                  <a:pt x="-61021" y="695753"/>
                  <a:pt x="0" y="345161"/>
                </a:cubicBezTo>
                <a:close/>
              </a:path>
              <a:path w="10725150" h="2286000" fill="none" stroke="0" extrusionOk="0">
                <a:moveTo>
                  <a:pt x="0" y="345161"/>
                </a:moveTo>
                <a:cubicBezTo>
                  <a:pt x="30392" y="402061"/>
                  <a:pt x="526148" y="265449"/>
                  <a:pt x="1053064" y="0"/>
                </a:cubicBezTo>
                <a:cubicBezTo>
                  <a:pt x="3645102" y="-7342"/>
                  <a:pt x="7945405" y="-454247"/>
                  <a:pt x="9672083" y="0"/>
                </a:cubicBezTo>
                <a:cubicBezTo>
                  <a:pt x="10293640" y="-22708"/>
                  <a:pt x="10716300" y="190285"/>
                  <a:pt x="10725150" y="345161"/>
                </a:cubicBezTo>
                <a:cubicBezTo>
                  <a:pt x="10685662" y="1129440"/>
                  <a:pt x="10737957" y="1550857"/>
                  <a:pt x="10725150" y="1940836"/>
                </a:cubicBezTo>
                <a:cubicBezTo>
                  <a:pt x="11048549" y="2190686"/>
                  <a:pt x="10076182" y="2124581"/>
                  <a:pt x="9672083" y="2286000"/>
                </a:cubicBezTo>
                <a:cubicBezTo>
                  <a:pt x="7192729" y="2448235"/>
                  <a:pt x="5063487" y="3284389"/>
                  <a:pt x="1053064" y="2286000"/>
                </a:cubicBezTo>
                <a:cubicBezTo>
                  <a:pt x="332236" y="2276450"/>
                  <a:pt x="-42090" y="2077713"/>
                  <a:pt x="0" y="1940836"/>
                </a:cubicBezTo>
                <a:cubicBezTo>
                  <a:pt x="100124" y="1128623"/>
                  <a:pt x="165834" y="774433"/>
                  <a:pt x="0" y="345161"/>
                </a:cubicBezTo>
                <a:close/>
              </a:path>
              <a:path w="10725150" h="2286000" fill="none" stroke="0" extrusionOk="0">
                <a:moveTo>
                  <a:pt x="0" y="345161"/>
                </a:moveTo>
                <a:cubicBezTo>
                  <a:pt x="113819" y="304443"/>
                  <a:pt x="442978" y="153498"/>
                  <a:pt x="1053064" y="0"/>
                </a:cubicBezTo>
                <a:cubicBezTo>
                  <a:pt x="4668136" y="377527"/>
                  <a:pt x="7881204" y="866105"/>
                  <a:pt x="9672083" y="0"/>
                </a:cubicBezTo>
                <a:cubicBezTo>
                  <a:pt x="10288894" y="21255"/>
                  <a:pt x="10729680" y="126765"/>
                  <a:pt x="10725150" y="345161"/>
                </a:cubicBezTo>
                <a:cubicBezTo>
                  <a:pt x="10657178" y="1214965"/>
                  <a:pt x="10497922" y="1590817"/>
                  <a:pt x="10725150" y="1940836"/>
                </a:cubicBezTo>
                <a:cubicBezTo>
                  <a:pt x="10872243" y="2273146"/>
                  <a:pt x="9913562" y="2290970"/>
                  <a:pt x="9672083" y="2286000"/>
                </a:cubicBezTo>
                <a:cubicBezTo>
                  <a:pt x="8116287" y="2804887"/>
                  <a:pt x="5686642" y="3342881"/>
                  <a:pt x="1053064" y="2286000"/>
                </a:cubicBezTo>
                <a:cubicBezTo>
                  <a:pt x="357896" y="2311421"/>
                  <a:pt x="19047" y="2074625"/>
                  <a:pt x="0" y="1940836"/>
                </a:cubicBezTo>
                <a:cubicBezTo>
                  <a:pt x="40120" y="1243049"/>
                  <a:pt x="6466" y="710154"/>
                  <a:pt x="0" y="345161"/>
                </a:cubicBezTo>
                <a:close/>
              </a:path>
              <a:path w="10725150" h="2286000" fill="none" stroke="0" extrusionOk="0">
                <a:moveTo>
                  <a:pt x="0" y="345161"/>
                </a:moveTo>
                <a:cubicBezTo>
                  <a:pt x="-78683" y="292858"/>
                  <a:pt x="481117" y="316831"/>
                  <a:pt x="1053064" y="0"/>
                </a:cubicBezTo>
                <a:cubicBezTo>
                  <a:pt x="3930481" y="663699"/>
                  <a:pt x="8018136" y="548462"/>
                  <a:pt x="9672083" y="0"/>
                </a:cubicBezTo>
                <a:cubicBezTo>
                  <a:pt x="10296306" y="66330"/>
                  <a:pt x="10786712" y="179499"/>
                  <a:pt x="10725150" y="345161"/>
                </a:cubicBezTo>
                <a:cubicBezTo>
                  <a:pt x="10526464" y="1110395"/>
                  <a:pt x="10492314" y="1614608"/>
                  <a:pt x="10725150" y="1940836"/>
                </a:cubicBezTo>
                <a:cubicBezTo>
                  <a:pt x="10927418" y="2272561"/>
                  <a:pt x="9950725" y="2252026"/>
                  <a:pt x="9672083" y="2286000"/>
                </a:cubicBezTo>
                <a:cubicBezTo>
                  <a:pt x="8338498" y="3283457"/>
                  <a:pt x="6020436" y="2679993"/>
                  <a:pt x="1053064" y="2286000"/>
                </a:cubicBezTo>
                <a:cubicBezTo>
                  <a:pt x="334585" y="2312898"/>
                  <a:pt x="-11569" y="2037531"/>
                  <a:pt x="0" y="1940836"/>
                </a:cubicBezTo>
                <a:cubicBezTo>
                  <a:pt x="-25598" y="1318527"/>
                  <a:pt x="5019" y="656995"/>
                  <a:pt x="0" y="345161"/>
                </a:cubicBezTo>
                <a:close/>
              </a:path>
              <a:path w="10725150" h="2286000" fill="none" stroke="0" extrusionOk="0">
                <a:moveTo>
                  <a:pt x="0" y="345161"/>
                </a:moveTo>
                <a:cubicBezTo>
                  <a:pt x="-73183" y="313170"/>
                  <a:pt x="508567" y="361376"/>
                  <a:pt x="1053064" y="0"/>
                </a:cubicBezTo>
                <a:cubicBezTo>
                  <a:pt x="3857870" y="812718"/>
                  <a:pt x="8091017" y="820577"/>
                  <a:pt x="9672083" y="0"/>
                </a:cubicBezTo>
                <a:cubicBezTo>
                  <a:pt x="10297639" y="65943"/>
                  <a:pt x="10793246" y="208509"/>
                  <a:pt x="10725150" y="345161"/>
                </a:cubicBezTo>
                <a:cubicBezTo>
                  <a:pt x="10564745" y="1177793"/>
                  <a:pt x="10453325" y="1645184"/>
                  <a:pt x="10725150" y="1940836"/>
                </a:cubicBezTo>
                <a:cubicBezTo>
                  <a:pt x="10944790" y="2266329"/>
                  <a:pt x="9974352" y="2245902"/>
                  <a:pt x="9672083" y="2286000"/>
                </a:cubicBezTo>
                <a:cubicBezTo>
                  <a:pt x="8944141" y="3200336"/>
                  <a:pt x="5939009" y="2945328"/>
                  <a:pt x="1053064" y="2286000"/>
                </a:cubicBezTo>
                <a:cubicBezTo>
                  <a:pt x="325314" y="2311985"/>
                  <a:pt x="-6365" y="2016356"/>
                  <a:pt x="0" y="1940836"/>
                </a:cubicBezTo>
                <a:cubicBezTo>
                  <a:pt x="912" y="1339471"/>
                  <a:pt x="25007" y="746985"/>
                  <a:pt x="0" y="3451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2286000" fill="none" extrusionOk="0">
                        <a:moveTo>
                          <a:pt x="0" y="345161"/>
                        </a:moveTo>
                        <a:cubicBezTo>
                          <a:pt x="-111303" y="297826"/>
                          <a:pt x="514542" y="278176"/>
                          <a:pt x="1053064" y="0"/>
                        </a:cubicBezTo>
                        <a:cubicBezTo>
                          <a:pt x="3767325" y="555850"/>
                          <a:pt x="8067237" y="822104"/>
                          <a:pt x="9672083" y="0"/>
                        </a:cubicBezTo>
                        <a:cubicBezTo>
                          <a:pt x="10292652" y="66774"/>
                          <a:pt x="10791684" y="215381"/>
                          <a:pt x="10725150" y="345161"/>
                        </a:cubicBezTo>
                        <a:cubicBezTo>
                          <a:pt x="10536180" y="1210292"/>
                          <a:pt x="10458719" y="1676848"/>
                          <a:pt x="10725150" y="1940836"/>
                        </a:cubicBezTo>
                        <a:cubicBezTo>
                          <a:pt x="10897642" y="2257432"/>
                          <a:pt x="10011347" y="2200702"/>
                          <a:pt x="9672083" y="2286000"/>
                        </a:cubicBezTo>
                        <a:cubicBezTo>
                          <a:pt x="9286597" y="2827805"/>
                          <a:pt x="5525358" y="3433606"/>
                          <a:pt x="1053064" y="2286000"/>
                        </a:cubicBezTo>
                        <a:cubicBezTo>
                          <a:pt x="330051" y="2306301"/>
                          <a:pt x="2560" y="2026360"/>
                          <a:pt x="0" y="1940836"/>
                        </a:cubicBezTo>
                        <a:cubicBezTo>
                          <a:pt x="-20900" y="1309091"/>
                          <a:pt x="4534" y="734391"/>
                          <a:pt x="0" y="345161"/>
                        </a:cubicBezTo>
                        <a:close/>
                      </a:path>
                      <a:path w="10725150" h="2286000" stroke="0" extrusionOk="0">
                        <a:moveTo>
                          <a:pt x="0" y="345161"/>
                        </a:moveTo>
                        <a:cubicBezTo>
                          <a:pt x="7008" y="373077"/>
                          <a:pt x="365939" y="112446"/>
                          <a:pt x="1053064" y="0"/>
                        </a:cubicBezTo>
                        <a:cubicBezTo>
                          <a:pt x="3242346" y="107143"/>
                          <a:pt x="8499864" y="415400"/>
                          <a:pt x="9672083" y="0"/>
                        </a:cubicBezTo>
                        <a:cubicBezTo>
                          <a:pt x="10234785" y="-19891"/>
                          <a:pt x="10619006" y="201570"/>
                          <a:pt x="10725150" y="345161"/>
                        </a:cubicBezTo>
                        <a:cubicBezTo>
                          <a:pt x="10899150" y="832038"/>
                          <a:pt x="10502898" y="1790735"/>
                          <a:pt x="10725150" y="1940836"/>
                        </a:cubicBezTo>
                        <a:cubicBezTo>
                          <a:pt x="10572204" y="2064753"/>
                          <a:pt x="10287103" y="2529563"/>
                          <a:pt x="9672083" y="2286000"/>
                        </a:cubicBezTo>
                        <a:cubicBezTo>
                          <a:pt x="6280360" y="2769044"/>
                          <a:pt x="4357417" y="2416620"/>
                          <a:pt x="1053064" y="2286000"/>
                        </a:cubicBezTo>
                        <a:cubicBezTo>
                          <a:pt x="438075" y="2353739"/>
                          <a:pt x="-25721" y="2067848"/>
                          <a:pt x="0" y="1940836"/>
                        </a:cubicBezTo>
                        <a:cubicBezTo>
                          <a:pt x="-48172" y="1680323"/>
                          <a:pt x="-110672" y="1017360"/>
                          <a:pt x="0" y="345161"/>
                        </a:cubicBezTo>
                        <a:close/>
                      </a:path>
                      <a:path w="10725150" h="2286000" fill="none" stroke="0" extrusionOk="0">
                        <a:moveTo>
                          <a:pt x="0" y="345161"/>
                        </a:moveTo>
                        <a:cubicBezTo>
                          <a:pt x="87905" y="262189"/>
                          <a:pt x="551398" y="18866"/>
                          <a:pt x="1053064" y="0"/>
                        </a:cubicBezTo>
                        <a:cubicBezTo>
                          <a:pt x="4486306" y="90928"/>
                          <a:pt x="8131833" y="41853"/>
                          <a:pt x="9672083" y="0"/>
                        </a:cubicBezTo>
                        <a:cubicBezTo>
                          <a:pt x="10315317" y="20180"/>
                          <a:pt x="10651977" y="97715"/>
                          <a:pt x="10725150" y="345161"/>
                        </a:cubicBezTo>
                        <a:cubicBezTo>
                          <a:pt x="10510493" y="1006129"/>
                          <a:pt x="10676660" y="1703137"/>
                          <a:pt x="10725150" y="1940836"/>
                        </a:cubicBezTo>
                        <a:cubicBezTo>
                          <a:pt x="10992844" y="1998677"/>
                          <a:pt x="10380655" y="2340816"/>
                          <a:pt x="9672083" y="2286000"/>
                        </a:cubicBezTo>
                        <a:cubicBezTo>
                          <a:pt x="6981872" y="2584873"/>
                          <a:pt x="4846084" y="1382071"/>
                          <a:pt x="1053064" y="2286000"/>
                        </a:cubicBezTo>
                        <a:cubicBezTo>
                          <a:pt x="340244" y="2323224"/>
                          <a:pt x="-29302" y="2040126"/>
                          <a:pt x="0" y="1940836"/>
                        </a:cubicBezTo>
                        <a:cubicBezTo>
                          <a:pt x="85501" y="1202431"/>
                          <a:pt x="-44460" y="682296"/>
                          <a:pt x="0" y="345161"/>
                        </a:cubicBezTo>
                        <a:close/>
                      </a:path>
                      <a:path w="10725150" h="2286000" fill="none" stroke="0" extrusionOk="0">
                        <a:moveTo>
                          <a:pt x="0" y="345161"/>
                        </a:moveTo>
                        <a:cubicBezTo>
                          <a:pt x="19832" y="326162"/>
                          <a:pt x="512926" y="213832"/>
                          <a:pt x="1053064" y="0"/>
                        </a:cubicBezTo>
                        <a:cubicBezTo>
                          <a:pt x="3835354" y="67039"/>
                          <a:pt x="7988714" y="-142563"/>
                          <a:pt x="9672083" y="0"/>
                        </a:cubicBezTo>
                        <a:cubicBezTo>
                          <a:pt x="10290297" y="-14293"/>
                          <a:pt x="10726178" y="181612"/>
                          <a:pt x="10725150" y="345161"/>
                        </a:cubicBezTo>
                        <a:cubicBezTo>
                          <a:pt x="10663556" y="1112384"/>
                          <a:pt x="10705863" y="1576020"/>
                          <a:pt x="10725150" y="1940836"/>
                        </a:cubicBezTo>
                        <a:cubicBezTo>
                          <a:pt x="10976470" y="2186102"/>
                          <a:pt x="10071579" y="2152468"/>
                          <a:pt x="9672083" y="2286000"/>
                        </a:cubicBezTo>
                        <a:cubicBezTo>
                          <a:pt x="7503702" y="2477860"/>
                          <a:pt x="5082823" y="3119833"/>
                          <a:pt x="1053064" y="2286000"/>
                        </a:cubicBezTo>
                        <a:cubicBezTo>
                          <a:pt x="338248" y="2285218"/>
                          <a:pt x="-34277" y="2078279"/>
                          <a:pt x="0" y="1940836"/>
                        </a:cubicBezTo>
                        <a:cubicBezTo>
                          <a:pt x="54096" y="1164478"/>
                          <a:pt x="113932" y="735049"/>
                          <a:pt x="0" y="345161"/>
                        </a:cubicBezTo>
                        <a:close/>
                      </a:path>
                      <a:path w="10725150" h="2286000" fill="none" stroke="0" extrusionOk="0">
                        <a:moveTo>
                          <a:pt x="0" y="345161"/>
                        </a:moveTo>
                        <a:cubicBezTo>
                          <a:pt x="76389" y="265821"/>
                          <a:pt x="449769" y="155201"/>
                          <a:pt x="1053064" y="0"/>
                        </a:cubicBezTo>
                        <a:cubicBezTo>
                          <a:pt x="4501528" y="415902"/>
                          <a:pt x="7894023" y="755082"/>
                          <a:pt x="9672083" y="0"/>
                        </a:cubicBezTo>
                        <a:cubicBezTo>
                          <a:pt x="10303079" y="24002"/>
                          <a:pt x="10755749" y="147132"/>
                          <a:pt x="10725150" y="345161"/>
                        </a:cubicBezTo>
                        <a:cubicBezTo>
                          <a:pt x="10630027" y="1170006"/>
                          <a:pt x="10542584" y="1621971"/>
                          <a:pt x="10725150" y="1940836"/>
                        </a:cubicBezTo>
                        <a:cubicBezTo>
                          <a:pt x="10884890" y="2252736"/>
                          <a:pt x="9944626" y="2274706"/>
                          <a:pt x="9672083" y="2286000"/>
                        </a:cubicBezTo>
                        <a:cubicBezTo>
                          <a:pt x="8191808" y="2745220"/>
                          <a:pt x="5565656" y="3118733"/>
                          <a:pt x="1053064" y="2286000"/>
                        </a:cubicBezTo>
                        <a:cubicBezTo>
                          <a:pt x="354207" y="2309639"/>
                          <a:pt x="5536" y="2065193"/>
                          <a:pt x="0" y="1940836"/>
                        </a:cubicBezTo>
                        <a:cubicBezTo>
                          <a:pt x="33885" y="1250115"/>
                          <a:pt x="11839" y="698115"/>
                          <a:pt x="0" y="345161"/>
                        </a:cubicBezTo>
                        <a:close/>
                      </a:path>
                      <a:path w="10725150" h="2286000" fill="none" stroke="0" extrusionOk="0">
                        <a:moveTo>
                          <a:pt x="0" y="345161"/>
                        </a:moveTo>
                        <a:cubicBezTo>
                          <a:pt x="-12510" y="279413"/>
                          <a:pt x="498134" y="251712"/>
                          <a:pt x="1053064" y="0"/>
                        </a:cubicBezTo>
                        <a:cubicBezTo>
                          <a:pt x="3957296" y="563444"/>
                          <a:pt x="8118142" y="531942"/>
                          <a:pt x="9672083" y="0"/>
                        </a:cubicBezTo>
                        <a:cubicBezTo>
                          <a:pt x="10290928" y="42932"/>
                          <a:pt x="10780710" y="164485"/>
                          <a:pt x="10725150" y="345161"/>
                        </a:cubicBezTo>
                        <a:cubicBezTo>
                          <a:pt x="10570967" y="1151145"/>
                          <a:pt x="10474225" y="1627424"/>
                          <a:pt x="10725150" y="1940836"/>
                        </a:cubicBezTo>
                        <a:cubicBezTo>
                          <a:pt x="10927749" y="2239694"/>
                          <a:pt x="9995698" y="2238283"/>
                          <a:pt x="9672083" y="2286000"/>
                        </a:cubicBezTo>
                        <a:cubicBezTo>
                          <a:pt x="8465994" y="3004103"/>
                          <a:pt x="5787704" y="2706657"/>
                          <a:pt x="1053064" y="2286000"/>
                        </a:cubicBezTo>
                        <a:cubicBezTo>
                          <a:pt x="334131" y="2315515"/>
                          <a:pt x="337" y="2043162"/>
                          <a:pt x="0" y="1940836"/>
                        </a:cubicBezTo>
                        <a:cubicBezTo>
                          <a:pt x="14835" y="1310770"/>
                          <a:pt x="19943" y="725253"/>
                          <a:pt x="0" y="3451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238250" y="1148228"/>
            <a:ext cx="9953625" cy="1754326"/>
          </a:xfrm>
          <a:prstGeom prst="rect">
            <a:avLst/>
          </a:prstGeom>
          <a:noFill/>
        </p:spPr>
        <p:txBody>
          <a:bodyPr wrap="square">
            <a:spAutoFit/>
          </a:bodyPr>
          <a:lstStyle/>
          <a:p>
            <a:pPr lvl="0" algn="ctr">
              <a:defRPr/>
            </a:pPr>
            <a:r>
              <a:rPr lang="en-US" sz="5400" b="1" dirty="0" err="1">
                <a:solidFill>
                  <a:srgbClr val="003399"/>
                </a:solidFill>
              </a:rPr>
              <a:t>Hoạt</a:t>
            </a:r>
            <a:r>
              <a:rPr lang="en-US" sz="5400" b="1" dirty="0">
                <a:solidFill>
                  <a:srgbClr val="003399"/>
                </a:solidFill>
              </a:rPr>
              <a:t> </a:t>
            </a:r>
            <a:r>
              <a:rPr lang="en-US" sz="5400" b="1" dirty="0" err="1">
                <a:solidFill>
                  <a:srgbClr val="003399"/>
                </a:solidFill>
              </a:rPr>
              <a:t>động</a:t>
            </a:r>
            <a:r>
              <a:rPr lang="en-US" sz="5400" b="1" dirty="0">
                <a:solidFill>
                  <a:srgbClr val="003399"/>
                </a:solidFill>
              </a:rPr>
              <a:t> 6: </a:t>
            </a:r>
            <a:r>
              <a:rPr lang="en-US" sz="5400" b="1" dirty="0" err="1">
                <a:solidFill>
                  <a:srgbClr val="003399"/>
                </a:solidFill>
              </a:rPr>
              <a:t>Khám</a:t>
            </a:r>
            <a:r>
              <a:rPr lang="en-US" sz="5400" b="1" dirty="0">
                <a:solidFill>
                  <a:srgbClr val="003399"/>
                </a:solidFill>
              </a:rPr>
              <a:t> </a:t>
            </a:r>
            <a:r>
              <a:rPr lang="en-US" sz="5400" b="1" dirty="0" err="1">
                <a:solidFill>
                  <a:srgbClr val="003399"/>
                </a:solidFill>
              </a:rPr>
              <a:t>phá</a:t>
            </a:r>
            <a:r>
              <a:rPr lang="en-US" sz="5400" b="1" dirty="0">
                <a:solidFill>
                  <a:srgbClr val="003399"/>
                </a:solidFill>
              </a:rPr>
              <a:t> </a:t>
            </a:r>
            <a:r>
              <a:rPr lang="en-US" sz="5400" b="1" dirty="0" err="1">
                <a:solidFill>
                  <a:srgbClr val="003399"/>
                </a:solidFill>
              </a:rPr>
              <a:t>lễ</a:t>
            </a:r>
            <a:r>
              <a:rPr lang="en-US" sz="5400" b="1" dirty="0">
                <a:solidFill>
                  <a:srgbClr val="003399"/>
                </a:solidFill>
              </a:rPr>
              <a:t> </a:t>
            </a:r>
            <a:r>
              <a:rPr lang="en-US" sz="5400" b="1" dirty="0" err="1">
                <a:solidFill>
                  <a:srgbClr val="003399"/>
                </a:solidFill>
              </a:rPr>
              <a:t>hội</a:t>
            </a:r>
            <a:r>
              <a:rPr lang="en-US" sz="5400" b="1" dirty="0">
                <a:solidFill>
                  <a:srgbClr val="003399"/>
                </a:solidFill>
              </a:rPr>
              <a:t> </a:t>
            </a:r>
            <a:r>
              <a:rPr lang="en-US" sz="5400" b="1" dirty="0" err="1">
                <a:solidFill>
                  <a:srgbClr val="003399"/>
                </a:solidFill>
              </a:rPr>
              <a:t>và</a:t>
            </a:r>
            <a:r>
              <a:rPr lang="en-US" sz="5400" b="1" dirty="0">
                <a:solidFill>
                  <a:srgbClr val="003399"/>
                </a:solidFill>
              </a:rPr>
              <a:t> </a:t>
            </a:r>
            <a:r>
              <a:rPr lang="en-US" sz="5400" b="1" dirty="0" err="1">
                <a:solidFill>
                  <a:srgbClr val="003399"/>
                </a:solidFill>
              </a:rPr>
              <a:t>nhạc</a:t>
            </a:r>
            <a:r>
              <a:rPr lang="en-US" sz="5400" b="1" dirty="0">
                <a:solidFill>
                  <a:srgbClr val="003399"/>
                </a:solidFill>
              </a:rPr>
              <a:t> </a:t>
            </a:r>
            <a:r>
              <a:rPr lang="en-US" sz="5400" b="1" dirty="0" err="1">
                <a:solidFill>
                  <a:srgbClr val="003399"/>
                </a:solidFill>
              </a:rPr>
              <a:t>cụ</a:t>
            </a:r>
            <a:endParaRPr kumimoji="0" lang="en-US" sz="5400" b="1" i="0" u="none" strike="noStrike" kern="1200" cap="none" spc="0" normalizeH="0" baseline="0" noProof="0" dirty="0">
              <a:ln>
                <a:noFill/>
              </a:ln>
              <a:solidFill>
                <a:srgbClr val="003399"/>
              </a:solidFill>
              <a:effectLst/>
              <a:uLnTx/>
              <a:uFillTx/>
              <a:latin typeface="Calibri"/>
              <a:ea typeface="+mn-ea"/>
              <a:cs typeface="+mn-cs"/>
            </a:endParaRPr>
          </a:p>
        </p:txBody>
      </p:sp>
    </p:spTree>
    <p:extLst>
      <p:ext uri="{BB962C8B-B14F-4D97-AF65-F5344CB8AC3E}">
        <p14:creationId xmlns:p14="http://schemas.microsoft.com/office/powerpoint/2010/main" val="2724931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406400" y="244486"/>
            <a:ext cx="11318240" cy="173664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quan sát hình 5, 6 và kết hợp với hiểu biết của bản thân, em hãy kể tên một số lễ hội và hoạt động chính trong lễ hội ở vùng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2A52C64C-49CA-DDAE-B62F-18D88917BF99}"/>
              </a:ext>
            </a:extLst>
          </p:cNvPr>
          <p:cNvPicPr>
            <a:picLocks noChangeAspect="1"/>
          </p:cNvPicPr>
          <p:nvPr/>
        </p:nvPicPr>
        <p:blipFill>
          <a:blip r:embed="rId3"/>
          <a:stretch>
            <a:fillRect/>
          </a:stretch>
        </p:blipFill>
        <p:spPr>
          <a:xfrm>
            <a:off x="971550" y="2117941"/>
            <a:ext cx="10248900" cy="4235234"/>
          </a:xfrm>
          <a:prstGeom prst="rect">
            <a:avLst/>
          </a:prstGeom>
        </p:spPr>
      </p:pic>
    </p:spTree>
    <p:extLst>
      <p:ext uri="{BB962C8B-B14F-4D97-AF65-F5344CB8AC3E}">
        <p14:creationId xmlns:p14="http://schemas.microsoft.com/office/powerpoint/2010/main" val="279706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7" name="Group 6"/>
          <p:cNvGrpSpPr/>
          <p:nvPr/>
        </p:nvGrpSpPr>
        <p:grpSpPr>
          <a:xfrm>
            <a:off x="3609975" y="95250"/>
            <a:ext cx="5019675" cy="1057275"/>
            <a:chOff x="1899329" y="788662"/>
            <a:chExt cx="8709869" cy="4835840"/>
          </a:xfrm>
        </p:grpSpPr>
        <p:sp>
          <p:nvSpPr>
            <p:cNvPr id="8" name="Rectangle: Rounded Corners 7"/>
            <p:cNvSpPr/>
            <p:nvPr/>
          </p:nvSpPr>
          <p:spPr>
            <a:xfrm>
              <a:off x="1978741" y="12585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9" name="Rectangle: Rounded Corners 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10" name="Rectangle 9"/>
          <p:cNvSpPr/>
          <p:nvPr/>
        </p:nvSpPr>
        <p:spPr>
          <a:xfrm>
            <a:off x="3819525" y="300464"/>
            <a:ext cx="4791075" cy="646331"/>
          </a:xfrm>
          <a:prstGeom prst="rect">
            <a:avLst/>
          </a:prstGeom>
        </p:spPr>
        <p:txBody>
          <a:bodyPr wrap="square">
            <a:spAutoFit/>
          </a:bodyPr>
          <a:lstStyle/>
          <a:p>
            <a:pPr lvl="0" algn="ctr">
              <a:defRPr/>
            </a:pPr>
            <a:r>
              <a:rPr lang="en-US" sz="3600" b="1" dirty="0" err="1">
                <a:solidFill>
                  <a:srgbClr val="002060"/>
                </a:solidFill>
              </a:rPr>
              <a:t>Một</a:t>
            </a:r>
            <a:r>
              <a:rPr lang="en-US" sz="3600" b="1" dirty="0">
                <a:solidFill>
                  <a:srgbClr val="002060"/>
                </a:solidFill>
              </a:rPr>
              <a:t> </a:t>
            </a:r>
            <a:r>
              <a:rPr lang="en-US" sz="3600" b="1" dirty="0" err="1">
                <a:solidFill>
                  <a:srgbClr val="002060"/>
                </a:solidFill>
              </a:rPr>
              <a:t>số</a:t>
            </a:r>
            <a:r>
              <a:rPr lang="en-US" sz="3600" b="1" dirty="0">
                <a:solidFill>
                  <a:srgbClr val="002060"/>
                </a:solidFill>
              </a:rPr>
              <a:t> </a:t>
            </a:r>
            <a:r>
              <a:rPr lang="en-US" sz="3600" b="1" dirty="0" err="1">
                <a:solidFill>
                  <a:srgbClr val="002060"/>
                </a:solidFill>
              </a:rPr>
              <a:t>lễ</a:t>
            </a:r>
            <a:r>
              <a:rPr lang="en-US" sz="3600" b="1" dirty="0">
                <a:solidFill>
                  <a:srgbClr val="002060"/>
                </a:solidFill>
              </a:rPr>
              <a:t> </a:t>
            </a:r>
            <a:r>
              <a:rPr lang="en-US" sz="3600" b="1" dirty="0" err="1">
                <a:solidFill>
                  <a:srgbClr val="002060"/>
                </a:solidFill>
              </a:rPr>
              <a:t>hội</a:t>
            </a:r>
            <a:r>
              <a:rPr lang="en-US" sz="3600" b="1" dirty="0">
                <a:solidFill>
                  <a:srgbClr val="002060"/>
                </a:solidFill>
              </a:rPr>
              <a:t> </a:t>
            </a:r>
            <a:r>
              <a:rPr lang="en-US" sz="3600" b="1" dirty="0" err="1">
                <a:solidFill>
                  <a:srgbClr val="002060"/>
                </a:solidFill>
              </a:rPr>
              <a:t>đặc</a:t>
            </a:r>
            <a:r>
              <a:rPr lang="en-US" sz="3600" b="1" dirty="0">
                <a:solidFill>
                  <a:srgbClr val="002060"/>
                </a:solidFill>
              </a:rPr>
              <a:t> </a:t>
            </a:r>
            <a:r>
              <a:rPr lang="en-US" sz="3600" b="1" dirty="0" err="1">
                <a:solidFill>
                  <a:srgbClr val="002060"/>
                </a:solidFill>
              </a:rPr>
              <a:t>sắc</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7FBE269-927C-B934-A9E4-E2CD456ED75D}"/>
              </a:ext>
            </a:extLst>
          </p:cNvPr>
          <p:cNvPicPr>
            <a:picLocks noChangeAspect="1"/>
          </p:cNvPicPr>
          <p:nvPr/>
        </p:nvPicPr>
        <p:blipFill>
          <a:blip r:embed="rId3"/>
          <a:stretch>
            <a:fillRect/>
          </a:stretch>
        </p:blipFill>
        <p:spPr>
          <a:xfrm>
            <a:off x="285749" y="1543050"/>
            <a:ext cx="5972175" cy="3981450"/>
          </a:xfrm>
          <a:prstGeom prst="rect">
            <a:avLst/>
          </a:prstGeom>
        </p:spPr>
      </p:pic>
      <p:sp>
        <p:nvSpPr>
          <p:cNvPr id="5" name="TextBox 4">
            <a:extLst>
              <a:ext uri="{FF2B5EF4-FFF2-40B4-BE49-F238E27FC236}">
                <a16:creationId xmlns:a16="http://schemas.microsoft.com/office/drawing/2014/main" id="{8F34170F-4C02-7BEB-6A6F-0F866CDC8AC3}"/>
              </a:ext>
            </a:extLst>
          </p:cNvPr>
          <p:cNvSpPr txBox="1"/>
          <p:nvPr/>
        </p:nvSpPr>
        <p:spPr>
          <a:xfrm>
            <a:off x="1349376" y="5768986"/>
            <a:ext cx="3841750"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Lễ</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hội</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cồng</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chiêng</a:t>
            </a:r>
            <a:endParaRPr lang="vi-VN" sz="3600" b="1" dirty="0">
              <a:solidFill>
                <a:srgbClr val="FF0000"/>
              </a:solidFill>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90B75CF9-6BDC-BEFD-5CB1-FEC2D9C4E0F9}"/>
              </a:ext>
            </a:extLst>
          </p:cNvPr>
          <p:cNvPicPr>
            <a:picLocks noChangeAspect="1"/>
          </p:cNvPicPr>
          <p:nvPr/>
        </p:nvPicPr>
        <p:blipFill>
          <a:blip r:embed="rId4"/>
          <a:stretch>
            <a:fillRect/>
          </a:stretch>
        </p:blipFill>
        <p:spPr>
          <a:xfrm>
            <a:off x="6743699" y="1515082"/>
            <a:ext cx="5076825" cy="3990368"/>
          </a:xfrm>
          <a:prstGeom prst="rect">
            <a:avLst/>
          </a:prstGeom>
        </p:spPr>
      </p:pic>
      <p:sp>
        <p:nvSpPr>
          <p:cNvPr id="11" name="TextBox 10">
            <a:extLst>
              <a:ext uri="{FF2B5EF4-FFF2-40B4-BE49-F238E27FC236}">
                <a16:creationId xmlns:a16="http://schemas.microsoft.com/office/drawing/2014/main" id="{F61F338E-FDC9-D75B-4719-99DAFFBB3B6E}"/>
              </a:ext>
            </a:extLst>
          </p:cNvPr>
          <p:cNvSpPr txBox="1"/>
          <p:nvPr/>
        </p:nvSpPr>
        <p:spPr>
          <a:xfrm>
            <a:off x="7816851" y="5740411"/>
            <a:ext cx="3279774"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Hội</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đua</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voi</a:t>
            </a:r>
            <a:endParaRPr lang="vi-VN" sz="3600" b="1" dirty="0">
              <a:solidFill>
                <a:srgbClr val="FF0000"/>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909761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7" name="Group 6"/>
          <p:cNvGrpSpPr/>
          <p:nvPr/>
        </p:nvGrpSpPr>
        <p:grpSpPr>
          <a:xfrm>
            <a:off x="3609975" y="95250"/>
            <a:ext cx="5019675" cy="1057275"/>
            <a:chOff x="1899329" y="788662"/>
            <a:chExt cx="8709869" cy="4835840"/>
          </a:xfrm>
        </p:grpSpPr>
        <p:sp>
          <p:nvSpPr>
            <p:cNvPr id="8" name="Rectangle: Rounded Corners 7"/>
            <p:cNvSpPr/>
            <p:nvPr/>
          </p:nvSpPr>
          <p:spPr>
            <a:xfrm>
              <a:off x="1978741" y="12585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9" name="Rectangle: Rounded Corners 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10" name="Rectangle 9"/>
          <p:cNvSpPr/>
          <p:nvPr/>
        </p:nvSpPr>
        <p:spPr>
          <a:xfrm>
            <a:off x="3819525" y="300464"/>
            <a:ext cx="4791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lễ</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hội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đặc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sắc</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34170F-4C02-7BEB-6A6F-0F866CDC8AC3}"/>
              </a:ext>
            </a:extLst>
          </p:cNvPr>
          <p:cNvSpPr txBox="1"/>
          <p:nvPr/>
        </p:nvSpPr>
        <p:spPr>
          <a:xfrm>
            <a:off x="1873251" y="5654686"/>
            <a:ext cx="2641599"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noProof="0" dirty="0" err="1">
                <a:solidFill>
                  <a:srgbClr val="FF0000"/>
                </a:solidFill>
                <a:latin typeface="Calibri" panose="020F0502020204030204" pitchFamily="34" charset="0"/>
                <a:ea typeface="Roboto" panose="02000000000000000000" pitchFamily="2" charset="0"/>
                <a:cs typeface="Calibri" panose="020F0502020204030204" pitchFamily="34" charset="0"/>
              </a:rPr>
              <a:t>Hội</a:t>
            </a:r>
            <a:r>
              <a:rPr lang="en-US" sz="3600" b="1" noProof="0"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noProof="0" dirty="0" err="1">
                <a:solidFill>
                  <a:srgbClr val="FF0000"/>
                </a:solidFill>
                <a:latin typeface="Calibri" panose="020F0502020204030204" pitchFamily="34" charset="0"/>
                <a:ea typeface="Roboto" panose="02000000000000000000" pitchFamily="2" charset="0"/>
                <a:cs typeface="Calibri" panose="020F0502020204030204" pitchFamily="34" charset="0"/>
              </a:rPr>
              <a:t>xuân</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id="{F61F338E-FDC9-D75B-4719-99DAFFBB3B6E}"/>
              </a:ext>
            </a:extLst>
          </p:cNvPr>
          <p:cNvSpPr txBox="1"/>
          <p:nvPr/>
        </p:nvSpPr>
        <p:spPr>
          <a:xfrm>
            <a:off x="7200900" y="5740411"/>
            <a:ext cx="389572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Lễ</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Mừng</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lúa</a:t>
            </a:r>
            <a:r>
              <a:rPr lang="en-US" sz="3600" b="1" dirty="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srgbClr val="FF0000"/>
                </a:solidFill>
                <a:latin typeface="Calibri" panose="020F0502020204030204" pitchFamily="34" charset="0"/>
                <a:ea typeface="Roboto" panose="02000000000000000000" pitchFamily="2" charset="0"/>
                <a:cs typeface="Calibri" panose="020F0502020204030204" pitchFamily="34" charset="0"/>
              </a:rPr>
              <a:t>mới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90DC18EE-B25C-7C49-2D1A-DBDE1E3C6EF9}"/>
              </a:ext>
            </a:extLst>
          </p:cNvPr>
          <p:cNvPicPr>
            <a:picLocks noChangeAspect="1"/>
          </p:cNvPicPr>
          <p:nvPr/>
        </p:nvPicPr>
        <p:blipFill>
          <a:blip r:embed="rId3"/>
          <a:stretch>
            <a:fillRect/>
          </a:stretch>
        </p:blipFill>
        <p:spPr>
          <a:xfrm>
            <a:off x="476249" y="1552575"/>
            <a:ext cx="5585883" cy="3867150"/>
          </a:xfrm>
          <a:prstGeom prst="rect">
            <a:avLst/>
          </a:prstGeom>
        </p:spPr>
      </p:pic>
      <p:pic>
        <p:nvPicPr>
          <p:cNvPr id="12" name="Picture 11">
            <a:extLst>
              <a:ext uri="{FF2B5EF4-FFF2-40B4-BE49-F238E27FC236}">
                <a16:creationId xmlns:a16="http://schemas.microsoft.com/office/drawing/2014/main" id="{C7385046-2028-D9CA-A068-3DEC50631E9C}"/>
              </a:ext>
            </a:extLst>
          </p:cNvPr>
          <p:cNvPicPr>
            <a:picLocks noChangeAspect="1"/>
          </p:cNvPicPr>
          <p:nvPr/>
        </p:nvPicPr>
        <p:blipFill>
          <a:blip r:embed="rId4"/>
          <a:stretch>
            <a:fillRect/>
          </a:stretch>
        </p:blipFill>
        <p:spPr>
          <a:xfrm>
            <a:off x="6475337" y="1571624"/>
            <a:ext cx="5201034" cy="3876676"/>
          </a:xfrm>
          <a:prstGeom prst="rect">
            <a:avLst/>
          </a:prstGeom>
        </p:spPr>
      </p:pic>
    </p:spTree>
    <p:extLst>
      <p:ext uri="{BB962C8B-B14F-4D97-AF65-F5344CB8AC3E}">
        <p14:creationId xmlns:p14="http://schemas.microsoft.com/office/powerpoint/2010/main" val="17343839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ễ hội đua voi Tây Nguyên Vietnam Festival  Lehoiinfo_480p">
            <a:hlinkClick r:id="" action="ppaction://media"/>
            <a:extLst>
              <a:ext uri="{FF2B5EF4-FFF2-40B4-BE49-F238E27FC236}">
                <a16:creationId xmlns:a16="http://schemas.microsoft.com/office/drawing/2014/main" id="{0B431AC8-766A-1C9E-3A59-0768772F43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2082557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9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sp>
        <p:nvSpPr>
          <p:cNvPr id="5" name="Freeform 9">
            <a:extLst>
              <a:ext uri="{FF2B5EF4-FFF2-40B4-BE49-F238E27FC236}">
                <a16:creationId xmlns:a16="http://schemas.microsoft.com/office/drawing/2014/main" id="{99E6A6C1-11BF-79B1-A3EC-5E9AC1BD0793}"/>
              </a:ext>
            </a:extLst>
          </p:cNvPr>
          <p:cNvSpPr/>
          <p:nvPr/>
        </p:nvSpPr>
        <p:spPr>
          <a:xfrm>
            <a:off x="13240801" y="-34317"/>
            <a:ext cx="2263314" cy="3585449"/>
          </a:xfrm>
          <a:custGeom>
            <a:avLst/>
            <a:gdLst/>
            <a:ahLst/>
            <a:cxnLst/>
            <a:rect l="l" t="t" r="r" b="b"/>
            <a:pathLst>
              <a:path w="2809591" h="4450838">
                <a:moveTo>
                  <a:pt x="0" y="0"/>
                </a:moveTo>
                <a:lnTo>
                  <a:pt x="2809592" y="0"/>
                </a:lnTo>
                <a:lnTo>
                  <a:pt x="2809592" y="4450838"/>
                </a:lnTo>
                <a:lnTo>
                  <a:pt x="0" y="445083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black"/>
                </a:solidFill>
              </a:rPr>
              <a:t>   </a:t>
            </a:r>
            <a:r>
              <a:rPr lang="en-US" sz="4400" b="1" dirty="0" err="1">
                <a:solidFill>
                  <a:prstClr val="black"/>
                </a:solidFill>
              </a:rPr>
              <a:t>Đồng</a:t>
            </a:r>
            <a:r>
              <a:rPr lang="en-US" sz="4400" b="1" dirty="0">
                <a:solidFill>
                  <a:prstClr val="black"/>
                </a:solidFill>
              </a:rPr>
              <a:t> </a:t>
            </a:r>
            <a:r>
              <a:rPr lang="en-US" sz="4400" b="1" dirty="0" err="1">
                <a:solidFill>
                  <a:prstClr val="black"/>
                </a:solidFill>
              </a:rPr>
              <a:t>bào</a:t>
            </a:r>
            <a:r>
              <a:rPr lang="en-US" sz="4400" b="1" dirty="0">
                <a:solidFill>
                  <a:prstClr val="black"/>
                </a:solidFill>
              </a:rPr>
              <a:t> </a:t>
            </a:r>
            <a:r>
              <a:rPr lang="en-US" sz="4400" b="1" dirty="0" err="1">
                <a:solidFill>
                  <a:prstClr val="black"/>
                </a:solidFill>
              </a:rPr>
              <a:t>các</a:t>
            </a:r>
            <a:r>
              <a:rPr lang="en-US" sz="4400" b="1" dirty="0">
                <a:solidFill>
                  <a:prstClr val="black"/>
                </a:solidFill>
              </a:rPr>
              <a:t> </a:t>
            </a:r>
            <a:r>
              <a:rPr lang="en-US" sz="4400" b="1" dirty="0" err="1">
                <a:solidFill>
                  <a:prstClr val="black"/>
                </a:solidFill>
              </a:rPr>
              <a:t>dân</a:t>
            </a:r>
            <a:r>
              <a:rPr lang="en-US" sz="4400" b="1" dirty="0">
                <a:solidFill>
                  <a:prstClr val="black"/>
                </a:solidFill>
              </a:rPr>
              <a:t> </a:t>
            </a:r>
            <a:r>
              <a:rPr lang="en-US" sz="4400" b="1" dirty="0" err="1">
                <a:solidFill>
                  <a:prstClr val="black"/>
                </a:solidFill>
              </a:rPr>
              <a:t>tộc</a:t>
            </a:r>
            <a:r>
              <a:rPr lang="en-US" sz="4400" b="1" dirty="0">
                <a:solidFill>
                  <a:prstClr val="black"/>
                </a:solidFill>
              </a:rPr>
              <a:t> </a:t>
            </a:r>
            <a:r>
              <a:rPr lang="en-US" sz="4400" b="1" dirty="0" err="1">
                <a:solidFill>
                  <a:prstClr val="black"/>
                </a:solidFill>
              </a:rPr>
              <a:t>Tây</a:t>
            </a:r>
            <a:r>
              <a:rPr lang="en-US" sz="4400" b="1" dirty="0">
                <a:solidFill>
                  <a:prstClr val="black"/>
                </a:solidFill>
              </a:rPr>
              <a:t> </a:t>
            </a:r>
            <a:r>
              <a:rPr lang="en-US" sz="4400" b="1" dirty="0" err="1">
                <a:solidFill>
                  <a:prstClr val="black"/>
                </a:solidFill>
              </a:rPr>
              <a:t>Nguyên</a:t>
            </a:r>
            <a:r>
              <a:rPr lang="en-US" sz="4400" b="1" dirty="0">
                <a:solidFill>
                  <a:prstClr val="black"/>
                </a:solidFill>
              </a:rPr>
              <a:t> </a:t>
            </a:r>
            <a:r>
              <a:rPr lang="en-US" sz="4400" b="1" dirty="0" err="1">
                <a:solidFill>
                  <a:prstClr val="black"/>
                </a:solidFill>
              </a:rPr>
              <a:t>có</a:t>
            </a:r>
            <a:r>
              <a:rPr lang="en-US" sz="4400" b="1" dirty="0">
                <a:solidFill>
                  <a:prstClr val="black"/>
                </a:solidFill>
              </a:rPr>
              <a:t> </a:t>
            </a:r>
            <a:r>
              <a:rPr lang="en-US" sz="4400" b="1" dirty="0" err="1">
                <a:solidFill>
                  <a:prstClr val="black"/>
                </a:solidFill>
              </a:rPr>
              <a:t>những</a:t>
            </a:r>
            <a:r>
              <a:rPr lang="en-US" sz="4400" b="1" dirty="0">
                <a:solidFill>
                  <a:prstClr val="black"/>
                </a:solidFill>
              </a:rPr>
              <a:t> </a:t>
            </a:r>
            <a:r>
              <a:rPr lang="en-US" sz="4400" b="1" dirty="0" err="1">
                <a:solidFill>
                  <a:prstClr val="black"/>
                </a:solidFill>
              </a:rPr>
              <a:t>nét</a:t>
            </a:r>
            <a:r>
              <a:rPr lang="en-US" sz="4400" b="1" dirty="0">
                <a:solidFill>
                  <a:prstClr val="black"/>
                </a:solidFill>
              </a:rPr>
              <a:t> </a:t>
            </a:r>
            <a:r>
              <a:rPr lang="en-US" sz="4400" b="1" dirty="0" err="1">
                <a:solidFill>
                  <a:prstClr val="black"/>
                </a:solidFill>
              </a:rPr>
              <a:t>văn</a:t>
            </a:r>
            <a:r>
              <a:rPr lang="en-US" sz="4400" b="1" dirty="0">
                <a:solidFill>
                  <a:prstClr val="black"/>
                </a:solidFill>
              </a:rPr>
              <a:t> </a:t>
            </a:r>
            <a:r>
              <a:rPr lang="en-US" sz="4400" b="1" dirty="0" err="1">
                <a:solidFill>
                  <a:prstClr val="black"/>
                </a:solidFill>
              </a:rPr>
              <a:t>hóa</a:t>
            </a:r>
            <a:r>
              <a:rPr lang="en-US" sz="4400" b="1" dirty="0">
                <a:solidFill>
                  <a:prstClr val="black"/>
                </a:solidFill>
              </a:rPr>
              <a:t> </a:t>
            </a:r>
            <a:r>
              <a:rPr lang="en-US" sz="4400" b="1" dirty="0" err="1">
                <a:solidFill>
                  <a:prstClr val="black"/>
                </a:solidFill>
              </a:rPr>
              <a:t>đặc</a:t>
            </a:r>
            <a:r>
              <a:rPr lang="en-US" sz="4400" b="1" dirty="0">
                <a:solidFill>
                  <a:prstClr val="black"/>
                </a:solidFill>
              </a:rPr>
              <a:t> </a:t>
            </a:r>
            <a:r>
              <a:rPr lang="en-US" sz="4400" b="1" dirty="0" err="1">
                <a:solidFill>
                  <a:prstClr val="black"/>
                </a:solidFill>
              </a:rPr>
              <a:t>sắc</a:t>
            </a:r>
            <a:r>
              <a:rPr lang="en-US" sz="4400" b="1" dirty="0">
                <a:solidFill>
                  <a:prstClr val="black"/>
                </a:solidFill>
              </a:rPr>
              <a:t> </a:t>
            </a:r>
            <a:r>
              <a:rPr lang="en-US" sz="4400" b="1" dirty="0" err="1">
                <a:solidFill>
                  <a:prstClr val="black"/>
                </a:solidFill>
              </a:rPr>
              <a:t>góp</a:t>
            </a:r>
            <a:r>
              <a:rPr lang="en-US" sz="4400" b="1" dirty="0">
                <a:solidFill>
                  <a:prstClr val="black"/>
                </a:solidFill>
              </a:rPr>
              <a:t> </a:t>
            </a:r>
            <a:r>
              <a:rPr lang="en-US" sz="4400" b="1" dirty="0" err="1">
                <a:solidFill>
                  <a:prstClr val="black"/>
                </a:solidFill>
              </a:rPr>
              <a:t>phần</a:t>
            </a:r>
            <a:r>
              <a:rPr lang="en-US" sz="4400" b="1" dirty="0">
                <a:solidFill>
                  <a:prstClr val="black"/>
                </a:solidFill>
              </a:rPr>
              <a:t> </a:t>
            </a:r>
            <a:r>
              <a:rPr lang="en-US" sz="4400" b="1" dirty="0" err="1">
                <a:solidFill>
                  <a:prstClr val="black"/>
                </a:solidFill>
              </a:rPr>
              <a:t>làm</a:t>
            </a:r>
            <a:r>
              <a:rPr lang="en-US" sz="4400" b="1" dirty="0">
                <a:solidFill>
                  <a:prstClr val="black"/>
                </a:solidFill>
              </a:rPr>
              <a:t> </a:t>
            </a:r>
            <a:r>
              <a:rPr lang="en-US" sz="4400" b="1" dirty="0" err="1">
                <a:solidFill>
                  <a:prstClr val="black"/>
                </a:solidFill>
              </a:rPr>
              <a:t>nên</a:t>
            </a:r>
            <a:r>
              <a:rPr lang="en-US" sz="4400" b="1" dirty="0">
                <a:solidFill>
                  <a:prstClr val="black"/>
                </a:solidFill>
              </a:rPr>
              <a:t> </a:t>
            </a:r>
            <a:r>
              <a:rPr lang="en-US" sz="4400" b="1" dirty="0" err="1">
                <a:solidFill>
                  <a:prstClr val="black"/>
                </a:solidFill>
              </a:rPr>
              <a:t>bản</a:t>
            </a:r>
            <a:r>
              <a:rPr lang="en-US" sz="4400" b="1" dirty="0">
                <a:solidFill>
                  <a:prstClr val="black"/>
                </a:solidFill>
              </a:rPr>
              <a:t> </a:t>
            </a:r>
            <a:r>
              <a:rPr lang="en-US" sz="4400" b="1" dirty="0" err="1">
                <a:solidFill>
                  <a:prstClr val="black"/>
                </a:solidFill>
              </a:rPr>
              <a:t>sắc</a:t>
            </a:r>
            <a:r>
              <a:rPr lang="en-US" sz="4400" b="1" dirty="0">
                <a:solidFill>
                  <a:prstClr val="black"/>
                </a:solidFill>
              </a:rPr>
              <a:t> </a:t>
            </a:r>
            <a:r>
              <a:rPr lang="en-US" sz="4400" b="1" dirty="0" err="1">
                <a:solidFill>
                  <a:prstClr val="black"/>
                </a:solidFill>
              </a:rPr>
              <a:t>văn</a:t>
            </a:r>
            <a:r>
              <a:rPr lang="en-US" sz="4400" b="1" dirty="0">
                <a:solidFill>
                  <a:prstClr val="black"/>
                </a:solidFill>
              </a:rPr>
              <a:t> </a:t>
            </a:r>
            <a:r>
              <a:rPr lang="en-US" sz="4400" b="1" dirty="0" err="1">
                <a:solidFill>
                  <a:prstClr val="black"/>
                </a:solidFill>
              </a:rPr>
              <a:t>hóa</a:t>
            </a:r>
            <a:r>
              <a:rPr lang="en-US" sz="4400" b="1" dirty="0">
                <a:solidFill>
                  <a:prstClr val="black"/>
                </a:solidFill>
              </a:rPr>
              <a:t> </a:t>
            </a:r>
            <a:r>
              <a:rPr lang="en-US" sz="4400" b="1" dirty="0" err="1">
                <a:solidFill>
                  <a:prstClr val="black"/>
                </a:solidFill>
              </a:rPr>
              <a:t>của</a:t>
            </a:r>
            <a:r>
              <a:rPr lang="en-US" sz="4400" b="1" dirty="0">
                <a:solidFill>
                  <a:prstClr val="black"/>
                </a:solidFill>
              </a:rPr>
              <a:t> </a:t>
            </a:r>
            <a:r>
              <a:rPr lang="en-US" sz="4400" b="1" dirty="0" err="1">
                <a:solidFill>
                  <a:prstClr val="black"/>
                </a:solidFill>
              </a:rPr>
              <a:t>dân</a:t>
            </a:r>
            <a:r>
              <a:rPr lang="en-US" sz="4400" b="1" dirty="0">
                <a:solidFill>
                  <a:prstClr val="black"/>
                </a:solidFill>
              </a:rPr>
              <a:t> </a:t>
            </a:r>
            <a:r>
              <a:rPr lang="en-US" sz="4400" b="1" dirty="0" err="1">
                <a:solidFill>
                  <a:prstClr val="black"/>
                </a:solidFill>
              </a:rPr>
              <a:t>tộc</a:t>
            </a:r>
            <a:r>
              <a:rPr lang="en-US" sz="4400" b="1" dirty="0">
                <a:solidFill>
                  <a:prstClr val="black"/>
                </a:solidFill>
              </a:rPr>
              <a:t> </a:t>
            </a:r>
            <a:r>
              <a:rPr lang="en-US" sz="4400" b="1" dirty="0" err="1">
                <a:solidFill>
                  <a:prstClr val="black"/>
                </a:solidFill>
              </a:rPr>
              <a:t>Việt</a:t>
            </a:r>
            <a:r>
              <a:rPr lang="en-US" sz="4400" b="1" dirty="0">
                <a:solidFill>
                  <a:prstClr val="black"/>
                </a:solidFill>
              </a:rPr>
              <a:t> Nam. </a:t>
            </a:r>
            <a:r>
              <a:rPr lang="en-US" sz="4400" b="1" dirty="0" err="1">
                <a:solidFill>
                  <a:prstClr val="black"/>
                </a:solidFill>
              </a:rPr>
              <a:t>Vì</a:t>
            </a:r>
            <a:r>
              <a:rPr lang="en-US" sz="4400" b="1" dirty="0">
                <a:solidFill>
                  <a:prstClr val="black"/>
                </a:solidFill>
              </a:rPr>
              <a:t> </a:t>
            </a:r>
            <a:r>
              <a:rPr lang="en-US" sz="4400" b="1" dirty="0" err="1">
                <a:solidFill>
                  <a:prstClr val="black"/>
                </a:solidFill>
              </a:rPr>
              <a:t>vậy</a:t>
            </a:r>
            <a:r>
              <a:rPr lang="en-US" sz="4400" b="1" dirty="0">
                <a:solidFill>
                  <a:prstClr val="black"/>
                </a:solidFill>
              </a:rPr>
              <a:t> </a:t>
            </a:r>
            <a:r>
              <a:rPr lang="en-US" sz="4400" b="1" dirty="0" err="1">
                <a:solidFill>
                  <a:prstClr val="black"/>
                </a:solidFill>
              </a:rPr>
              <a:t>chúng</a:t>
            </a:r>
            <a:r>
              <a:rPr lang="en-US" sz="4400" b="1" dirty="0">
                <a:solidFill>
                  <a:prstClr val="black"/>
                </a:solidFill>
              </a:rPr>
              <a:t> ta </a:t>
            </a:r>
            <a:r>
              <a:rPr lang="en-US" sz="4400" b="1" dirty="0" err="1">
                <a:solidFill>
                  <a:prstClr val="black"/>
                </a:solidFill>
              </a:rPr>
              <a:t>hãy</a:t>
            </a:r>
            <a:r>
              <a:rPr lang="en-US" sz="4400" b="1" dirty="0">
                <a:solidFill>
                  <a:prstClr val="black"/>
                </a:solidFill>
              </a:rPr>
              <a:t> </a:t>
            </a:r>
            <a:r>
              <a:rPr lang="en-US" sz="4400" b="1" dirty="0" err="1">
                <a:solidFill>
                  <a:prstClr val="black"/>
                </a:solidFill>
              </a:rPr>
              <a:t>trân</a:t>
            </a:r>
            <a:r>
              <a:rPr lang="en-US" sz="4400" b="1" dirty="0">
                <a:solidFill>
                  <a:prstClr val="black"/>
                </a:solidFill>
              </a:rPr>
              <a:t> </a:t>
            </a:r>
            <a:r>
              <a:rPr lang="en-US" sz="4400" b="1" dirty="0" err="1">
                <a:solidFill>
                  <a:prstClr val="black"/>
                </a:solidFill>
              </a:rPr>
              <a:t>trọng</a:t>
            </a:r>
            <a:r>
              <a:rPr lang="en-US" sz="4400" b="1" dirty="0">
                <a:solidFill>
                  <a:prstClr val="black"/>
                </a:solidFill>
              </a:rPr>
              <a:t>, </a:t>
            </a:r>
            <a:r>
              <a:rPr lang="en-US" sz="4400" b="1" dirty="0" err="1">
                <a:solidFill>
                  <a:prstClr val="black"/>
                </a:solidFill>
              </a:rPr>
              <a:t>giữ</a:t>
            </a:r>
            <a:r>
              <a:rPr lang="en-US" sz="4400" b="1" dirty="0">
                <a:solidFill>
                  <a:prstClr val="black"/>
                </a:solidFill>
              </a:rPr>
              <a:t> </a:t>
            </a:r>
            <a:r>
              <a:rPr lang="en-US" sz="4400" b="1" dirty="0" err="1">
                <a:solidFill>
                  <a:prstClr val="black"/>
                </a:solidFill>
              </a:rPr>
              <a:t>gìn</a:t>
            </a:r>
            <a:r>
              <a:rPr lang="en-US" sz="4400" b="1" dirty="0">
                <a:solidFill>
                  <a:prstClr val="black"/>
                </a:solidFill>
              </a:rPr>
              <a:t> </a:t>
            </a:r>
            <a:r>
              <a:rPr lang="en-US" sz="4400" b="1" dirty="0" err="1">
                <a:solidFill>
                  <a:prstClr val="black"/>
                </a:solidFill>
              </a:rPr>
              <a:t>những</a:t>
            </a:r>
            <a:r>
              <a:rPr lang="en-US" sz="4400" b="1" dirty="0">
                <a:solidFill>
                  <a:prstClr val="black"/>
                </a:solidFill>
              </a:rPr>
              <a:t> </a:t>
            </a:r>
            <a:r>
              <a:rPr lang="en-US" sz="4400" b="1" dirty="0" err="1">
                <a:solidFill>
                  <a:prstClr val="black"/>
                </a:solidFill>
              </a:rPr>
              <a:t>nét</a:t>
            </a:r>
            <a:r>
              <a:rPr lang="en-US" sz="4400" b="1" dirty="0">
                <a:solidFill>
                  <a:prstClr val="black"/>
                </a:solidFill>
              </a:rPr>
              <a:t> </a:t>
            </a:r>
            <a:r>
              <a:rPr lang="en-US" sz="4400" b="1" dirty="0" err="1">
                <a:solidFill>
                  <a:prstClr val="black"/>
                </a:solidFill>
              </a:rPr>
              <a:t>đẹp</a:t>
            </a:r>
            <a:r>
              <a:rPr lang="en-US" sz="4400" b="1" dirty="0">
                <a:solidFill>
                  <a:prstClr val="black"/>
                </a:solidFill>
              </a:rPr>
              <a:t> </a:t>
            </a:r>
            <a:r>
              <a:rPr lang="en-US" sz="4400" b="1" dirty="0" err="1">
                <a:solidFill>
                  <a:prstClr val="black"/>
                </a:solidFill>
              </a:rPr>
              <a:t>văn</a:t>
            </a:r>
            <a:r>
              <a:rPr lang="en-US" sz="4400" b="1" dirty="0">
                <a:solidFill>
                  <a:prstClr val="black"/>
                </a:solidFill>
              </a:rPr>
              <a:t> </a:t>
            </a:r>
            <a:r>
              <a:rPr lang="en-US" sz="4400" b="1" dirty="0" err="1">
                <a:solidFill>
                  <a:prstClr val="black"/>
                </a:solidFill>
              </a:rPr>
              <a:t>hóa</a:t>
            </a:r>
            <a:r>
              <a:rPr lang="en-US" sz="4400" b="1" dirty="0">
                <a:solidFill>
                  <a:prstClr val="black"/>
                </a:solidFill>
              </a:rPr>
              <a:t> </a:t>
            </a:r>
            <a:r>
              <a:rPr lang="en-US" sz="4400" b="1" dirty="0" err="1">
                <a:solidFill>
                  <a:prstClr val="black"/>
                </a:solidFill>
              </a:rPr>
              <a:t>đó</a:t>
            </a:r>
            <a:r>
              <a:rPr lang="en-US" sz="4400" b="1" dirty="0">
                <a:solidFill>
                  <a:prstClr val="black"/>
                </a:solidFill>
              </a:rPr>
              <a:t>.</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6"/>
          <a:stretch>
            <a:fillRect/>
          </a:stretch>
        </p:blipFill>
        <p:spPr>
          <a:xfrm>
            <a:off x="2860444" y="0"/>
            <a:ext cx="6267231" cy="1444877"/>
          </a:xfrm>
          <a:prstGeom prst="rect">
            <a:avLst/>
          </a:prstGeom>
        </p:spPr>
      </p:pic>
    </p:spTree>
    <p:extLst>
      <p:ext uri="{BB962C8B-B14F-4D97-AF65-F5344CB8AC3E}">
        <p14:creationId xmlns:p14="http://schemas.microsoft.com/office/powerpoint/2010/main" val="341490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4" name="Picture 3">
            <a:extLst>
              <a:ext uri="{FF2B5EF4-FFF2-40B4-BE49-F238E27FC236}">
                <a16:creationId xmlns:a16="http://schemas.microsoft.com/office/drawing/2014/main" id="{9A722D22-3CCD-CF8A-D10C-8DBA510C50A6}"/>
              </a:ext>
            </a:extLst>
          </p:cNvPr>
          <p:cNvPicPr>
            <a:picLocks noChangeAspect="1"/>
          </p:cNvPicPr>
          <p:nvPr/>
        </p:nvPicPr>
        <p:blipFill>
          <a:blip r:embed="rId3"/>
          <a:stretch>
            <a:fillRect/>
          </a:stretch>
        </p:blipFill>
        <p:spPr>
          <a:xfrm>
            <a:off x="1072542" y="381540"/>
            <a:ext cx="10144623" cy="3139712"/>
          </a:xfrm>
          <a:prstGeom prst="rect">
            <a:avLst/>
          </a:prstGeom>
        </p:spPr>
      </p:pic>
    </p:spTree>
    <p:extLst>
      <p:ext uri="{BB962C8B-B14F-4D97-AF65-F5344CB8AC3E}">
        <p14:creationId xmlns:p14="http://schemas.microsoft.com/office/powerpoint/2010/main" val="36640815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876300" y="666750"/>
            <a:ext cx="10725150" cy="2286000"/>
          </a:xfrm>
          <a:custGeom>
            <a:avLst/>
            <a:gdLst>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2286000" fill="none" extrusionOk="0">
                <a:moveTo>
                  <a:pt x="0" y="345161"/>
                </a:moveTo>
                <a:cubicBezTo>
                  <a:pt x="-141463" y="359918"/>
                  <a:pt x="517000" y="300640"/>
                  <a:pt x="1053064" y="0"/>
                </a:cubicBezTo>
                <a:cubicBezTo>
                  <a:pt x="3745362" y="582443"/>
                  <a:pt x="8191659" y="1044572"/>
                  <a:pt x="9672083" y="0"/>
                </a:cubicBezTo>
                <a:cubicBezTo>
                  <a:pt x="10297050" y="77897"/>
                  <a:pt x="10806399" y="234804"/>
                  <a:pt x="10725150" y="345161"/>
                </a:cubicBezTo>
                <a:cubicBezTo>
                  <a:pt x="10533045" y="1217194"/>
                  <a:pt x="10402914" y="1687713"/>
                  <a:pt x="10725150" y="1940836"/>
                </a:cubicBezTo>
                <a:cubicBezTo>
                  <a:pt x="10902675" y="2262697"/>
                  <a:pt x="9979754" y="2181783"/>
                  <a:pt x="9672083" y="2286000"/>
                </a:cubicBezTo>
                <a:cubicBezTo>
                  <a:pt x="9442635" y="2989526"/>
                  <a:pt x="5562699" y="3511185"/>
                  <a:pt x="1053064" y="2286000"/>
                </a:cubicBezTo>
                <a:cubicBezTo>
                  <a:pt x="325614" y="2307483"/>
                  <a:pt x="2628" y="2021377"/>
                  <a:pt x="0" y="1940836"/>
                </a:cubicBezTo>
                <a:cubicBezTo>
                  <a:pt x="-20122" y="1351491"/>
                  <a:pt x="12879" y="800015"/>
                  <a:pt x="0" y="345161"/>
                </a:cubicBezTo>
                <a:close/>
              </a:path>
              <a:path w="10725150" h="2286000" stroke="0" extrusionOk="0">
                <a:moveTo>
                  <a:pt x="0" y="345161"/>
                </a:moveTo>
                <a:cubicBezTo>
                  <a:pt x="5696" y="379676"/>
                  <a:pt x="308144" y="165153"/>
                  <a:pt x="1053064" y="0"/>
                </a:cubicBezTo>
                <a:cubicBezTo>
                  <a:pt x="3413113" y="121395"/>
                  <a:pt x="8522252" y="433336"/>
                  <a:pt x="9672083" y="0"/>
                </a:cubicBezTo>
                <a:cubicBezTo>
                  <a:pt x="10220702" y="-22595"/>
                  <a:pt x="10613296" y="205282"/>
                  <a:pt x="10725150" y="345161"/>
                </a:cubicBezTo>
                <a:cubicBezTo>
                  <a:pt x="10936026" y="802663"/>
                  <a:pt x="10473871" y="1829309"/>
                  <a:pt x="10725150" y="1940836"/>
                </a:cubicBezTo>
                <a:cubicBezTo>
                  <a:pt x="10472011" y="2025915"/>
                  <a:pt x="10309097" y="2598980"/>
                  <a:pt x="9672083" y="2286000"/>
                </a:cubicBezTo>
                <a:cubicBezTo>
                  <a:pt x="6268302" y="2852399"/>
                  <a:pt x="4301806" y="2436774"/>
                  <a:pt x="1053064" y="2286000"/>
                </a:cubicBezTo>
                <a:cubicBezTo>
                  <a:pt x="446717" y="2371803"/>
                  <a:pt x="-23169" y="2055448"/>
                  <a:pt x="0" y="1940836"/>
                </a:cubicBezTo>
                <a:cubicBezTo>
                  <a:pt x="17103" y="1722221"/>
                  <a:pt x="-145030" y="1067683"/>
                  <a:pt x="0" y="345161"/>
                </a:cubicBezTo>
                <a:close/>
              </a:path>
              <a:path w="10725150" h="2286000" fill="none" stroke="0" extrusionOk="0">
                <a:moveTo>
                  <a:pt x="0" y="345161"/>
                </a:moveTo>
                <a:cubicBezTo>
                  <a:pt x="143220" y="344660"/>
                  <a:pt x="574889" y="-11292"/>
                  <a:pt x="1053064" y="0"/>
                </a:cubicBezTo>
                <a:cubicBezTo>
                  <a:pt x="4500981" y="40844"/>
                  <a:pt x="8228348" y="40151"/>
                  <a:pt x="9672083" y="0"/>
                </a:cubicBezTo>
                <a:cubicBezTo>
                  <a:pt x="10346664" y="55695"/>
                  <a:pt x="10646905" y="95157"/>
                  <a:pt x="10725150" y="345161"/>
                </a:cubicBezTo>
                <a:cubicBezTo>
                  <a:pt x="10507622" y="1004653"/>
                  <a:pt x="10688194" y="1736016"/>
                  <a:pt x="10725150" y="1940836"/>
                </a:cubicBezTo>
                <a:cubicBezTo>
                  <a:pt x="11046855" y="1935769"/>
                  <a:pt x="10403163" y="2346044"/>
                  <a:pt x="9672083" y="2286000"/>
                </a:cubicBezTo>
                <a:cubicBezTo>
                  <a:pt x="6738190" y="2590739"/>
                  <a:pt x="4767357" y="1023572"/>
                  <a:pt x="1053064" y="2286000"/>
                </a:cubicBezTo>
                <a:cubicBezTo>
                  <a:pt x="329268" y="2330254"/>
                  <a:pt x="-32026" y="2032223"/>
                  <a:pt x="0" y="1940836"/>
                </a:cubicBezTo>
                <a:cubicBezTo>
                  <a:pt x="149447" y="1209370"/>
                  <a:pt x="-61021" y="695753"/>
                  <a:pt x="0" y="345161"/>
                </a:cubicBezTo>
                <a:close/>
              </a:path>
              <a:path w="10725150" h="2286000" fill="none" stroke="0" extrusionOk="0">
                <a:moveTo>
                  <a:pt x="0" y="345161"/>
                </a:moveTo>
                <a:cubicBezTo>
                  <a:pt x="30392" y="402061"/>
                  <a:pt x="526148" y="265449"/>
                  <a:pt x="1053064" y="0"/>
                </a:cubicBezTo>
                <a:cubicBezTo>
                  <a:pt x="3645102" y="-7342"/>
                  <a:pt x="7945405" y="-454247"/>
                  <a:pt x="9672083" y="0"/>
                </a:cubicBezTo>
                <a:cubicBezTo>
                  <a:pt x="10293640" y="-22708"/>
                  <a:pt x="10716300" y="190285"/>
                  <a:pt x="10725150" y="345161"/>
                </a:cubicBezTo>
                <a:cubicBezTo>
                  <a:pt x="10685662" y="1129440"/>
                  <a:pt x="10737957" y="1550857"/>
                  <a:pt x="10725150" y="1940836"/>
                </a:cubicBezTo>
                <a:cubicBezTo>
                  <a:pt x="11048549" y="2190686"/>
                  <a:pt x="10076182" y="2124581"/>
                  <a:pt x="9672083" y="2286000"/>
                </a:cubicBezTo>
                <a:cubicBezTo>
                  <a:pt x="7192729" y="2448235"/>
                  <a:pt x="5063487" y="3284389"/>
                  <a:pt x="1053064" y="2286000"/>
                </a:cubicBezTo>
                <a:cubicBezTo>
                  <a:pt x="332236" y="2276450"/>
                  <a:pt x="-42090" y="2077713"/>
                  <a:pt x="0" y="1940836"/>
                </a:cubicBezTo>
                <a:cubicBezTo>
                  <a:pt x="100124" y="1128623"/>
                  <a:pt x="165834" y="774433"/>
                  <a:pt x="0" y="345161"/>
                </a:cubicBezTo>
                <a:close/>
              </a:path>
              <a:path w="10725150" h="2286000" fill="none" stroke="0" extrusionOk="0">
                <a:moveTo>
                  <a:pt x="0" y="345161"/>
                </a:moveTo>
                <a:cubicBezTo>
                  <a:pt x="113819" y="304443"/>
                  <a:pt x="442978" y="153498"/>
                  <a:pt x="1053064" y="0"/>
                </a:cubicBezTo>
                <a:cubicBezTo>
                  <a:pt x="4668136" y="377527"/>
                  <a:pt x="7881204" y="866105"/>
                  <a:pt x="9672083" y="0"/>
                </a:cubicBezTo>
                <a:cubicBezTo>
                  <a:pt x="10288894" y="21255"/>
                  <a:pt x="10729680" y="126765"/>
                  <a:pt x="10725150" y="345161"/>
                </a:cubicBezTo>
                <a:cubicBezTo>
                  <a:pt x="10657178" y="1214965"/>
                  <a:pt x="10497922" y="1590817"/>
                  <a:pt x="10725150" y="1940836"/>
                </a:cubicBezTo>
                <a:cubicBezTo>
                  <a:pt x="10872243" y="2273146"/>
                  <a:pt x="9913562" y="2290970"/>
                  <a:pt x="9672083" y="2286000"/>
                </a:cubicBezTo>
                <a:cubicBezTo>
                  <a:pt x="8116287" y="2804887"/>
                  <a:pt x="5686642" y="3342881"/>
                  <a:pt x="1053064" y="2286000"/>
                </a:cubicBezTo>
                <a:cubicBezTo>
                  <a:pt x="357896" y="2311421"/>
                  <a:pt x="19047" y="2074625"/>
                  <a:pt x="0" y="1940836"/>
                </a:cubicBezTo>
                <a:cubicBezTo>
                  <a:pt x="40120" y="1243049"/>
                  <a:pt x="6466" y="710154"/>
                  <a:pt x="0" y="345161"/>
                </a:cubicBezTo>
                <a:close/>
              </a:path>
              <a:path w="10725150" h="2286000" fill="none" stroke="0" extrusionOk="0">
                <a:moveTo>
                  <a:pt x="0" y="345161"/>
                </a:moveTo>
                <a:cubicBezTo>
                  <a:pt x="-78683" y="292858"/>
                  <a:pt x="481117" y="316831"/>
                  <a:pt x="1053064" y="0"/>
                </a:cubicBezTo>
                <a:cubicBezTo>
                  <a:pt x="3930481" y="663699"/>
                  <a:pt x="8018136" y="548462"/>
                  <a:pt x="9672083" y="0"/>
                </a:cubicBezTo>
                <a:cubicBezTo>
                  <a:pt x="10296306" y="66330"/>
                  <a:pt x="10786712" y="179499"/>
                  <a:pt x="10725150" y="345161"/>
                </a:cubicBezTo>
                <a:cubicBezTo>
                  <a:pt x="10526464" y="1110395"/>
                  <a:pt x="10492314" y="1614608"/>
                  <a:pt x="10725150" y="1940836"/>
                </a:cubicBezTo>
                <a:cubicBezTo>
                  <a:pt x="10927418" y="2272561"/>
                  <a:pt x="9950725" y="2252026"/>
                  <a:pt x="9672083" y="2286000"/>
                </a:cubicBezTo>
                <a:cubicBezTo>
                  <a:pt x="8338498" y="3283457"/>
                  <a:pt x="6020436" y="2679993"/>
                  <a:pt x="1053064" y="2286000"/>
                </a:cubicBezTo>
                <a:cubicBezTo>
                  <a:pt x="334585" y="2312898"/>
                  <a:pt x="-11569" y="2037531"/>
                  <a:pt x="0" y="1940836"/>
                </a:cubicBezTo>
                <a:cubicBezTo>
                  <a:pt x="-25598" y="1318527"/>
                  <a:pt x="5019" y="656995"/>
                  <a:pt x="0" y="345161"/>
                </a:cubicBezTo>
                <a:close/>
              </a:path>
              <a:path w="10725150" h="2286000" fill="none" stroke="0" extrusionOk="0">
                <a:moveTo>
                  <a:pt x="0" y="345161"/>
                </a:moveTo>
                <a:cubicBezTo>
                  <a:pt x="-73183" y="313170"/>
                  <a:pt x="508567" y="361376"/>
                  <a:pt x="1053064" y="0"/>
                </a:cubicBezTo>
                <a:cubicBezTo>
                  <a:pt x="3857870" y="812718"/>
                  <a:pt x="8091017" y="820577"/>
                  <a:pt x="9672083" y="0"/>
                </a:cubicBezTo>
                <a:cubicBezTo>
                  <a:pt x="10297639" y="65943"/>
                  <a:pt x="10793246" y="208509"/>
                  <a:pt x="10725150" y="345161"/>
                </a:cubicBezTo>
                <a:cubicBezTo>
                  <a:pt x="10564745" y="1177793"/>
                  <a:pt x="10453325" y="1645184"/>
                  <a:pt x="10725150" y="1940836"/>
                </a:cubicBezTo>
                <a:cubicBezTo>
                  <a:pt x="10944790" y="2266329"/>
                  <a:pt x="9974352" y="2245902"/>
                  <a:pt x="9672083" y="2286000"/>
                </a:cubicBezTo>
                <a:cubicBezTo>
                  <a:pt x="8944141" y="3200336"/>
                  <a:pt x="5939009" y="2945328"/>
                  <a:pt x="1053064" y="2286000"/>
                </a:cubicBezTo>
                <a:cubicBezTo>
                  <a:pt x="325314" y="2311985"/>
                  <a:pt x="-6365" y="2016356"/>
                  <a:pt x="0" y="1940836"/>
                </a:cubicBezTo>
                <a:cubicBezTo>
                  <a:pt x="912" y="1339471"/>
                  <a:pt x="25007" y="746985"/>
                  <a:pt x="0" y="3451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2286000" fill="none" extrusionOk="0">
                        <a:moveTo>
                          <a:pt x="0" y="345161"/>
                        </a:moveTo>
                        <a:cubicBezTo>
                          <a:pt x="-111303" y="297826"/>
                          <a:pt x="514542" y="278176"/>
                          <a:pt x="1053064" y="0"/>
                        </a:cubicBezTo>
                        <a:cubicBezTo>
                          <a:pt x="3767325" y="555850"/>
                          <a:pt x="8067237" y="822104"/>
                          <a:pt x="9672083" y="0"/>
                        </a:cubicBezTo>
                        <a:cubicBezTo>
                          <a:pt x="10292652" y="66774"/>
                          <a:pt x="10791684" y="215381"/>
                          <a:pt x="10725150" y="345161"/>
                        </a:cubicBezTo>
                        <a:cubicBezTo>
                          <a:pt x="10536180" y="1210292"/>
                          <a:pt x="10458719" y="1676848"/>
                          <a:pt x="10725150" y="1940836"/>
                        </a:cubicBezTo>
                        <a:cubicBezTo>
                          <a:pt x="10897642" y="2257432"/>
                          <a:pt x="10011347" y="2200702"/>
                          <a:pt x="9672083" y="2286000"/>
                        </a:cubicBezTo>
                        <a:cubicBezTo>
                          <a:pt x="9286597" y="2827805"/>
                          <a:pt x="5525358" y="3433606"/>
                          <a:pt x="1053064" y="2286000"/>
                        </a:cubicBezTo>
                        <a:cubicBezTo>
                          <a:pt x="330051" y="2306301"/>
                          <a:pt x="2560" y="2026360"/>
                          <a:pt x="0" y="1940836"/>
                        </a:cubicBezTo>
                        <a:cubicBezTo>
                          <a:pt x="-20900" y="1309091"/>
                          <a:pt x="4534" y="734391"/>
                          <a:pt x="0" y="345161"/>
                        </a:cubicBezTo>
                        <a:close/>
                      </a:path>
                      <a:path w="10725150" h="2286000" stroke="0" extrusionOk="0">
                        <a:moveTo>
                          <a:pt x="0" y="345161"/>
                        </a:moveTo>
                        <a:cubicBezTo>
                          <a:pt x="7008" y="373077"/>
                          <a:pt x="365939" y="112446"/>
                          <a:pt x="1053064" y="0"/>
                        </a:cubicBezTo>
                        <a:cubicBezTo>
                          <a:pt x="3242346" y="107143"/>
                          <a:pt x="8499864" y="415400"/>
                          <a:pt x="9672083" y="0"/>
                        </a:cubicBezTo>
                        <a:cubicBezTo>
                          <a:pt x="10234785" y="-19891"/>
                          <a:pt x="10619006" y="201570"/>
                          <a:pt x="10725150" y="345161"/>
                        </a:cubicBezTo>
                        <a:cubicBezTo>
                          <a:pt x="10899150" y="832038"/>
                          <a:pt x="10502898" y="1790735"/>
                          <a:pt x="10725150" y="1940836"/>
                        </a:cubicBezTo>
                        <a:cubicBezTo>
                          <a:pt x="10572204" y="2064753"/>
                          <a:pt x="10287103" y="2529563"/>
                          <a:pt x="9672083" y="2286000"/>
                        </a:cubicBezTo>
                        <a:cubicBezTo>
                          <a:pt x="6280360" y="2769044"/>
                          <a:pt x="4357417" y="2416620"/>
                          <a:pt x="1053064" y="2286000"/>
                        </a:cubicBezTo>
                        <a:cubicBezTo>
                          <a:pt x="438075" y="2353739"/>
                          <a:pt x="-25721" y="2067848"/>
                          <a:pt x="0" y="1940836"/>
                        </a:cubicBezTo>
                        <a:cubicBezTo>
                          <a:pt x="-48172" y="1680323"/>
                          <a:pt x="-110672" y="1017360"/>
                          <a:pt x="0" y="345161"/>
                        </a:cubicBezTo>
                        <a:close/>
                      </a:path>
                      <a:path w="10725150" h="2286000" fill="none" stroke="0" extrusionOk="0">
                        <a:moveTo>
                          <a:pt x="0" y="345161"/>
                        </a:moveTo>
                        <a:cubicBezTo>
                          <a:pt x="87905" y="262189"/>
                          <a:pt x="551398" y="18866"/>
                          <a:pt x="1053064" y="0"/>
                        </a:cubicBezTo>
                        <a:cubicBezTo>
                          <a:pt x="4486306" y="90928"/>
                          <a:pt x="8131833" y="41853"/>
                          <a:pt x="9672083" y="0"/>
                        </a:cubicBezTo>
                        <a:cubicBezTo>
                          <a:pt x="10315317" y="20180"/>
                          <a:pt x="10651977" y="97715"/>
                          <a:pt x="10725150" y="345161"/>
                        </a:cubicBezTo>
                        <a:cubicBezTo>
                          <a:pt x="10510493" y="1006129"/>
                          <a:pt x="10676660" y="1703137"/>
                          <a:pt x="10725150" y="1940836"/>
                        </a:cubicBezTo>
                        <a:cubicBezTo>
                          <a:pt x="10992844" y="1998677"/>
                          <a:pt x="10380655" y="2340816"/>
                          <a:pt x="9672083" y="2286000"/>
                        </a:cubicBezTo>
                        <a:cubicBezTo>
                          <a:pt x="6981872" y="2584873"/>
                          <a:pt x="4846084" y="1382071"/>
                          <a:pt x="1053064" y="2286000"/>
                        </a:cubicBezTo>
                        <a:cubicBezTo>
                          <a:pt x="340244" y="2323224"/>
                          <a:pt x="-29302" y="2040126"/>
                          <a:pt x="0" y="1940836"/>
                        </a:cubicBezTo>
                        <a:cubicBezTo>
                          <a:pt x="85501" y="1202431"/>
                          <a:pt x="-44460" y="682296"/>
                          <a:pt x="0" y="345161"/>
                        </a:cubicBezTo>
                        <a:close/>
                      </a:path>
                      <a:path w="10725150" h="2286000" fill="none" stroke="0" extrusionOk="0">
                        <a:moveTo>
                          <a:pt x="0" y="345161"/>
                        </a:moveTo>
                        <a:cubicBezTo>
                          <a:pt x="19832" y="326162"/>
                          <a:pt x="512926" y="213832"/>
                          <a:pt x="1053064" y="0"/>
                        </a:cubicBezTo>
                        <a:cubicBezTo>
                          <a:pt x="3835354" y="67039"/>
                          <a:pt x="7988714" y="-142563"/>
                          <a:pt x="9672083" y="0"/>
                        </a:cubicBezTo>
                        <a:cubicBezTo>
                          <a:pt x="10290297" y="-14293"/>
                          <a:pt x="10726178" y="181612"/>
                          <a:pt x="10725150" y="345161"/>
                        </a:cubicBezTo>
                        <a:cubicBezTo>
                          <a:pt x="10663556" y="1112384"/>
                          <a:pt x="10705863" y="1576020"/>
                          <a:pt x="10725150" y="1940836"/>
                        </a:cubicBezTo>
                        <a:cubicBezTo>
                          <a:pt x="10976470" y="2186102"/>
                          <a:pt x="10071579" y="2152468"/>
                          <a:pt x="9672083" y="2286000"/>
                        </a:cubicBezTo>
                        <a:cubicBezTo>
                          <a:pt x="7503702" y="2477860"/>
                          <a:pt x="5082823" y="3119833"/>
                          <a:pt x="1053064" y="2286000"/>
                        </a:cubicBezTo>
                        <a:cubicBezTo>
                          <a:pt x="338248" y="2285218"/>
                          <a:pt x="-34277" y="2078279"/>
                          <a:pt x="0" y="1940836"/>
                        </a:cubicBezTo>
                        <a:cubicBezTo>
                          <a:pt x="54096" y="1164478"/>
                          <a:pt x="113932" y="735049"/>
                          <a:pt x="0" y="345161"/>
                        </a:cubicBezTo>
                        <a:close/>
                      </a:path>
                      <a:path w="10725150" h="2286000" fill="none" stroke="0" extrusionOk="0">
                        <a:moveTo>
                          <a:pt x="0" y="345161"/>
                        </a:moveTo>
                        <a:cubicBezTo>
                          <a:pt x="76389" y="265821"/>
                          <a:pt x="449769" y="155201"/>
                          <a:pt x="1053064" y="0"/>
                        </a:cubicBezTo>
                        <a:cubicBezTo>
                          <a:pt x="4501528" y="415902"/>
                          <a:pt x="7894023" y="755082"/>
                          <a:pt x="9672083" y="0"/>
                        </a:cubicBezTo>
                        <a:cubicBezTo>
                          <a:pt x="10303079" y="24002"/>
                          <a:pt x="10755749" y="147132"/>
                          <a:pt x="10725150" y="345161"/>
                        </a:cubicBezTo>
                        <a:cubicBezTo>
                          <a:pt x="10630027" y="1170006"/>
                          <a:pt x="10542584" y="1621971"/>
                          <a:pt x="10725150" y="1940836"/>
                        </a:cubicBezTo>
                        <a:cubicBezTo>
                          <a:pt x="10884890" y="2252736"/>
                          <a:pt x="9944626" y="2274706"/>
                          <a:pt x="9672083" y="2286000"/>
                        </a:cubicBezTo>
                        <a:cubicBezTo>
                          <a:pt x="8191808" y="2745220"/>
                          <a:pt x="5565656" y="3118733"/>
                          <a:pt x="1053064" y="2286000"/>
                        </a:cubicBezTo>
                        <a:cubicBezTo>
                          <a:pt x="354207" y="2309639"/>
                          <a:pt x="5536" y="2065193"/>
                          <a:pt x="0" y="1940836"/>
                        </a:cubicBezTo>
                        <a:cubicBezTo>
                          <a:pt x="33885" y="1250115"/>
                          <a:pt x="11839" y="698115"/>
                          <a:pt x="0" y="345161"/>
                        </a:cubicBezTo>
                        <a:close/>
                      </a:path>
                      <a:path w="10725150" h="2286000" fill="none" stroke="0" extrusionOk="0">
                        <a:moveTo>
                          <a:pt x="0" y="345161"/>
                        </a:moveTo>
                        <a:cubicBezTo>
                          <a:pt x="-12510" y="279413"/>
                          <a:pt x="498134" y="251712"/>
                          <a:pt x="1053064" y="0"/>
                        </a:cubicBezTo>
                        <a:cubicBezTo>
                          <a:pt x="3957296" y="563444"/>
                          <a:pt x="8118142" y="531942"/>
                          <a:pt x="9672083" y="0"/>
                        </a:cubicBezTo>
                        <a:cubicBezTo>
                          <a:pt x="10290928" y="42932"/>
                          <a:pt x="10780710" y="164485"/>
                          <a:pt x="10725150" y="345161"/>
                        </a:cubicBezTo>
                        <a:cubicBezTo>
                          <a:pt x="10570967" y="1151145"/>
                          <a:pt x="10474225" y="1627424"/>
                          <a:pt x="10725150" y="1940836"/>
                        </a:cubicBezTo>
                        <a:cubicBezTo>
                          <a:pt x="10927749" y="2239694"/>
                          <a:pt x="9995698" y="2238283"/>
                          <a:pt x="9672083" y="2286000"/>
                        </a:cubicBezTo>
                        <a:cubicBezTo>
                          <a:pt x="8465994" y="3004103"/>
                          <a:pt x="5787704" y="2706657"/>
                          <a:pt x="1053064" y="2286000"/>
                        </a:cubicBezTo>
                        <a:cubicBezTo>
                          <a:pt x="334131" y="2315515"/>
                          <a:pt x="337" y="2043162"/>
                          <a:pt x="0" y="1940836"/>
                        </a:cubicBezTo>
                        <a:cubicBezTo>
                          <a:pt x="14835" y="1310770"/>
                          <a:pt x="19943" y="725253"/>
                          <a:pt x="0" y="3451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238250" y="1148228"/>
            <a:ext cx="9953625" cy="1754326"/>
          </a:xfrm>
          <a:prstGeom prst="rect">
            <a:avLst/>
          </a:prstGeom>
          <a:noFill/>
        </p:spPr>
        <p:txBody>
          <a:bodyPr wrap="square">
            <a:spAutoFit/>
          </a:bodyPr>
          <a:lstStyle/>
          <a:p>
            <a:pPr lvl="0" algn="ctr">
              <a:defRPr/>
            </a:pPr>
            <a:r>
              <a:rPr lang="vi-VN" sz="5400" b="1">
                <a:solidFill>
                  <a:srgbClr val="003399"/>
                </a:solidFill>
                <a:latin typeface="Calibri"/>
              </a:rPr>
              <a:t>Hoạt động 7: Vẽ sơ đồ thể hiện những nét chính về văn hóa </a:t>
            </a:r>
            <a:endParaRPr kumimoji="0" lang="en-US" sz="5400" b="1" i="0" u="none" strike="noStrike" kern="1200" cap="none" spc="0" normalizeH="0" baseline="0" noProof="0" dirty="0">
              <a:ln>
                <a:noFill/>
              </a:ln>
              <a:solidFill>
                <a:srgbClr val="003399"/>
              </a:solidFill>
              <a:effectLst/>
              <a:uLnTx/>
              <a:uFillTx/>
              <a:latin typeface="Calibri"/>
              <a:ea typeface="+mn-ea"/>
              <a:cs typeface="+mn-cs"/>
            </a:endParaRPr>
          </a:p>
        </p:txBody>
      </p:sp>
    </p:spTree>
    <p:extLst>
      <p:ext uri="{BB962C8B-B14F-4D97-AF65-F5344CB8AC3E}">
        <p14:creationId xmlns:p14="http://schemas.microsoft.com/office/powerpoint/2010/main" val="12205076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DE55B5-7672-C05B-9607-197421278764}"/>
              </a:ext>
            </a:extLst>
          </p:cNvPr>
          <p:cNvSpPr/>
          <p:nvPr/>
        </p:nvSpPr>
        <p:spPr>
          <a:xfrm>
            <a:off x="2267722" y="1657350"/>
            <a:ext cx="7409678" cy="3238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721FC4F-D9DA-777E-93E1-E4A25724DD68}"/>
              </a:ext>
            </a:extLst>
          </p:cNvPr>
          <p:cNvPicPr>
            <a:picLocks noChangeAspect="1"/>
          </p:cNvPicPr>
          <p:nvPr/>
        </p:nvPicPr>
        <p:blipFill>
          <a:blip r:embed="rId2"/>
          <a:stretch>
            <a:fillRect/>
          </a:stretch>
        </p:blipFill>
        <p:spPr>
          <a:xfrm>
            <a:off x="2393139" y="1832476"/>
            <a:ext cx="6986622" cy="3078747"/>
          </a:xfrm>
          <a:prstGeom prst="rect">
            <a:avLst/>
          </a:prstGeom>
        </p:spPr>
      </p:pic>
    </p:spTree>
    <p:extLst>
      <p:ext uri="{BB962C8B-B14F-4D97-AF65-F5344CB8AC3E}">
        <p14:creationId xmlns:p14="http://schemas.microsoft.com/office/powerpoint/2010/main" val="1782239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4681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406400" y="244486"/>
            <a:ext cx="11318240" cy="1055608"/>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2800" b="1" dirty="0">
                <a:solidFill>
                  <a:prstClr val="black"/>
                </a:solidFill>
                <a:latin typeface="Calibri" panose="020F0502020204030204" pitchFamily="34" charset="0"/>
                <a:ea typeface="Roboto" panose="02000000000000000000" pitchFamily="2" charset="0"/>
                <a:cs typeface="Calibri" panose="020F0502020204030204" pitchFamily="34" charset="0"/>
              </a:rPr>
              <a:t>Hãy vẽ vào vở sơ đồ thể hiện những nét chính về văn hoá của các dân tộc ở vùng Tây Nguyên.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6D3442DA-B58C-9890-70CF-6A19B9543F55}"/>
              </a:ext>
            </a:extLst>
          </p:cNvPr>
          <p:cNvPicPr>
            <a:picLocks noChangeAspect="1"/>
          </p:cNvPicPr>
          <p:nvPr/>
        </p:nvPicPr>
        <p:blipFill>
          <a:blip r:embed="rId2"/>
          <a:stretch>
            <a:fillRect/>
          </a:stretch>
        </p:blipFill>
        <p:spPr>
          <a:xfrm>
            <a:off x="2019300" y="1489810"/>
            <a:ext cx="8662987" cy="5149115"/>
          </a:xfrm>
          <a:prstGeom prst="rect">
            <a:avLst/>
          </a:prstGeom>
        </p:spPr>
      </p:pic>
    </p:spTree>
    <p:extLst>
      <p:ext uri="{BB962C8B-B14F-4D97-AF65-F5344CB8AC3E}">
        <p14:creationId xmlns:p14="http://schemas.microsoft.com/office/powerpoint/2010/main" val="18174079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5" name="Picture 4">
            <a:extLst>
              <a:ext uri="{FF2B5EF4-FFF2-40B4-BE49-F238E27FC236}">
                <a16:creationId xmlns:a16="http://schemas.microsoft.com/office/drawing/2014/main" id="{D0512990-4270-E265-CE02-0456F1F0F0E2}"/>
              </a:ext>
            </a:extLst>
          </p:cNvPr>
          <p:cNvPicPr>
            <a:picLocks noChangeAspect="1"/>
          </p:cNvPicPr>
          <p:nvPr/>
        </p:nvPicPr>
        <p:blipFill>
          <a:blip r:embed="rId3"/>
          <a:stretch>
            <a:fillRect/>
          </a:stretch>
        </p:blipFill>
        <p:spPr>
          <a:xfrm>
            <a:off x="3482608" y="1170731"/>
            <a:ext cx="5541744" cy="1883827"/>
          </a:xfrm>
          <a:prstGeom prst="rect">
            <a:avLst/>
          </a:prstGeom>
        </p:spPr>
      </p:pic>
    </p:spTree>
    <p:extLst>
      <p:ext uri="{BB962C8B-B14F-4D97-AF65-F5344CB8AC3E}">
        <p14:creationId xmlns:p14="http://schemas.microsoft.com/office/powerpoint/2010/main" val="12365229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133349" y="3344406"/>
            <a:ext cx="5141281" cy="3437394"/>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7365BAF6-3522-C047-2E20-F3D53F50B5E7}"/>
              </a:ext>
            </a:extLst>
          </p:cNvPr>
          <p:cNvSpPr txBox="1"/>
          <p:nvPr/>
        </p:nvSpPr>
        <p:spPr>
          <a:xfrm>
            <a:off x="1943100" y="193686"/>
            <a:ext cx="8325485" cy="1021556"/>
          </a:xfrm>
          <a:prstGeom prst="roundRect">
            <a:avLst/>
          </a:prstGeom>
          <a:solidFill>
            <a:schemeClr val="bg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Trò</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chơi</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Ai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ai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đúng</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83D7450D-F911-356F-B474-B2374371CB6B}"/>
              </a:ext>
            </a:extLst>
          </p:cNvPr>
          <p:cNvSpPr/>
          <p:nvPr/>
        </p:nvSpPr>
        <p:spPr>
          <a:xfrm>
            <a:off x="5114925" y="2466975"/>
            <a:ext cx="6572250" cy="35623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3600" b="1" dirty="0">
                <a:effectLst/>
                <a:latin typeface="Cambria" panose="02040503050406030204" pitchFamily="18" charset="0"/>
                <a:ea typeface="Cambria" panose="02040503050406030204" pitchFamily="18" charset="0"/>
                <a:cs typeface="Times New Roman" panose="02020603050405020304" pitchFamily="18" charset="0"/>
              </a:rPr>
              <a:t>Luật chơi: </a:t>
            </a:r>
            <a:r>
              <a:rPr lang="nl-NL" sz="3600" dirty="0">
                <a:effectLst/>
                <a:latin typeface="Cambria" panose="02040503050406030204" pitchFamily="18" charset="0"/>
                <a:ea typeface="Cambria" panose="02040503050406030204" pitchFamily="18" charset="0"/>
                <a:cs typeface="Times New Roman" panose="02020603050405020304" pitchFamily="18" charset="0"/>
              </a:rPr>
              <a:t>chơi theo tổ. Trong thời gian 30 giây các tổ nêu tên lễ hội ứng với hình ảnh do GV đưa ra. Tổ nào nêu đúng và nhiều nhất là thắng cuộc.</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037147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0" y="0"/>
            <a:ext cx="12192000" cy="6781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F58F4A2-32F7-C486-FA3B-FFEF5879DF6B}"/>
              </a:ext>
            </a:extLst>
          </p:cNvPr>
          <p:cNvPicPr>
            <a:picLocks noChangeAspect="1"/>
          </p:cNvPicPr>
          <p:nvPr/>
        </p:nvPicPr>
        <p:blipFill>
          <a:blip r:embed="rId3" cstate="print">
            <a:extLst>
              <a:ext uri="{28A0092B-C50C-407E-A947-70E740481C1C}">
                <a14:useLocalDpi xmlns:a14="http://schemas.microsoft.com/office/drawing/2010/main" val="0"/>
              </a:ext>
            </a:extLst>
          </a:blip>
          <a:srcRect l="30170" t="20226" r="10477" b="12366"/>
          <a:stretch>
            <a:fillRect/>
          </a:stretch>
        </p:blipFill>
        <p:spPr bwMode="auto">
          <a:xfrm>
            <a:off x="129222" y="323214"/>
            <a:ext cx="3909378" cy="2417465"/>
          </a:xfrm>
          <a:prstGeom prst="rect">
            <a:avLst/>
          </a:prstGeom>
          <a:noFill/>
          <a:ln>
            <a:noFill/>
          </a:ln>
        </p:spPr>
      </p:pic>
      <p:pic>
        <p:nvPicPr>
          <p:cNvPr id="5" name="Picture 4">
            <a:extLst>
              <a:ext uri="{FF2B5EF4-FFF2-40B4-BE49-F238E27FC236}">
                <a16:creationId xmlns:a16="http://schemas.microsoft.com/office/drawing/2014/main" id="{9B62FB72-0286-471C-D08B-EA59EDA21AE7}"/>
              </a:ext>
            </a:extLst>
          </p:cNvPr>
          <p:cNvPicPr>
            <a:picLocks noChangeAspect="1"/>
          </p:cNvPicPr>
          <p:nvPr/>
        </p:nvPicPr>
        <p:blipFill>
          <a:blip r:embed="rId4" cstate="print">
            <a:extLst>
              <a:ext uri="{28A0092B-C50C-407E-A947-70E740481C1C}">
                <a14:useLocalDpi xmlns:a14="http://schemas.microsoft.com/office/drawing/2010/main" val="0"/>
              </a:ext>
            </a:extLst>
          </a:blip>
          <a:srcRect l="7825" t="29433" r="34917" b="18657"/>
          <a:stretch>
            <a:fillRect/>
          </a:stretch>
        </p:blipFill>
        <p:spPr bwMode="auto">
          <a:xfrm>
            <a:off x="8353425" y="285750"/>
            <a:ext cx="3743325" cy="2469746"/>
          </a:xfrm>
          <a:prstGeom prst="rect">
            <a:avLst/>
          </a:prstGeom>
          <a:noFill/>
          <a:ln>
            <a:noFill/>
          </a:ln>
        </p:spPr>
      </p:pic>
      <p:pic>
        <p:nvPicPr>
          <p:cNvPr id="6" name="Picture 5">
            <a:extLst>
              <a:ext uri="{FF2B5EF4-FFF2-40B4-BE49-F238E27FC236}">
                <a16:creationId xmlns:a16="http://schemas.microsoft.com/office/drawing/2014/main" id="{2ED94C40-2B14-091D-DC5A-B24E3C29E998}"/>
              </a:ext>
            </a:extLst>
          </p:cNvPr>
          <p:cNvPicPr>
            <a:picLocks noChangeAspect="1"/>
          </p:cNvPicPr>
          <p:nvPr/>
        </p:nvPicPr>
        <p:blipFill>
          <a:blip r:embed="rId5"/>
          <a:stretch>
            <a:fillRect/>
          </a:stretch>
        </p:blipFill>
        <p:spPr>
          <a:xfrm>
            <a:off x="4189026" y="359996"/>
            <a:ext cx="3960199" cy="2421304"/>
          </a:xfrm>
          <a:prstGeom prst="rect">
            <a:avLst/>
          </a:prstGeom>
        </p:spPr>
      </p:pic>
      <p:pic>
        <p:nvPicPr>
          <p:cNvPr id="8" name="Picture 7">
            <a:extLst>
              <a:ext uri="{FF2B5EF4-FFF2-40B4-BE49-F238E27FC236}">
                <a16:creationId xmlns:a16="http://schemas.microsoft.com/office/drawing/2014/main" id="{28F480C7-4086-8E8C-A164-525DE3B83A1B}"/>
              </a:ext>
            </a:extLst>
          </p:cNvPr>
          <p:cNvPicPr>
            <a:picLocks noChangeAspect="1"/>
          </p:cNvPicPr>
          <p:nvPr/>
        </p:nvPicPr>
        <p:blipFill>
          <a:blip r:embed="rId6"/>
          <a:stretch>
            <a:fillRect/>
          </a:stretch>
        </p:blipFill>
        <p:spPr>
          <a:xfrm>
            <a:off x="209551" y="3162300"/>
            <a:ext cx="3962400" cy="2714625"/>
          </a:xfrm>
          <a:prstGeom prst="rect">
            <a:avLst/>
          </a:prstGeom>
        </p:spPr>
      </p:pic>
      <p:pic>
        <p:nvPicPr>
          <p:cNvPr id="10" name="Picture 9">
            <a:extLst>
              <a:ext uri="{FF2B5EF4-FFF2-40B4-BE49-F238E27FC236}">
                <a16:creationId xmlns:a16="http://schemas.microsoft.com/office/drawing/2014/main" id="{D8E27A60-7C4B-805B-AF4F-A6B86F0A04CE}"/>
              </a:ext>
            </a:extLst>
          </p:cNvPr>
          <p:cNvPicPr>
            <a:picLocks noChangeAspect="1"/>
          </p:cNvPicPr>
          <p:nvPr/>
        </p:nvPicPr>
        <p:blipFill>
          <a:blip r:embed="rId7" cstate="print">
            <a:extLst>
              <a:ext uri="{28A0092B-C50C-407E-A947-70E740481C1C}">
                <a14:useLocalDpi xmlns:a14="http://schemas.microsoft.com/office/drawing/2010/main" val="0"/>
              </a:ext>
            </a:extLst>
          </a:blip>
          <a:srcRect l="30806" t="15955" r="10728" b="13029"/>
          <a:stretch>
            <a:fillRect/>
          </a:stretch>
        </p:blipFill>
        <p:spPr bwMode="auto">
          <a:xfrm>
            <a:off x="4362450" y="3148647"/>
            <a:ext cx="3800475" cy="2756853"/>
          </a:xfrm>
          <a:prstGeom prst="rect">
            <a:avLst/>
          </a:prstGeom>
          <a:noFill/>
          <a:ln>
            <a:noFill/>
          </a:ln>
        </p:spPr>
      </p:pic>
      <p:pic>
        <p:nvPicPr>
          <p:cNvPr id="12" name="Picture 11">
            <a:extLst>
              <a:ext uri="{FF2B5EF4-FFF2-40B4-BE49-F238E27FC236}">
                <a16:creationId xmlns:a16="http://schemas.microsoft.com/office/drawing/2014/main" id="{F42E8253-1717-409F-DDAF-ED5417423327}"/>
              </a:ext>
            </a:extLst>
          </p:cNvPr>
          <p:cNvPicPr>
            <a:picLocks noChangeAspect="1"/>
          </p:cNvPicPr>
          <p:nvPr/>
        </p:nvPicPr>
        <p:blipFill>
          <a:blip r:embed="rId8" cstate="print">
            <a:extLst>
              <a:ext uri="{28A0092B-C50C-407E-A947-70E740481C1C}">
                <a14:useLocalDpi xmlns:a14="http://schemas.microsoft.com/office/drawing/2010/main" val="0"/>
              </a:ext>
            </a:extLst>
          </a:blip>
          <a:srcRect l="30423" t="21788" r="30557" b="25180"/>
          <a:stretch>
            <a:fillRect/>
          </a:stretch>
        </p:blipFill>
        <p:spPr bwMode="auto">
          <a:xfrm>
            <a:off x="8277226" y="3190874"/>
            <a:ext cx="3848100" cy="2775587"/>
          </a:xfrm>
          <a:prstGeom prst="rect">
            <a:avLst/>
          </a:prstGeom>
          <a:noFill/>
          <a:ln>
            <a:noFill/>
          </a:ln>
        </p:spPr>
      </p:pic>
      <p:sp>
        <p:nvSpPr>
          <p:cNvPr id="13" name="Rectangle: Rounded Corners 12">
            <a:extLst>
              <a:ext uri="{FF2B5EF4-FFF2-40B4-BE49-F238E27FC236}">
                <a16:creationId xmlns:a16="http://schemas.microsoft.com/office/drawing/2014/main" id="{A3AD6873-7096-33F5-BE4D-167095EBAEF5}"/>
              </a:ext>
            </a:extLst>
          </p:cNvPr>
          <p:cNvSpPr/>
          <p:nvPr/>
        </p:nvSpPr>
        <p:spPr>
          <a:xfrm>
            <a:off x="428625" y="2419350"/>
            <a:ext cx="3390900" cy="5143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nl-NL" sz="2800" b="1" dirty="0">
                <a:effectLst/>
                <a:latin typeface="Cambria" panose="02040503050406030204" pitchFamily="18" charset="0"/>
                <a:ea typeface="Cambria" panose="02040503050406030204" pitchFamily="18" charset="0"/>
              </a:rPr>
              <a:t>Lễ hội cồng chiêng</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006A90B5-6F58-5923-B764-67A538B57478}"/>
              </a:ext>
            </a:extLst>
          </p:cNvPr>
          <p:cNvSpPr/>
          <p:nvPr/>
        </p:nvSpPr>
        <p:spPr>
          <a:xfrm>
            <a:off x="4457700" y="2552700"/>
            <a:ext cx="3390900" cy="5143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cs typeface="Times New Roman" panose="02020603050405020304" pitchFamily="18" charset="0"/>
              </a:rPr>
              <a:t>Lễ ăn cơm mới</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61E027D4-6C24-AF88-9C3A-1E8B9CC18FE7}"/>
              </a:ext>
            </a:extLst>
          </p:cNvPr>
          <p:cNvSpPr/>
          <p:nvPr/>
        </p:nvSpPr>
        <p:spPr>
          <a:xfrm>
            <a:off x="8486775" y="2657475"/>
            <a:ext cx="3390900" cy="5143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cs typeface="Times New Roman" panose="02020603050405020304" pitchFamily="18" charset="0"/>
              </a:rPr>
              <a:t>Lễ ăn đua voi</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EC567A72-39ED-4E7A-3ADA-AD55B0F6C366}"/>
              </a:ext>
            </a:extLst>
          </p:cNvPr>
          <p:cNvSpPr/>
          <p:nvPr/>
        </p:nvSpPr>
        <p:spPr>
          <a:xfrm>
            <a:off x="695325" y="5715000"/>
            <a:ext cx="3390900" cy="5143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cs typeface="Times New Roman" panose="02020603050405020304" pitchFamily="18" charset="0"/>
              </a:rPr>
              <a:t>Lễ ăn cà phê</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8C383137-0E01-E6F7-E7AF-13B1BCD5FB5A}"/>
              </a:ext>
            </a:extLst>
          </p:cNvPr>
          <p:cNvSpPr/>
          <p:nvPr/>
        </p:nvSpPr>
        <p:spPr>
          <a:xfrm>
            <a:off x="4610100" y="5857875"/>
            <a:ext cx="3390900" cy="5143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vi-VN" sz="2800" b="1" dirty="0">
                <a:effectLst/>
                <a:latin typeface="Cambria" panose="02040503050406030204" pitchFamily="18" charset="0"/>
                <a:ea typeface="Cambria" panose="02040503050406030204" pitchFamily="18" charset="0"/>
                <a:cs typeface="Times New Roman" panose="02020603050405020304" pitchFamily="18" charset="0"/>
              </a:rPr>
              <a:t>Lễ tạ ơn cha mẹ</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3B2A467F-7E88-E737-6456-6E6219DEB412}"/>
              </a:ext>
            </a:extLst>
          </p:cNvPr>
          <p:cNvSpPr/>
          <p:nvPr/>
        </p:nvSpPr>
        <p:spPr>
          <a:xfrm>
            <a:off x="8658225" y="5857875"/>
            <a:ext cx="3390900" cy="5143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vi-VN" sz="2800" b="1" dirty="0">
                <a:effectLst/>
                <a:latin typeface="Cambria" panose="02040503050406030204" pitchFamily="18" charset="0"/>
                <a:ea typeface="Cambria" panose="02040503050406030204" pitchFamily="18" charset="0"/>
                <a:cs typeface="Times New Roman" panose="02020603050405020304" pitchFamily="18" charset="0"/>
              </a:rPr>
              <a:t>Lễ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hội</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xuân</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211541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C6F88-F182-830A-CC51-E3921BAA7F81}"/>
              </a:ext>
            </a:extLst>
          </p:cNvPr>
          <p:cNvPicPr>
            <a:picLocks noChangeAspect="1"/>
          </p:cNvPicPr>
          <p:nvPr/>
        </p:nvPicPr>
        <p:blipFill>
          <a:blip r:embed="rId3"/>
          <a:stretch>
            <a:fillRect/>
          </a:stretch>
        </p:blipFill>
        <p:spPr>
          <a:xfrm>
            <a:off x="1299282" y="668223"/>
            <a:ext cx="10053175" cy="4102964"/>
          </a:xfrm>
          <a:prstGeom prst="rect">
            <a:avLst/>
          </a:prstGeom>
        </p:spPr>
      </p:pic>
    </p:spTree>
    <p:extLst>
      <p:ext uri="{BB962C8B-B14F-4D97-AF65-F5344CB8AC3E}">
        <p14:creationId xmlns:p14="http://schemas.microsoft.com/office/powerpoint/2010/main" val="11205472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25" y="1962785"/>
            <a:ext cx="3118485" cy="2931795"/>
          </a:xfrm>
          <a:prstGeom prst="rect">
            <a:avLst/>
          </a:prstGeom>
        </p:spPr>
      </p:pic>
      <p:sp>
        <p:nvSpPr>
          <p:cNvPr id="9" name="Action Button: Back or Previous 8">
            <a:hlinkClick r:id="rId4"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 name="Picture 7">
            <a:extLst>
              <a:ext uri="{FF2B5EF4-FFF2-40B4-BE49-F238E27FC236}">
                <a16:creationId xmlns:a16="http://schemas.microsoft.com/office/drawing/2014/main" id="{BFC2A941-3C03-76A6-8603-6C73F0A42A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38625" y="2678430"/>
            <a:ext cx="7151370" cy="2542540"/>
          </a:xfrm>
          <a:prstGeom prst="rect">
            <a:avLst/>
          </a:prstGeom>
        </p:spPr>
      </p:pic>
      <p:sp>
        <p:nvSpPr>
          <p:cNvPr id="3" name="Text Box 99">
            <a:extLst>
              <a:ext uri="{FF2B5EF4-FFF2-40B4-BE49-F238E27FC236}">
                <a16:creationId xmlns:a16="http://schemas.microsoft.com/office/drawing/2014/main" id="{B72C2784-9BE6-8697-562F-CB9EBCD4A573}"/>
              </a:ext>
            </a:extLst>
          </p:cNvPr>
          <p:cNvSpPr txBox="1"/>
          <p:nvPr/>
        </p:nvSpPr>
        <p:spPr>
          <a:xfrm>
            <a:off x="2013585" y="318135"/>
            <a:ext cx="8249920" cy="1708160"/>
          </a:xfrm>
          <a:prstGeom prst="rect">
            <a:avLst/>
          </a:prstGeom>
          <a:noFill/>
          <a:ln w="9525">
            <a:noFill/>
          </a:ln>
        </p:spPr>
        <p:txBody>
          <a:bodyPr wrap="square">
            <a:spAutoFit/>
          </a:bodyPr>
          <a:lstStyle/>
          <a:p>
            <a:pPr lvl="0" algn="ctr">
              <a:defRPr/>
            </a:pPr>
            <a:r>
              <a:rPr lang="vi-VN" sz="3500" b="1" dirty="0">
                <a:solidFill>
                  <a:srgbClr val="FF0000"/>
                </a:solidFill>
                <a:latin typeface="Calibri" panose="020F0502020204030204" pitchFamily="34" charset="0"/>
                <a:cs typeface="Calibri" panose="020F0502020204030204" pitchFamily="34" charset="0"/>
              </a:rPr>
              <a:t>Kể tên một số cây công nghiệp lâu năm được trồng ở vùng Tây Nguyên? Loại cây nào được trồng nhiều nhất? </a:t>
            </a:r>
            <a:endParaRPr kumimoji="0" lang="en-US" altLang="en-US" sz="35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C519DF-66CB-8E42-1349-4DA7C15E9951}"/>
              </a:ext>
            </a:extLst>
          </p:cNvPr>
          <p:cNvSpPr txBox="1"/>
          <p:nvPr/>
        </p:nvSpPr>
        <p:spPr>
          <a:xfrm>
            <a:off x="5181600" y="3457575"/>
            <a:ext cx="5381625" cy="1323439"/>
          </a:xfrm>
          <a:prstGeom prst="rect">
            <a:avLst/>
          </a:prstGeom>
          <a:noFill/>
        </p:spPr>
        <p:txBody>
          <a:bodyPr wrap="square" rtlCol="0">
            <a:spAutoFit/>
          </a:bodyPr>
          <a:lstStyle/>
          <a:p>
            <a:pPr algn="ctr"/>
            <a:r>
              <a:rPr lang="nl-NL" sz="4000" dirty="0">
                <a:effectLst/>
                <a:latin typeface="Calibri" panose="020F0502020204030204" pitchFamily="34" charset="0"/>
                <a:ea typeface="Times New Roman" panose="02020603050405020304" pitchFamily="18" charset="0"/>
                <a:cs typeface="Calibri" panose="020F0502020204030204" pitchFamily="34" charset="0"/>
              </a:rPr>
              <a:t>Cà phê, cao su, điều, chè, hồ tiêu.</a:t>
            </a:r>
            <a:endParaRPr lang="en-US" sz="4000" dirty="0">
              <a:effectLst/>
              <a:latin typeface="Calibri" panose="020F0502020204030204" pitchFamily="34" charset="0"/>
              <a:ea typeface="Arial" panose="020B060402020202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8625" y="2678430"/>
            <a:ext cx="7151370" cy="254254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875" y="2289175"/>
            <a:ext cx="3118485" cy="2931795"/>
          </a:xfrm>
          <a:prstGeom prst="rect">
            <a:avLst/>
          </a:prstGeom>
        </p:spPr>
      </p:pic>
      <p:sp>
        <p:nvSpPr>
          <p:cNvPr id="100" name="Text Box 99"/>
          <p:cNvSpPr txBox="1"/>
          <p:nvPr/>
        </p:nvSpPr>
        <p:spPr>
          <a:xfrm>
            <a:off x="2137410" y="651510"/>
            <a:ext cx="8249920" cy="144655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Gia súc nào được nuôi nhiều ở vùng Tây Nguyên?</a:t>
            </a:r>
            <a:endParaRPr kumimoji="0" lang="en-US" alt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Text Box 7"/>
          <p:cNvSpPr txBox="1"/>
          <p:nvPr/>
        </p:nvSpPr>
        <p:spPr>
          <a:xfrm>
            <a:off x="5483860" y="3175000"/>
            <a:ext cx="5179695" cy="1446550"/>
          </a:xfrm>
          <a:prstGeom prst="rect">
            <a:avLst/>
          </a:prstGeom>
          <a:noFill/>
        </p:spPr>
        <p:txBody>
          <a:bodyPr wrap="square" rtlCol="0" anchor="t">
            <a:spAutoFit/>
            <a:scene3d>
              <a:camera prst="orthographicFront"/>
              <a:lightRig rig="threePt" dir="t"/>
            </a:scene3d>
          </a:bodyPr>
          <a:lstStyle/>
          <a:p>
            <a:pPr lvl="0" algn="ctr">
              <a:defRPr/>
            </a:pPr>
            <a:r>
              <a:rPr lang="vi-VN" altLang="en-US" sz="4400"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Cây cà phê được trồng nhiều nhất.</a:t>
            </a:r>
            <a:endParaRPr kumimoji="0" lang="vi-VN"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10" name="Action Button: Back or Previous 9">
            <a:hlinkClick r:id="rId6"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59225" y="2052320"/>
            <a:ext cx="7151370" cy="2738755"/>
          </a:xfrm>
          <a:prstGeom prst="rect">
            <a:avLst/>
          </a:prstGeom>
        </p:spPr>
      </p:pic>
      <p:sp>
        <p:nvSpPr>
          <p:cNvPr id="100" name="Text Box 99"/>
          <p:cNvSpPr txBox="1"/>
          <p:nvPr/>
        </p:nvSpPr>
        <p:spPr>
          <a:xfrm>
            <a:off x="4925060" y="2926715"/>
            <a:ext cx="5247005" cy="1323439"/>
          </a:xfrm>
          <a:prstGeom prst="rect">
            <a:avLst/>
          </a:prstGeom>
          <a:noFill/>
          <a:ln w="9525">
            <a:noFill/>
          </a:ln>
        </p:spPr>
        <p:txBody>
          <a:bodyPr wrap="square">
            <a:spAutoFit/>
          </a:bodyPr>
          <a:lstStyle/>
          <a:p>
            <a:pPr lvl="0" algn="ctr">
              <a:defRPr/>
            </a:pPr>
            <a:r>
              <a:rPr lang="en-US" sz="4000" dirty="0" err="1">
                <a:solidFill>
                  <a:prstClr val="black"/>
                </a:solidFill>
                <a:latin typeface="Calibri" panose="020F0502020204030204" pitchFamily="34" charset="0"/>
                <a:cs typeface="Calibri" panose="020F0502020204030204" pitchFamily="34" charset="0"/>
              </a:rPr>
              <a:t>Thủy</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điện</a:t>
            </a:r>
            <a:r>
              <a:rPr lang="en-US" sz="4000" dirty="0">
                <a:solidFill>
                  <a:prstClr val="black"/>
                </a:solidFill>
                <a:latin typeface="Calibri" panose="020F0502020204030204" pitchFamily="34" charset="0"/>
                <a:cs typeface="Calibri" panose="020F0502020204030204" pitchFamily="34" charset="0"/>
              </a:rPr>
              <a:t> I-a-</a:t>
            </a:r>
            <a:r>
              <a:rPr lang="en-US" sz="4000" dirty="0" err="1">
                <a:solidFill>
                  <a:prstClr val="black"/>
                </a:solidFill>
                <a:latin typeface="Calibri" panose="020F0502020204030204" pitchFamily="34" charset="0"/>
                <a:cs typeface="Calibri" panose="020F0502020204030204" pitchFamily="34" charset="0"/>
              </a:rPr>
              <a:t>ly</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Đrây</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H’ling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Sê</a:t>
            </a:r>
            <a:r>
              <a:rPr lang="en-US" sz="4000" dirty="0">
                <a:solidFill>
                  <a:prstClr val="black"/>
                </a:solidFill>
                <a:latin typeface="Calibri" panose="020F0502020204030204" pitchFamily="34" charset="0"/>
                <a:cs typeface="Calibri" panose="020F0502020204030204" pitchFamily="34" charset="0"/>
              </a:rPr>
              <a:t> San 3,...</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3040380" y="393065"/>
            <a:ext cx="6414135"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Kể</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tên</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nhà</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máy</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thủy</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điện</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ở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vùng</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Tây</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Nguyên</a:t>
            </a:r>
            <a:r>
              <a:rPr kumimoji="0" 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rPr>
              <a:t>?</a:t>
            </a:r>
            <a:endParaRPr kumimoji="0" lang="en-US" altLang="en-US" sz="36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6721D8-2B1F-7FDF-2220-0561A7D13016}"/>
              </a:ext>
            </a:extLst>
          </p:cNvPr>
          <p:cNvSpPr/>
          <p:nvPr/>
        </p:nvSpPr>
        <p:spPr>
          <a:xfrm>
            <a:off x="1810521" y="1621661"/>
            <a:ext cx="8233677" cy="3238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85CE2C5-55E6-564F-AABF-584833731650}"/>
              </a:ext>
            </a:extLst>
          </p:cNvPr>
          <p:cNvPicPr>
            <a:picLocks noChangeAspect="1"/>
          </p:cNvPicPr>
          <p:nvPr/>
        </p:nvPicPr>
        <p:blipFill>
          <a:blip r:embed="rId3"/>
          <a:stretch>
            <a:fillRect/>
          </a:stretch>
        </p:blipFill>
        <p:spPr>
          <a:xfrm>
            <a:off x="1476385" y="1683478"/>
            <a:ext cx="8553429" cy="3700593"/>
          </a:xfrm>
          <a:prstGeom prst="rect">
            <a:avLst/>
          </a:prstGeom>
        </p:spPr>
      </p:pic>
    </p:spTree>
    <p:extLst>
      <p:ext uri="{BB962C8B-B14F-4D97-AF65-F5344CB8AC3E}">
        <p14:creationId xmlns:p14="http://schemas.microsoft.com/office/powerpoint/2010/main" val="2882008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876300" y="666750"/>
            <a:ext cx="10725150" cy="2286000"/>
          </a:xfrm>
          <a:custGeom>
            <a:avLst/>
            <a:gdLst>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2286000" fill="none" extrusionOk="0">
                <a:moveTo>
                  <a:pt x="0" y="345161"/>
                </a:moveTo>
                <a:cubicBezTo>
                  <a:pt x="-141463" y="359918"/>
                  <a:pt x="517000" y="300640"/>
                  <a:pt x="1053064" y="0"/>
                </a:cubicBezTo>
                <a:cubicBezTo>
                  <a:pt x="3745362" y="582443"/>
                  <a:pt x="8191659" y="1044572"/>
                  <a:pt x="9672083" y="0"/>
                </a:cubicBezTo>
                <a:cubicBezTo>
                  <a:pt x="10297050" y="77897"/>
                  <a:pt x="10806399" y="234804"/>
                  <a:pt x="10725150" y="345161"/>
                </a:cubicBezTo>
                <a:cubicBezTo>
                  <a:pt x="10533045" y="1217194"/>
                  <a:pt x="10402914" y="1687713"/>
                  <a:pt x="10725150" y="1940836"/>
                </a:cubicBezTo>
                <a:cubicBezTo>
                  <a:pt x="10902675" y="2262697"/>
                  <a:pt x="9979754" y="2181783"/>
                  <a:pt x="9672083" y="2286000"/>
                </a:cubicBezTo>
                <a:cubicBezTo>
                  <a:pt x="9442635" y="2989526"/>
                  <a:pt x="5562699" y="3511185"/>
                  <a:pt x="1053064" y="2286000"/>
                </a:cubicBezTo>
                <a:cubicBezTo>
                  <a:pt x="325614" y="2307483"/>
                  <a:pt x="2628" y="2021377"/>
                  <a:pt x="0" y="1940836"/>
                </a:cubicBezTo>
                <a:cubicBezTo>
                  <a:pt x="-20122" y="1351491"/>
                  <a:pt x="12879" y="800015"/>
                  <a:pt x="0" y="345161"/>
                </a:cubicBezTo>
                <a:close/>
              </a:path>
              <a:path w="10725150" h="2286000" stroke="0" extrusionOk="0">
                <a:moveTo>
                  <a:pt x="0" y="345161"/>
                </a:moveTo>
                <a:cubicBezTo>
                  <a:pt x="5696" y="379676"/>
                  <a:pt x="308144" y="165153"/>
                  <a:pt x="1053064" y="0"/>
                </a:cubicBezTo>
                <a:cubicBezTo>
                  <a:pt x="3413113" y="121395"/>
                  <a:pt x="8522252" y="433336"/>
                  <a:pt x="9672083" y="0"/>
                </a:cubicBezTo>
                <a:cubicBezTo>
                  <a:pt x="10220702" y="-22595"/>
                  <a:pt x="10613296" y="205282"/>
                  <a:pt x="10725150" y="345161"/>
                </a:cubicBezTo>
                <a:cubicBezTo>
                  <a:pt x="10936026" y="802663"/>
                  <a:pt x="10473871" y="1829309"/>
                  <a:pt x="10725150" y="1940836"/>
                </a:cubicBezTo>
                <a:cubicBezTo>
                  <a:pt x="10472011" y="2025915"/>
                  <a:pt x="10309097" y="2598980"/>
                  <a:pt x="9672083" y="2286000"/>
                </a:cubicBezTo>
                <a:cubicBezTo>
                  <a:pt x="6268302" y="2852399"/>
                  <a:pt x="4301806" y="2436774"/>
                  <a:pt x="1053064" y="2286000"/>
                </a:cubicBezTo>
                <a:cubicBezTo>
                  <a:pt x="446717" y="2371803"/>
                  <a:pt x="-23169" y="2055448"/>
                  <a:pt x="0" y="1940836"/>
                </a:cubicBezTo>
                <a:cubicBezTo>
                  <a:pt x="17103" y="1722221"/>
                  <a:pt x="-145030" y="1067683"/>
                  <a:pt x="0" y="345161"/>
                </a:cubicBezTo>
                <a:close/>
              </a:path>
              <a:path w="10725150" h="2286000" fill="none" stroke="0" extrusionOk="0">
                <a:moveTo>
                  <a:pt x="0" y="345161"/>
                </a:moveTo>
                <a:cubicBezTo>
                  <a:pt x="143220" y="344660"/>
                  <a:pt x="574889" y="-11292"/>
                  <a:pt x="1053064" y="0"/>
                </a:cubicBezTo>
                <a:cubicBezTo>
                  <a:pt x="4500981" y="40844"/>
                  <a:pt x="8228348" y="40151"/>
                  <a:pt x="9672083" y="0"/>
                </a:cubicBezTo>
                <a:cubicBezTo>
                  <a:pt x="10346664" y="55695"/>
                  <a:pt x="10646905" y="95157"/>
                  <a:pt x="10725150" y="345161"/>
                </a:cubicBezTo>
                <a:cubicBezTo>
                  <a:pt x="10507622" y="1004653"/>
                  <a:pt x="10688194" y="1736016"/>
                  <a:pt x="10725150" y="1940836"/>
                </a:cubicBezTo>
                <a:cubicBezTo>
                  <a:pt x="11046855" y="1935769"/>
                  <a:pt x="10403163" y="2346044"/>
                  <a:pt x="9672083" y="2286000"/>
                </a:cubicBezTo>
                <a:cubicBezTo>
                  <a:pt x="6738190" y="2590739"/>
                  <a:pt x="4767357" y="1023572"/>
                  <a:pt x="1053064" y="2286000"/>
                </a:cubicBezTo>
                <a:cubicBezTo>
                  <a:pt x="329268" y="2330254"/>
                  <a:pt x="-32026" y="2032223"/>
                  <a:pt x="0" y="1940836"/>
                </a:cubicBezTo>
                <a:cubicBezTo>
                  <a:pt x="149447" y="1209370"/>
                  <a:pt x="-61021" y="695753"/>
                  <a:pt x="0" y="345161"/>
                </a:cubicBezTo>
                <a:close/>
              </a:path>
              <a:path w="10725150" h="2286000" fill="none" stroke="0" extrusionOk="0">
                <a:moveTo>
                  <a:pt x="0" y="345161"/>
                </a:moveTo>
                <a:cubicBezTo>
                  <a:pt x="30392" y="402061"/>
                  <a:pt x="526148" y="265449"/>
                  <a:pt x="1053064" y="0"/>
                </a:cubicBezTo>
                <a:cubicBezTo>
                  <a:pt x="3645102" y="-7342"/>
                  <a:pt x="7945405" y="-454247"/>
                  <a:pt x="9672083" y="0"/>
                </a:cubicBezTo>
                <a:cubicBezTo>
                  <a:pt x="10293640" y="-22708"/>
                  <a:pt x="10716300" y="190285"/>
                  <a:pt x="10725150" y="345161"/>
                </a:cubicBezTo>
                <a:cubicBezTo>
                  <a:pt x="10685662" y="1129440"/>
                  <a:pt x="10737957" y="1550857"/>
                  <a:pt x="10725150" y="1940836"/>
                </a:cubicBezTo>
                <a:cubicBezTo>
                  <a:pt x="11048549" y="2190686"/>
                  <a:pt x="10076182" y="2124581"/>
                  <a:pt x="9672083" y="2286000"/>
                </a:cubicBezTo>
                <a:cubicBezTo>
                  <a:pt x="7192729" y="2448235"/>
                  <a:pt x="5063487" y="3284389"/>
                  <a:pt x="1053064" y="2286000"/>
                </a:cubicBezTo>
                <a:cubicBezTo>
                  <a:pt x="332236" y="2276450"/>
                  <a:pt x="-42090" y="2077713"/>
                  <a:pt x="0" y="1940836"/>
                </a:cubicBezTo>
                <a:cubicBezTo>
                  <a:pt x="100124" y="1128623"/>
                  <a:pt x="165834" y="774433"/>
                  <a:pt x="0" y="345161"/>
                </a:cubicBezTo>
                <a:close/>
              </a:path>
              <a:path w="10725150" h="2286000" fill="none" stroke="0" extrusionOk="0">
                <a:moveTo>
                  <a:pt x="0" y="345161"/>
                </a:moveTo>
                <a:cubicBezTo>
                  <a:pt x="113819" y="304443"/>
                  <a:pt x="442978" y="153498"/>
                  <a:pt x="1053064" y="0"/>
                </a:cubicBezTo>
                <a:cubicBezTo>
                  <a:pt x="4668136" y="377527"/>
                  <a:pt x="7881204" y="866105"/>
                  <a:pt x="9672083" y="0"/>
                </a:cubicBezTo>
                <a:cubicBezTo>
                  <a:pt x="10288894" y="21255"/>
                  <a:pt x="10729680" y="126765"/>
                  <a:pt x="10725150" y="345161"/>
                </a:cubicBezTo>
                <a:cubicBezTo>
                  <a:pt x="10657178" y="1214965"/>
                  <a:pt x="10497922" y="1590817"/>
                  <a:pt x="10725150" y="1940836"/>
                </a:cubicBezTo>
                <a:cubicBezTo>
                  <a:pt x="10872243" y="2273146"/>
                  <a:pt x="9913562" y="2290970"/>
                  <a:pt x="9672083" y="2286000"/>
                </a:cubicBezTo>
                <a:cubicBezTo>
                  <a:pt x="8116287" y="2804887"/>
                  <a:pt x="5686642" y="3342881"/>
                  <a:pt x="1053064" y="2286000"/>
                </a:cubicBezTo>
                <a:cubicBezTo>
                  <a:pt x="357896" y="2311421"/>
                  <a:pt x="19047" y="2074625"/>
                  <a:pt x="0" y="1940836"/>
                </a:cubicBezTo>
                <a:cubicBezTo>
                  <a:pt x="40120" y="1243049"/>
                  <a:pt x="6466" y="710154"/>
                  <a:pt x="0" y="345161"/>
                </a:cubicBezTo>
                <a:close/>
              </a:path>
              <a:path w="10725150" h="2286000" fill="none" stroke="0" extrusionOk="0">
                <a:moveTo>
                  <a:pt x="0" y="345161"/>
                </a:moveTo>
                <a:cubicBezTo>
                  <a:pt x="-78683" y="292858"/>
                  <a:pt x="481117" y="316831"/>
                  <a:pt x="1053064" y="0"/>
                </a:cubicBezTo>
                <a:cubicBezTo>
                  <a:pt x="3930481" y="663699"/>
                  <a:pt x="8018136" y="548462"/>
                  <a:pt x="9672083" y="0"/>
                </a:cubicBezTo>
                <a:cubicBezTo>
                  <a:pt x="10296306" y="66330"/>
                  <a:pt x="10786712" y="179499"/>
                  <a:pt x="10725150" y="345161"/>
                </a:cubicBezTo>
                <a:cubicBezTo>
                  <a:pt x="10526464" y="1110395"/>
                  <a:pt x="10492314" y="1614608"/>
                  <a:pt x="10725150" y="1940836"/>
                </a:cubicBezTo>
                <a:cubicBezTo>
                  <a:pt x="10927418" y="2272561"/>
                  <a:pt x="9950725" y="2252026"/>
                  <a:pt x="9672083" y="2286000"/>
                </a:cubicBezTo>
                <a:cubicBezTo>
                  <a:pt x="8338498" y="3283457"/>
                  <a:pt x="6020436" y="2679993"/>
                  <a:pt x="1053064" y="2286000"/>
                </a:cubicBezTo>
                <a:cubicBezTo>
                  <a:pt x="334585" y="2312898"/>
                  <a:pt x="-11569" y="2037531"/>
                  <a:pt x="0" y="1940836"/>
                </a:cubicBezTo>
                <a:cubicBezTo>
                  <a:pt x="-25598" y="1318527"/>
                  <a:pt x="5019" y="656995"/>
                  <a:pt x="0" y="345161"/>
                </a:cubicBezTo>
                <a:close/>
              </a:path>
              <a:path w="10725150" h="2286000" fill="none" stroke="0" extrusionOk="0">
                <a:moveTo>
                  <a:pt x="0" y="345161"/>
                </a:moveTo>
                <a:cubicBezTo>
                  <a:pt x="-73183" y="313170"/>
                  <a:pt x="508567" y="361376"/>
                  <a:pt x="1053064" y="0"/>
                </a:cubicBezTo>
                <a:cubicBezTo>
                  <a:pt x="3857870" y="812718"/>
                  <a:pt x="8091017" y="820577"/>
                  <a:pt x="9672083" y="0"/>
                </a:cubicBezTo>
                <a:cubicBezTo>
                  <a:pt x="10297639" y="65943"/>
                  <a:pt x="10793246" y="208509"/>
                  <a:pt x="10725150" y="345161"/>
                </a:cubicBezTo>
                <a:cubicBezTo>
                  <a:pt x="10564745" y="1177793"/>
                  <a:pt x="10453325" y="1645184"/>
                  <a:pt x="10725150" y="1940836"/>
                </a:cubicBezTo>
                <a:cubicBezTo>
                  <a:pt x="10944790" y="2266329"/>
                  <a:pt x="9974352" y="2245902"/>
                  <a:pt x="9672083" y="2286000"/>
                </a:cubicBezTo>
                <a:cubicBezTo>
                  <a:pt x="8944141" y="3200336"/>
                  <a:pt x="5939009" y="2945328"/>
                  <a:pt x="1053064" y="2286000"/>
                </a:cubicBezTo>
                <a:cubicBezTo>
                  <a:pt x="325314" y="2311985"/>
                  <a:pt x="-6365" y="2016356"/>
                  <a:pt x="0" y="1940836"/>
                </a:cubicBezTo>
                <a:cubicBezTo>
                  <a:pt x="912" y="1339471"/>
                  <a:pt x="25007" y="746985"/>
                  <a:pt x="0" y="3451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2286000" fill="none" extrusionOk="0">
                        <a:moveTo>
                          <a:pt x="0" y="345161"/>
                        </a:moveTo>
                        <a:cubicBezTo>
                          <a:pt x="-111303" y="297826"/>
                          <a:pt x="514542" y="278176"/>
                          <a:pt x="1053064" y="0"/>
                        </a:cubicBezTo>
                        <a:cubicBezTo>
                          <a:pt x="3767325" y="555850"/>
                          <a:pt x="8067237" y="822104"/>
                          <a:pt x="9672083" y="0"/>
                        </a:cubicBezTo>
                        <a:cubicBezTo>
                          <a:pt x="10292652" y="66774"/>
                          <a:pt x="10791684" y="215381"/>
                          <a:pt x="10725150" y="345161"/>
                        </a:cubicBezTo>
                        <a:cubicBezTo>
                          <a:pt x="10536180" y="1210292"/>
                          <a:pt x="10458719" y="1676848"/>
                          <a:pt x="10725150" y="1940836"/>
                        </a:cubicBezTo>
                        <a:cubicBezTo>
                          <a:pt x="10897642" y="2257432"/>
                          <a:pt x="10011347" y="2200702"/>
                          <a:pt x="9672083" y="2286000"/>
                        </a:cubicBezTo>
                        <a:cubicBezTo>
                          <a:pt x="9286597" y="2827805"/>
                          <a:pt x="5525358" y="3433606"/>
                          <a:pt x="1053064" y="2286000"/>
                        </a:cubicBezTo>
                        <a:cubicBezTo>
                          <a:pt x="330051" y="2306301"/>
                          <a:pt x="2560" y="2026360"/>
                          <a:pt x="0" y="1940836"/>
                        </a:cubicBezTo>
                        <a:cubicBezTo>
                          <a:pt x="-20900" y="1309091"/>
                          <a:pt x="4534" y="734391"/>
                          <a:pt x="0" y="345161"/>
                        </a:cubicBezTo>
                        <a:close/>
                      </a:path>
                      <a:path w="10725150" h="2286000" stroke="0" extrusionOk="0">
                        <a:moveTo>
                          <a:pt x="0" y="345161"/>
                        </a:moveTo>
                        <a:cubicBezTo>
                          <a:pt x="7008" y="373077"/>
                          <a:pt x="365939" y="112446"/>
                          <a:pt x="1053064" y="0"/>
                        </a:cubicBezTo>
                        <a:cubicBezTo>
                          <a:pt x="3242346" y="107143"/>
                          <a:pt x="8499864" y="415400"/>
                          <a:pt x="9672083" y="0"/>
                        </a:cubicBezTo>
                        <a:cubicBezTo>
                          <a:pt x="10234785" y="-19891"/>
                          <a:pt x="10619006" y="201570"/>
                          <a:pt x="10725150" y="345161"/>
                        </a:cubicBezTo>
                        <a:cubicBezTo>
                          <a:pt x="10899150" y="832038"/>
                          <a:pt x="10502898" y="1790735"/>
                          <a:pt x="10725150" y="1940836"/>
                        </a:cubicBezTo>
                        <a:cubicBezTo>
                          <a:pt x="10572204" y="2064753"/>
                          <a:pt x="10287103" y="2529563"/>
                          <a:pt x="9672083" y="2286000"/>
                        </a:cubicBezTo>
                        <a:cubicBezTo>
                          <a:pt x="6280360" y="2769044"/>
                          <a:pt x="4357417" y="2416620"/>
                          <a:pt x="1053064" y="2286000"/>
                        </a:cubicBezTo>
                        <a:cubicBezTo>
                          <a:pt x="438075" y="2353739"/>
                          <a:pt x="-25721" y="2067848"/>
                          <a:pt x="0" y="1940836"/>
                        </a:cubicBezTo>
                        <a:cubicBezTo>
                          <a:pt x="-48172" y="1680323"/>
                          <a:pt x="-110672" y="1017360"/>
                          <a:pt x="0" y="345161"/>
                        </a:cubicBezTo>
                        <a:close/>
                      </a:path>
                      <a:path w="10725150" h="2286000" fill="none" stroke="0" extrusionOk="0">
                        <a:moveTo>
                          <a:pt x="0" y="345161"/>
                        </a:moveTo>
                        <a:cubicBezTo>
                          <a:pt x="87905" y="262189"/>
                          <a:pt x="551398" y="18866"/>
                          <a:pt x="1053064" y="0"/>
                        </a:cubicBezTo>
                        <a:cubicBezTo>
                          <a:pt x="4486306" y="90928"/>
                          <a:pt x="8131833" y="41853"/>
                          <a:pt x="9672083" y="0"/>
                        </a:cubicBezTo>
                        <a:cubicBezTo>
                          <a:pt x="10315317" y="20180"/>
                          <a:pt x="10651977" y="97715"/>
                          <a:pt x="10725150" y="345161"/>
                        </a:cubicBezTo>
                        <a:cubicBezTo>
                          <a:pt x="10510493" y="1006129"/>
                          <a:pt x="10676660" y="1703137"/>
                          <a:pt x="10725150" y="1940836"/>
                        </a:cubicBezTo>
                        <a:cubicBezTo>
                          <a:pt x="10992844" y="1998677"/>
                          <a:pt x="10380655" y="2340816"/>
                          <a:pt x="9672083" y="2286000"/>
                        </a:cubicBezTo>
                        <a:cubicBezTo>
                          <a:pt x="6981872" y="2584873"/>
                          <a:pt x="4846084" y="1382071"/>
                          <a:pt x="1053064" y="2286000"/>
                        </a:cubicBezTo>
                        <a:cubicBezTo>
                          <a:pt x="340244" y="2323224"/>
                          <a:pt x="-29302" y="2040126"/>
                          <a:pt x="0" y="1940836"/>
                        </a:cubicBezTo>
                        <a:cubicBezTo>
                          <a:pt x="85501" y="1202431"/>
                          <a:pt x="-44460" y="682296"/>
                          <a:pt x="0" y="345161"/>
                        </a:cubicBezTo>
                        <a:close/>
                      </a:path>
                      <a:path w="10725150" h="2286000" fill="none" stroke="0" extrusionOk="0">
                        <a:moveTo>
                          <a:pt x="0" y="345161"/>
                        </a:moveTo>
                        <a:cubicBezTo>
                          <a:pt x="19832" y="326162"/>
                          <a:pt x="512926" y="213832"/>
                          <a:pt x="1053064" y="0"/>
                        </a:cubicBezTo>
                        <a:cubicBezTo>
                          <a:pt x="3835354" y="67039"/>
                          <a:pt x="7988714" y="-142563"/>
                          <a:pt x="9672083" y="0"/>
                        </a:cubicBezTo>
                        <a:cubicBezTo>
                          <a:pt x="10290297" y="-14293"/>
                          <a:pt x="10726178" y="181612"/>
                          <a:pt x="10725150" y="345161"/>
                        </a:cubicBezTo>
                        <a:cubicBezTo>
                          <a:pt x="10663556" y="1112384"/>
                          <a:pt x="10705863" y="1576020"/>
                          <a:pt x="10725150" y="1940836"/>
                        </a:cubicBezTo>
                        <a:cubicBezTo>
                          <a:pt x="10976470" y="2186102"/>
                          <a:pt x="10071579" y="2152468"/>
                          <a:pt x="9672083" y="2286000"/>
                        </a:cubicBezTo>
                        <a:cubicBezTo>
                          <a:pt x="7503702" y="2477860"/>
                          <a:pt x="5082823" y="3119833"/>
                          <a:pt x="1053064" y="2286000"/>
                        </a:cubicBezTo>
                        <a:cubicBezTo>
                          <a:pt x="338248" y="2285218"/>
                          <a:pt x="-34277" y="2078279"/>
                          <a:pt x="0" y="1940836"/>
                        </a:cubicBezTo>
                        <a:cubicBezTo>
                          <a:pt x="54096" y="1164478"/>
                          <a:pt x="113932" y="735049"/>
                          <a:pt x="0" y="345161"/>
                        </a:cubicBezTo>
                        <a:close/>
                      </a:path>
                      <a:path w="10725150" h="2286000" fill="none" stroke="0" extrusionOk="0">
                        <a:moveTo>
                          <a:pt x="0" y="345161"/>
                        </a:moveTo>
                        <a:cubicBezTo>
                          <a:pt x="76389" y="265821"/>
                          <a:pt x="449769" y="155201"/>
                          <a:pt x="1053064" y="0"/>
                        </a:cubicBezTo>
                        <a:cubicBezTo>
                          <a:pt x="4501528" y="415902"/>
                          <a:pt x="7894023" y="755082"/>
                          <a:pt x="9672083" y="0"/>
                        </a:cubicBezTo>
                        <a:cubicBezTo>
                          <a:pt x="10303079" y="24002"/>
                          <a:pt x="10755749" y="147132"/>
                          <a:pt x="10725150" y="345161"/>
                        </a:cubicBezTo>
                        <a:cubicBezTo>
                          <a:pt x="10630027" y="1170006"/>
                          <a:pt x="10542584" y="1621971"/>
                          <a:pt x="10725150" y="1940836"/>
                        </a:cubicBezTo>
                        <a:cubicBezTo>
                          <a:pt x="10884890" y="2252736"/>
                          <a:pt x="9944626" y="2274706"/>
                          <a:pt x="9672083" y="2286000"/>
                        </a:cubicBezTo>
                        <a:cubicBezTo>
                          <a:pt x="8191808" y="2745220"/>
                          <a:pt x="5565656" y="3118733"/>
                          <a:pt x="1053064" y="2286000"/>
                        </a:cubicBezTo>
                        <a:cubicBezTo>
                          <a:pt x="354207" y="2309639"/>
                          <a:pt x="5536" y="2065193"/>
                          <a:pt x="0" y="1940836"/>
                        </a:cubicBezTo>
                        <a:cubicBezTo>
                          <a:pt x="33885" y="1250115"/>
                          <a:pt x="11839" y="698115"/>
                          <a:pt x="0" y="345161"/>
                        </a:cubicBezTo>
                        <a:close/>
                      </a:path>
                      <a:path w="10725150" h="2286000" fill="none" stroke="0" extrusionOk="0">
                        <a:moveTo>
                          <a:pt x="0" y="345161"/>
                        </a:moveTo>
                        <a:cubicBezTo>
                          <a:pt x="-12510" y="279413"/>
                          <a:pt x="498134" y="251712"/>
                          <a:pt x="1053064" y="0"/>
                        </a:cubicBezTo>
                        <a:cubicBezTo>
                          <a:pt x="3957296" y="563444"/>
                          <a:pt x="8118142" y="531942"/>
                          <a:pt x="9672083" y="0"/>
                        </a:cubicBezTo>
                        <a:cubicBezTo>
                          <a:pt x="10290928" y="42932"/>
                          <a:pt x="10780710" y="164485"/>
                          <a:pt x="10725150" y="345161"/>
                        </a:cubicBezTo>
                        <a:cubicBezTo>
                          <a:pt x="10570967" y="1151145"/>
                          <a:pt x="10474225" y="1627424"/>
                          <a:pt x="10725150" y="1940836"/>
                        </a:cubicBezTo>
                        <a:cubicBezTo>
                          <a:pt x="10927749" y="2239694"/>
                          <a:pt x="9995698" y="2238283"/>
                          <a:pt x="9672083" y="2286000"/>
                        </a:cubicBezTo>
                        <a:cubicBezTo>
                          <a:pt x="8465994" y="3004103"/>
                          <a:pt x="5787704" y="2706657"/>
                          <a:pt x="1053064" y="2286000"/>
                        </a:cubicBezTo>
                        <a:cubicBezTo>
                          <a:pt x="334131" y="2315515"/>
                          <a:pt x="337" y="2043162"/>
                          <a:pt x="0" y="1940836"/>
                        </a:cubicBezTo>
                        <a:cubicBezTo>
                          <a:pt x="14835" y="1310770"/>
                          <a:pt x="19943" y="725253"/>
                          <a:pt x="0" y="3451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238250" y="1148228"/>
            <a:ext cx="9953625" cy="1754326"/>
          </a:xfrm>
          <a:prstGeom prst="rect">
            <a:avLst/>
          </a:prstGeom>
          <a:noFill/>
        </p:spPr>
        <p:txBody>
          <a:bodyPr wrap="square">
            <a:spAutoFit/>
          </a:bodyPr>
          <a:lstStyle/>
          <a:p>
            <a:pPr lvl="0" algn="ctr">
              <a:defRPr/>
            </a:pPr>
            <a:r>
              <a:rPr lang="en-US" sz="5400" b="1" dirty="0" err="1">
                <a:solidFill>
                  <a:srgbClr val="003399"/>
                </a:solidFill>
              </a:rPr>
              <a:t>Hoạt</a:t>
            </a:r>
            <a:r>
              <a:rPr lang="en-US" sz="5400" b="1" dirty="0">
                <a:solidFill>
                  <a:srgbClr val="003399"/>
                </a:solidFill>
              </a:rPr>
              <a:t> </a:t>
            </a:r>
            <a:r>
              <a:rPr lang="en-US" sz="5400" b="1" dirty="0" err="1">
                <a:solidFill>
                  <a:srgbClr val="003399"/>
                </a:solidFill>
              </a:rPr>
              <a:t>động</a:t>
            </a:r>
            <a:r>
              <a:rPr lang="en-US" sz="5400" b="1" dirty="0">
                <a:solidFill>
                  <a:srgbClr val="003399"/>
                </a:solidFill>
              </a:rPr>
              <a:t> 5: </a:t>
            </a:r>
            <a:r>
              <a:rPr lang="en-US" sz="5400" b="1" dirty="0" err="1">
                <a:solidFill>
                  <a:srgbClr val="003399"/>
                </a:solidFill>
              </a:rPr>
              <a:t>Khám</a:t>
            </a:r>
            <a:r>
              <a:rPr lang="en-US" sz="5400" b="1" dirty="0">
                <a:solidFill>
                  <a:srgbClr val="003399"/>
                </a:solidFill>
              </a:rPr>
              <a:t> </a:t>
            </a:r>
            <a:r>
              <a:rPr lang="en-US" sz="5400" b="1" dirty="0" err="1">
                <a:solidFill>
                  <a:srgbClr val="003399"/>
                </a:solidFill>
              </a:rPr>
              <a:t>phá</a:t>
            </a:r>
            <a:r>
              <a:rPr lang="en-US" sz="5400" b="1" dirty="0">
                <a:solidFill>
                  <a:srgbClr val="003399"/>
                </a:solidFill>
              </a:rPr>
              <a:t> </a:t>
            </a:r>
            <a:r>
              <a:rPr lang="en-US" sz="5400" b="1" dirty="0" err="1">
                <a:solidFill>
                  <a:srgbClr val="003399"/>
                </a:solidFill>
              </a:rPr>
              <a:t>buôn</a:t>
            </a:r>
            <a:r>
              <a:rPr lang="en-US" sz="5400" b="1" dirty="0">
                <a:solidFill>
                  <a:srgbClr val="003399"/>
                </a:solidFill>
              </a:rPr>
              <a:t> </a:t>
            </a:r>
            <a:r>
              <a:rPr lang="en-US" sz="5400" b="1" dirty="0" err="1">
                <a:solidFill>
                  <a:srgbClr val="003399"/>
                </a:solidFill>
              </a:rPr>
              <a:t>làng</a:t>
            </a:r>
            <a:r>
              <a:rPr lang="en-US" sz="5400" b="1" dirty="0">
                <a:solidFill>
                  <a:srgbClr val="003399"/>
                </a:solidFill>
              </a:rPr>
              <a:t> </a:t>
            </a:r>
            <a:r>
              <a:rPr lang="en-US" sz="5400" b="1" dirty="0" err="1">
                <a:solidFill>
                  <a:srgbClr val="003399"/>
                </a:solidFill>
              </a:rPr>
              <a:t>và</a:t>
            </a:r>
            <a:r>
              <a:rPr lang="en-US" sz="5400" b="1" dirty="0">
                <a:solidFill>
                  <a:srgbClr val="003399"/>
                </a:solidFill>
              </a:rPr>
              <a:t> </a:t>
            </a:r>
            <a:r>
              <a:rPr lang="en-US" sz="5400" b="1" dirty="0" err="1">
                <a:solidFill>
                  <a:srgbClr val="003399"/>
                </a:solidFill>
              </a:rPr>
              <a:t>nhà</a:t>
            </a:r>
            <a:r>
              <a:rPr lang="en-US" sz="5400" b="1" dirty="0">
                <a:solidFill>
                  <a:srgbClr val="003399"/>
                </a:solidFill>
              </a:rPr>
              <a:t> </a:t>
            </a:r>
            <a:r>
              <a:rPr lang="en-US" sz="5400" b="1" dirty="0" err="1">
                <a:solidFill>
                  <a:srgbClr val="003399"/>
                </a:solidFill>
              </a:rPr>
              <a:t>rông</a:t>
            </a:r>
            <a:r>
              <a:rPr lang="en-US" sz="5400" b="1" dirty="0">
                <a:solidFill>
                  <a:srgbClr val="003399"/>
                </a:solidFill>
              </a:rPr>
              <a:t>. </a:t>
            </a:r>
            <a:endParaRPr kumimoji="0" lang="en-US" sz="54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28015513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043" b="5707"/>
          <a:stretch/>
        </p:blipFill>
        <p:spPr>
          <a:xfrm>
            <a:off x="0" y="0"/>
            <a:ext cx="12192000" cy="6858000"/>
          </a:xfrm>
          <a:prstGeom prst="rect">
            <a:avLst/>
          </a:prstGeom>
        </p:spPr>
      </p:pic>
      <p:grpSp>
        <p:nvGrpSpPr>
          <p:cNvPr id="7" name="Group 6"/>
          <p:cNvGrpSpPr/>
          <p:nvPr/>
        </p:nvGrpSpPr>
        <p:grpSpPr>
          <a:xfrm>
            <a:off x="609600" y="0"/>
            <a:ext cx="11315700" cy="1581150"/>
            <a:chOff x="1899329" y="788662"/>
            <a:chExt cx="8709869" cy="4835840"/>
          </a:xfrm>
        </p:grpSpPr>
        <p:sp>
          <p:nvSpPr>
            <p:cNvPr id="8" name="Rectangle: Rounded Corners 7"/>
            <p:cNvSpPr/>
            <p:nvPr/>
          </p:nvSpPr>
          <p:spPr>
            <a:xfrm>
              <a:off x="1978741" y="1258529"/>
              <a:ext cx="8539317" cy="39968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9" name="Rectangle: Rounded Corners 8"/>
            <p:cNvSpPr/>
            <p:nvPr/>
          </p:nvSpPr>
          <p:spPr>
            <a:xfrm>
              <a:off x="1899329" y="788662"/>
              <a:ext cx="8709869" cy="4835840"/>
            </a:xfrm>
            <a:prstGeom prst="roundRect">
              <a:avLst/>
            </a:pr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grpSp>
      <p:sp>
        <p:nvSpPr>
          <p:cNvPr id="10" name="Rectangle 9"/>
          <p:cNvSpPr/>
          <p:nvPr/>
        </p:nvSpPr>
        <p:spPr>
          <a:xfrm>
            <a:off x="942975" y="243314"/>
            <a:ext cx="1086802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a:rPr>
              <a:t>Đọc</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thông</a:t>
            </a:r>
            <a:r>
              <a:rPr lang="en-US" sz="3600" b="1" dirty="0">
                <a:solidFill>
                  <a:srgbClr val="002060"/>
                </a:solidFill>
                <a:latin typeface="Calibri" panose="020F0502020204030204"/>
              </a:rPr>
              <a:t> tin </a:t>
            </a:r>
            <a:r>
              <a:rPr lang="en-US" sz="3600" b="1" dirty="0" err="1">
                <a:solidFill>
                  <a:srgbClr val="002060"/>
                </a:solidFill>
                <a:latin typeface="Calibri" panose="020F0502020204030204"/>
              </a:rPr>
              <a:t>và</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quan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sát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hình</a:t>
            </a:r>
            <a:r>
              <a:rPr lang="en-US" sz="3600" b="1" dirty="0">
                <a:solidFill>
                  <a:srgbClr val="002060"/>
                </a:solidFill>
                <a:latin typeface="Calibri" panose="020F0502020204030204"/>
              </a:rPr>
              <a:t> 4, </a:t>
            </a:r>
            <a:r>
              <a:rPr lang="en-US" sz="3600" b="1" dirty="0" err="1">
                <a:solidFill>
                  <a:srgbClr val="002060"/>
                </a:solidFill>
                <a:latin typeface="Calibri" panose="020F0502020204030204"/>
              </a:rPr>
              <a:t>em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hãy</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mô</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tả</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nhà</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rông</a:t>
            </a:r>
            <a:r>
              <a:rPr lang="en-US" sz="3600" b="1" dirty="0">
                <a:solidFill>
                  <a:srgbClr val="002060"/>
                </a:solidFill>
                <a:latin typeface="Calibri" panose="020F0502020204030204"/>
              </a:rPr>
              <a:t> ở </a:t>
            </a:r>
            <a:r>
              <a:rPr lang="en-US" sz="3600" b="1" dirty="0" err="1">
                <a:solidFill>
                  <a:srgbClr val="002060"/>
                </a:solidFill>
                <a:latin typeface="Calibri" panose="020F0502020204030204"/>
              </a:rPr>
              <a:t>vùng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Tây</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Nguyên</a:t>
            </a:r>
            <a:r>
              <a:rPr lang="en-US" sz="3600" b="1" dirty="0">
                <a:solidFill>
                  <a:srgbClr val="002060"/>
                </a:solidFill>
                <a:latin typeface="Calibri" panose="020F0502020204030204"/>
              </a:rPr>
              <a:t>.</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E1C5A121-94C9-B9E3-5844-A4C657DA663A}"/>
              </a:ext>
            </a:extLst>
          </p:cNvPr>
          <p:cNvPicPr>
            <a:picLocks noChangeAspect="1"/>
          </p:cNvPicPr>
          <p:nvPr/>
        </p:nvPicPr>
        <p:blipFill>
          <a:blip r:embed="rId3"/>
          <a:stretch>
            <a:fillRect/>
          </a:stretch>
        </p:blipFill>
        <p:spPr>
          <a:xfrm>
            <a:off x="2562224" y="1862137"/>
            <a:ext cx="6810375" cy="45821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96462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TotalTime>
  <Words>465</Words>
  <Application>Microsoft Office PowerPoint</Application>
  <PresentationFormat>Widescreen</PresentationFormat>
  <Paragraphs>35</Paragraphs>
  <Slides>24</Slides>
  <Notes>5</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24</vt:i4>
      </vt:variant>
    </vt:vector>
  </HeadingPairs>
  <TitlesOfParts>
    <vt:vector size="38" baseType="lpstr">
      <vt:lpstr>等线</vt:lpstr>
      <vt:lpstr>Arial</vt:lpstr>
      <vt:lpstr>Calibri</vt:lpstr>
      <vt:lpstr>Calibri Light</vt:lpstr>
      <vt:lpstr>Cambria</vt:lpstr>
      <vt:lpstr>iCiel Altus</vt:lpstr>
      <vt:lpstr>印品黑体</vt:lpstr>
      <vt:lpstr>字魂105号-简雅黑</vt:lpstr>
      <vt:lpstr>1_Office Theme</vt:lpstr>
      <vt:lpstr>Custom Design</vt:lpstr>
      <vt:lpstr>1_Custom Design</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23</cp:revision>
  <dcterms:created xsi:type="dcterms:W3CDTF">2024-02-04T12:11:55Z</dcterms:created>
  <dcterms:modified xsi:type="dcterms:W3CDTF">2024-02-15T03:46:41Z</dcterms:modified>
  <cp:category>9Slide.vn</cp:category>
</cp:coreProperties>
</file>