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1F3C-3471-49EC-9BD4-26449659E9D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8F02-6375-402F-B196-EACDF314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1F3C-3471-49EC-9BD4-26449659E9D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8F02-6375-402F-B196-EACDF314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3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1F3C-3471-49EC-9BD4-26449659E9D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8F02-6375-402F-B196-EACDF314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1F3C-3471-49EC-9BD4-26449659E9D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8F02-6375-402F-B196-EACDF314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2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1F3C-3471-49EC-9BD4-26449659E9D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8F02-6375-402F-B196-EACDF314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1F3C-3471-49EC-9BD4-26449659E9D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8F02-6375-402F-B196-EACDF314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2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1F3C-3471-49EC-9BD4-26449659E9D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8F02-6375-402F-B196-EACDF314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9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1F3C-3471-49EC-9BD4-26449659E9D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8F02-6375-402F-B196-EACDF314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2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1F3C-3471-49EC-9BD4-26449659E9D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8F02-6375-402F-B196-EACDF314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7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1F3C-3471-49EC-9BD4-26449659E9D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8F02-6375-402F-B196-EACDF314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0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1F3C-3471-49EC-9BD4-26449659E9D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8F02-6375-402F-B196-EACDF314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3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01F3C-3471-49EC-9BD4-26449659E9D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18F02-6375-402F-B196-EACDF314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A0FE1-F303-F220-3E62-4ADC37E05C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07"/>
          <a:stretch/>
        </p:blipFill>
        <p:spPr>
          <a:xfrm>
            <a:off x="549192" y="0"/>
            <a:ext cx="11220442" cy="709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3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D861C-133A-E916-7CEB-3441D0F235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907"/>
          <a:stretch/>
        </p:blipFill>
        <p:spPr>
          <a:xfrm>
            <a:off x="431074" y="457200"/>
            <a:ext cx="10950565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0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E03B3-AA82-80EF-5004-972573B365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25" t="44927"/>
          <a:stretch/>
        </p:blipFill>
        <p:spPr>
          <a:xfrm>
            <a:off x="548641" y="365125"/>
            <a:ext cx="11051176" cy="58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5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2024-11-14T14:55:45Z</dcterms:created>
  <dcterms:modified xsi:type="dcterms:W3CDTF">2024-11-14T14:57:37Z</dcterms:modified>
</cp:coreProperties>
</file>