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57" r:id="rId5"/>
    <p:sldId id="270" r:id="rId6"/>
    <p:sldId id="271" r:id="rId7"/>
    <p:sldId id="259" r:id="rId8"/>
    <p:sldId id="272" r:id="rId9"/>
    <p:sldId id="273" r:id="rId10"/>
    <p:sldId id="274" r:id="rId11"/>
    <p:sldId id="261" r:id="rId12"/>
    <p:sldId id="275" r:id="rId13"/>
    <p:sldId id="276" r:id="rId14"/>
    <p:sldId id="265" r:id="rId15"/>
    <p:sldId id="277" r:id="rId16"/>
    <p:sldId id="258" r:id="rId17"/>
    <p:sldId id="278" r:id="rId18"/>
    <p:sldId id="279" r:id="rId19"/>
    <p:sldId id="282" r:id="rId20"/>
    <p:sldId id="283" r:id="rId21"/>
    <p:sldId id="284" r:id="rId22"/>
    <p:sldId id="263" r:id="rId23"/>
    <p:sldId id="262" r:id="rId24"/>
    <p:sldId id="285" r:id="rId25"/>
    <p:sldId id="286" r:id="rId26"/>
    <p:sldId id="267" r:id="rId27"/>
    <p:sldId id="287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 snapToGrid="0">
      <p:cViewPr varScale="1">
        <p:scale>
          <a:sx n="65" d="100"/>
          <a:sy n="6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Hướng dẫn: GV click vào Du thuyền để di chuyển đến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vi-VN" dirty="0"/>
              <a:t>&gt;&gt;&gt; chọn vào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en-US" baseline="0" dirty="0"/>
              <a:t> </a:t>
            </a:r>
            <a:r>
              <a:rPr lang="vi-VN" dirty="0"/>
              <a:t>để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vi-VN" dirty="0"/>
              <a:t>hiện câu 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Lặp lại các bước trên để đến câu hỏi tiếp 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8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4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90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0603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045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7009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52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93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841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63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5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36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7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7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6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71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79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0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0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4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hoc10.vn/doc-sach/toan-3-tap-1/1/132/5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5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5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3.jpg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15.jpg"/><Relationship Id="rId4" Type="http://schemas.openxmlformats.org/officeDocument/2006/relationships/image" Target="../media/image17.pn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5.jpg"/><Relationship Id="rId10" Type="http://schemas.openxmlformats.org/officeDocument/2006/relationships/image" Target="../media/image15.jpg"/><Relationship Id="rId4" Type="http://schemas.openxmlformats.org/officeDocument/2006/relationships/audio" Target="../media/audio2.wav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oan-3-tap-1/1/132/58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5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oan-3-tap-1/1/132/58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hoc10.vn/doc-sach/toan-3-tap-1/1/132/58/" TargetMode="Externa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733974" y="2379241"/>
            <a:ext cx="872405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238781" y="5886834"/>
            <a:ext cx="171596" cy="161473"/>
          </a:xfrm>
          <a:prstGeom prst="rect">
            <a:avLst/>
          </a:prstGeom>
        </p:spPr>
      </p:pic>
      <p:sp>
        <p:nvSpPr>
          <p:cNvPr id="23" name="Hộp Văn bản 22">
            <a:hlinkClick r:id="rId4"/>
            <a:extLst>
              <a:ext uri="{FF2B5EF4-FFF2-40B4-BE49-F238E27FC236}">
                <a16:creationId xmlns:a16="http://schemas.microsoft.com/office/drawing/2014/main" id="{CA33612C-D494-54C4-C552-F1592C48185A}"/>
              </a:ext>
            </a:extLst>
          </p:cNvPr>
          <p:cNvSpPr txBox="1"/>
          <p:nvPr/>
        </p:nvSpPr>
        <p:spPr>
          <a:xfrm>
            <a:off x="2109728" y="1632708"/>
            <a:ext cx="398627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933" b="1" dirty="0">
                <a:solidFill>
                  <a:schemeClr val="tx1"/>
                </a:solidFill>
                <a:latin typeface="+mn-lt"/>
              </a:rPr>
              <a:t> 1: </a:t>
            </a:r>
            <a:r>
              <a:rPr lang="en-US" sz="2933" b="1" dirty="0" err="1">
                <a:solidFill>
                  <a:schemeClr val="tx1"/>
                </a:solidFill>
                <a:latin typeface="+mn-lt"/>
              </a:rPr>
              <a:t>Nói</a:t>
            </a:r>
            <a:r>
              <a:rPr lang="en-US" sz="2933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933" b="1" dirty="0" err="1">
                <a:solidFill>
                  <a:schemeClr val="tx1"/>
                </a:solidFill>
                <a:latin typeface="+mn-lt"/>
              </a:rPr>
              <a:t>theo</a:t>
            </a:r>
            <a:r>
              <a:rPr lang="en-US" sz="2933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933" b="1" dirty="0" err="1">
                <a:solidFill>
                  <a:schemeClr val="tx1"/>
                </a:solidFill>
                <a:latin typeface="+mn-lt"/>
              </a:rPr>
              <a:t>mẫu</a:t>
            </a:r>
            <a:endParaRPr lang="en-US" sz="2933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799DF-7604-1C63-5359-8F8B9EB4CD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16" r="62454"/>
          <a:stretch/>
        </p:blipFill>
        <p:spPr>
          <a:xfrm>
            <a:off x="1896148" y="2513717"/>
            <a:ext cx="3336159" cy="271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13ACC-3571-1B2B-A821-DD95E4815A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4110"/>
          <a:stretch/>
        </p:blipFill>
        <p:spPr>
          <a:xfrm>
            <a:off x="5504569" y="2513717"/>
            <a:ext cx="3085853" cy="2839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CC11F39-9AF9-0CAC-F9FF-D897CBF1EFC4}"/>
              </a:ext>
            </a:extLst>
          </p:cNvPr>
          <p:cNvSpPr txBox="1"/>
          <p:nvPr/>
        </p:nvSpPr>
        <p:spPr>
          <a:xfrm>
            <a:off x="1821267" y="4522552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tròn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8130F1-343C-F066-5B73-964141D4A6ED}"/>
              </a:ext>
            </a:extLst>
          </p:cNvPr>
          <p:cNvSpPr txBox="1"/>
          <p:nvPr/>
        </p:nvSpPr>
        <p:spPr>
          <a:xfrm>
            <a:off x="4625428" y="4522552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nhật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896069C0-6978-243B-80A2-EE801F2B5E52}"/>
              </a:ext>
            </a:extLst>
          </p:cNvPr>
          <p:cNvSpPr txBox="1"/>
          <p:nvPr/>
        </p:nvSpPr>
        <p:spPr>
          <a:xfrm>
            <a:off x="7523722" y="4533098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vuông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439BF-16D3-329A-A33A-9BF4167C5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63"/>
          <a:stretch/>
        </p:blipFill>
        <p:spPr>
          <a:xfrm>
            <a:off x="1629767" y="1310225"/>
            <a:ext cx="8906142" cy="4617996"/>
          </a:xfrm>
          <a:prstGeom prst="rect">
            <a:avLst/>
          </a:prstGeom>
        </p:spPr>
      </p:pic>
      <p:sp>
        <p:nvSpPr>
          <p:cNvPr id="4" name="Hộp Văn bản 22">
            <a:hlinkClick r:id="rId4"/>
            <a:extLst>
              <a:ext uri="{FF2B5EF4-FFF2-40B4-BE49-F238E27FC236}">
                <a16:creationId xmlns:a16="http://schemas.microsoft.com/office/drawing/2014/main" id="{F6A77F1B-BA0E-D4A2-004C-A2A2AF0358E3}"/>
              </a:ext>
            </a:extLst>
          </p:cNvPr>
          <p:cNvSpPr txBox="1"/>
          <p:nvPr/>
        </p:nvSpPr>
        <p:spPr>
          <a:xfrm>
            <a:off x="811517" y="1000056"/>
            <a:ext cx="398627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933" b="1" dirty="0">
                <a:solidFill>
                  <a:schemeClr val="tx1"/>
                </a:solidFill>
                <a:latin typeface="+mn-lt"/>
              </a:rPr>
              <a:t> 1: 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D3EAC3D-E634-632B-519A-69FBCA9C188A}"/>
              </a:ext>
            </a:extLst>
          </p:cNvPr>
          <p:cNvSpPr txBox="1"/>
          <p:nvPr/>
        </p:nvSpPr>
        <p:spPr>
          <a:xfrm>
            <a:off x="254782" y="4292967"/>
            <a:ext cx="4040794" cy="1236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tư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chữ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nhật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8194C77E-44FE-EE0F-1177-E5E3FE96EE51}"/>
              </a:ext>
            </a:extLst>
          </p:cNvPr>
          <p:cNvSpPr txBox="1"/>
          <p:nvPr/>
        </p:nvSpPr>
        <p:spPr>
          <a:xfrm>
            <a:off x="4276005" y="4292967"/>
            <a:ext cx="3500487" cy="1236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tư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tròn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8606B73-0B87-0780-9563-0336C15205C9}"/>
              </a:ext>
            </a:extLst>
          </p:cNvPr>
          <p:cNvSpPr txBox="1"/>
          <p:nvPr/>
        </p:nvSpPr>
        <p:spPr>
          <a:xfrm>
            <a:off x="7776492" y="4292966"/>
            <a:ext cx="3915642" cy="1236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tư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nửa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tròn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2F2B2-76F9-B4DC-59DE-C3A865699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97" r="38876"/>
          <a:stretch/>
        </p:blipFill>
        <p:spPr>
          <a:xfrm>
            <a:off x="1003242" y="1671935"/>
            <a:ext cx="2681556" cy="3483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8A41C3-04AA-933E-694A-3E81977C8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83" r="19158"/>
          <a:stretch/>
        </p:blipFill>
        <p:spPr>
          <a:xfrm>
            <a:off x="4886783" y="1583718"/>
            <a:ext cx="2233779" cy="3659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781324-DB02-9BAD-0BB5-ECBA7BC74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82"/>
          <a:stretch/>
        </p:blipFill>
        <p:spPr>
          <a:xfrm>
            <a:off x="8650361" y="1488151"/>
            <a:ext cx="2233779" cy="3704095"/>
          </a:xfrm>
          <a:prstGeom prst="rect">
            <a:avLst/>
          </a:prstGeom>
        </p:spPr>
      </p:pic>
      <p:sp>
        <p:nvSpPr>
          <p:cNvPr id="5" name="Hộp Văn bản 22">
            <a:hlinkClick r:id="rId4"/>
            <a:extLst>
              <a:ext uri="{FF2B5EF4-FFF2-40B4-BE49-F238E27FC236}">
                <a16:creationId xmlns:a16="http://schemas.microsoft.com/office/drawing/2014/main" id="{19ED7E06-31BB-596F-B4DD-8DE82C051AAF}"/>
              </a:ext>
            </a:extLst>
          </p:cNvPr>
          <p:cNvSpPr txBox="1"/>
          <p:nvPr/>
        </p:nvSpPr>
        <p:spPr>
          <a:xfrm>
            <a:off x="811517" y="1000056"/>
            <a:ext cx="398627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933" b="1" dirty="0">
                <a:solidFill>
                  <a:schemeClr val="tx1"/>
                </a:solidFill>
                <a:latin typeface="+mn-lt"/>
              </a:rPr>
              <a:t> 1: 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8171635" y="4179381"/>
            <a:ext cx="2410640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DU HÀNH VŨ TRỤ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D1CCF-6864-E532-99D5-BDB88FA21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07270" y="2871478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7" y="665682"/>
            <a:ext cx="2072692" cy="15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375850" y="984460"/>
            <a:ext cx="967800" cy="958639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264817" y="4702078"/>
            <a:ext cx="1012408" cy="955771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Thủy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9B3BAE4E-E923-21DA-FB48-3C9E181D2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37" y="3334489"/>
            <a:ext cx="4367579" cy="4039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43D91D-F86B-5130-412C-B14AC5838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22824 L 0.25508 -0.3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-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66 -0.29236 L 0.32566 -0.29213 C 0.32865 -0.28426 0.33204 -0.27569 0.33542 -0.26736 C 0.33685 -0.26389 0.33907 -0.26134 0.3405 -0.25764 C 0.3418 -0.25486 0.3418 -0.25115 0.34297 -0.24791 C 0.34597 -0.24143 0.34974 -0.23495 0.35313 -0.22916 L 0.35795 -0.21944 C 0.36433 -0.19537 0.35586 -0.22523 0.36563 -0.20069 C 0.3668 -0.19722 0.3668 -0.19398 0.3681 -0.19074 C 0.3711 -0.18426 0.37487 -0.17777 0.37826 -0.17199 L 0.38308 -0.16227 L 0.38829 -0.15231 C 0.39415 -0.13055 0.38646 -0.1581 0.39597 -0.13055 C 0.39688 -0.12708 0.39714 -0.12384 0.39831 -0.1206 C 0.40482 -0.10162 0.40118 -0.11458 0.40847 -0.09884 C 0.41029 -0.09444 0.41159 -0.08981 0.41342 -0.08588 C 0.41342 -0.08564 0.42592 -0.06203 0.42839 -0.0574 L 0.4336 -0.04768 C 0.43451 -0.04467 0.43477 -0.0412 0.43607 -0.03796 C 0.43907 -0.03148 0.4461 -0.01898 0.4461 -0.01875 C 0.45053 -0.00208 0.44701 -0.01227 0.45873 0.00949 L 0.46368 0.01922 L 0.46888 0.02894 C 0.47461 0.05139 0.46641 0.02385 0.47891 0.04792 C 0.4862 0.06181 0.47305 0.06111 0.49141 0.07639 L 0.49922 0.08334 " pathEditMode="relative" rAng="0" ptsTypes="AAAAAAAAAAAAAAAAA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7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330500-8548-3705-D42F-0AECBE2578BC}"/>
              </a:ext>
            </a:extLst>
          </p:cNvPr>
          <p:cNvSpPr/>
          <p:nvPr/>
        </p:nvSpPr>
        <p:spPr>
          <a:xfrm>
            <a:off x="1931542" y="396104"/>
            <a:ext cx="6653430" cy="2415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3503488" y="3119870"/>
            <a:ext cx="2773566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A.Hình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503488" y="4144728"/>
            <a:ext cx="2773566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lang="es-MX" sz="3200" b="1" kern="1200" noProof="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s-MX" sz="3200" b="1" kern="1200" noProof="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456816" y="5247452"/>
            <a:ext cx="2773567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3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57" y="3215132"/>
            <a:ext cx="794836" cy="14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2" y="4301376"/>
            <a:ext cx="916697" cy="16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72" y="2412335"/>
            <a:ext cx="4367579" cy="4039634"/>
          </a:xfrm>
          <a:prstGeom prst="rect">
            <a:avLst/>
          </a:prstGeom>
        </p:spPr>
      </p:pic>
      <p:sp>
        <p:nvSpPr>
          <p:cNvPr id="4" name="MALO2">
            <a:extLst>
              <a:ext uri="{FF2B5EF4-FFF2-40B4-BE49-F238E27FC236}">
                <a16:creationId xmlns:a16="http://schemas.microsoft.com/office/drawing/2014/main" id="{1EE550D1-1FE7-AB86-CA25-B76C838ADD87}"/>
              </a:ext>
            </a:extLst>
          </p:cNvPr>
          <p:cNvSpPr/>
          <p:nvPr/>
        </p:nvSpPr>
        <p:spPr>
          <a:xfrm>
            <a:off x="3454814" y="6272310"/>
            <a:ext cx="2773567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D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4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MARCIANO1" descr="Resultado de imagen para marciano png">
            <a:extLst>
              <a:ext uri="{FF2B5EF4-FFF2-40B4-BE49-F238E27FC236}">
                <a16:creationId xmlns:a16="http://schemas.microsoft.com/office/drawing/2014/main" id="{E4180C25-C204-C814-86EF-3A11661B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03" y="5416120"/>
            <a:ext cx="794836" cy="14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52F15-F520-6C51-39E7-73018F457D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3339" y="706180"/>
            <a:ext cx="5449835" cy="19507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2544F-0A2A-08F6-D218-DA09E3AE1C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12204-21C3-CD8B-95D8-CBD429076674}"/>
              </a:ext>
            </a:extLst>
          </p:cNvPr>
          <p:cNvSpPr/>
          <p:nvPr/>
        </p:nvSpPr>
        <p:spPr>
          <a:xfrm>
            <a:off x="2126751" y="201754"/>
            <a:ext cx="6308332" cy="1842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3072110" y="2286000"/>
            <a:ext cx="3889718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A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1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29902" y="5513246"/>
            <a:ext cx="3889717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3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87" y="3835217"/>
            <a:ext cx="661414" cy="119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37" y="5399529"/>
            <a:ext cx="692765" cy="12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47" y="2172283"/>
            <a:ext cx="4367579" cy="4039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1A760-4F2E-4ECE-D12C-47752E589A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6751" y="243004"/>
            <a:ext cx="6026448" cy="1678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A3A6F0-8F17-829D-CFA4-97A5BC5F5A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145962" y="0"/>
            <a:ext cx="7313294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Chào mừng bạn đã đến với hành tinh của chúng mình.</a:t>
            </a:r>
            <a:endParaRPr kumimoji="0" lang="es-CL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8EC93-24BF-3E26-1F79-2774B0B86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7253269" y="5809885"/>
            <a:ext cx="339691" cy="319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E8DCAC6-EB77-0229-5617-5FE771D286A0}"/>
                  </a:ext>
                </a:extLst>
              </p:cNvPr>
              <p:cNvSpPr txBox="1"/>
              <p:nvPr/>
            </p:nvSpPr>
            <p:spPr>
              <a:xfrm>
                <a:off x="4283886" y="527527"/>
                <a:ext cx="6347654" cy="2351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 đôi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ra.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E8DCAC6-EB77-0229-5617-5FE771D28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86" y="527527"/>
                <a:ext cx="6347654" cy="2351028"/>
              </a:xfrm>
              <a:prstGeom prst="rect">
                <a:avLst/>
              </a:prstGeom>
              <a:blipFill>
                <a:blip r:embed="rId7"/>
                <a:stretch>
                  <a:fillRect l="-1537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hlinkClick r:id="rId8"/>
            <a:extLst>
              <a:ext uri="{FF2B5EF4-FFF2-40B4-BE49-F238E27FC236}">
                <a16:creationId xmlns:a16="http://schemas.microsoft.com/office/drawing/2014/main" id="{A85AEC53-0313-9DDD-B407-16C9997D91CB}"/>
              </a:ext>
            </a:extLst>
          </p:cNvPr>
          <p:cNvSpPr txBox="1"/>
          <p:nvPr/>
        </p:nvSpPr>
        <p:spPr>
          <a:xfrm>
            <a:off x="2507597" y="1346612"/>
            <a:ext cx="1231828" cy="57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defRPr/>
            </a:pPr>
            <a:r>
              <a:rPr lang="vi-VN" sz="2400" b="1" kern="12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kern="1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400" kern="12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07CF89-9D53-14FC-7463-940F09F5FB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9" y="2839621"/>
            <a:ext cx="7564837" cy="3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414582" y="1080452"/>
            <a:ext cx="208887" cy="1741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2779651" y="6414167"/>
            <a:ext cx="328984" cy="2743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2565361" y="6628146"/>
            <a:ext cx="172066" cy="1434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425829" y="2287161"/>
            <a:ext cx="180963" cy="1508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-68666" y="1505535"/>
            <a:ext cx="535059" cy="4461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036524" y="1263045"/>
            <a:ext cx="434801" cy="3625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44775">
            <a:off x="4932654" y="636611"/>
            <a:ext cx="830651" cy="6496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700000">
            <a:off x="-172140" y="6337286"/>
            <a:ext cx="736035" cy="6496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71F9AF0-910F-FD69-0CA1-CE542854295B}"/>
                  </a:ext>
                </a:extLst>
              </p:cNvPr>
              <p:cNvSpPr txBox="1"/>
              <p:nvPr/>
            </p:nvSpPr>
            <p:spPr>
              <a:xfrm>
                <a:off x="392190" y="2080236"/>
                <a:ext cx="6138731" cy="375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đôi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đôi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Vuốt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ra.</a:t>
                </a:r>
                <a:endParaRPr lang="en-US" sz="2667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7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71F9AF0-910F-FD69-0CA1-CE5428542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0" y="2080236"/>
                <a:ext cx="6138731" cy="3758658"/>
              </a:xfrm>
              <a:prstGeom prst="rect">
                <a:avLst/>
              </a:prstGeom>
              <a:blipFill>
                <a:blip r:embed="rId6"/>
                <a:stretch>
                  <a:fillRect l="-1887" r="-3376" b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E42CC9-D879-C800-20B4-0E3636961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921" y="1681219"/>
            <a:ext cx="5123275" cy="3346579"/>
          </a:xfrm>
          <a:prstGeom prst="rect">
            <a:avLst/>
          </a:prstGeom>
        </p:spPr>
      </p:pic>
      <p:sp>
        <p:nvSpPr>
          <p:cNvPr id="3" name="Hộp Văn bản 23">
            <a:hlinkClick r:id="rId8"/>
            <a:extLst>
              <a:ext uri="{FF2B5EF4-FFF2-40B4-BE49-F238E27FC236}">
                <a16:creationId xmlns:a16="http://schemas.microsoft.com/office/drawing/2014/main" id="{2203A318-0482-E7F6-4AAA-94DE35DE2F00}"/>
              </a:ext>
            </a:extLst>
          </p:cNvPr>
          <p:cNvSpPr txBox="1"/>
          <p:nvPr/>
        </p:nvSpPr>
        <p:spPr>
          <a:xfrm>
            <a:off x="418650" y="1614657"/>
            <a:ext cx="1231828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defRPr/>
            </a:pPr>
            <a:r>
              <a:rPr lang="vi-VN" sz="2800" b="1" kern="12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kern="1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kern="12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AE5C88-D215-76E3-1C0B-D3488A56FA12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2D75450-1E57-104B-C6AC-C45D3000D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68460-A8EB-7F6D-9486-6C8B9C6074E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E063CD-C12D-4AF8-F35B-BD86A792CE51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FC0AEC4-6494-BFC4-5DA5-559F5130F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6553D1-7E3D-898A-E374-55391AD4842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ABC49-D3AD-961F-878E-08B7718FF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49" t="-476" r="-5991" b="476"/>
          <a:stretch/>
        </p:blipFill>
        <p:spPr>
          <a:xfrm>
            <a:off x="8436079" y="1100942"/>
            <a:ext cx="4021394" cy="23280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23">
                <a:hlinkClick r:id="rId5"/>
                <a:extLst>
                  <a:ext uri="{FF2B5EF4-FFF2-40B4-BE49-F238E27FC236}">
                    <a16:creationId xmlns:a16="http://schemas.microsoft.com/office/drawing/2014/main" id="{D7E094C6-C9F8-1159-9C18-B5CED7483F66}"/>
                  </a:ext>
                </a:extLst>
              </p:cNvPr>
              <p:cNvSpPr txBox="1"/>
              <p:nvPr/>
            </p:nvSpPr>
            <p:spPr>
              <a:xfrm>
                <a:off x="403903" y="862489"/>
                <a:ext cx="8032176" cy="954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defRPr/>
                </a:pPr>
                <a:r>
                  <a:rPr lang="vi-VN" sz="2400" b="1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1200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1200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chiếc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bánh,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Nguyên</a:t>
                </a: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muốn</a:t>
                </a:r>
                <a:endParaRPr lang="en-US" sz="2400" kern="1200" dirty="0">
                  <a:solidFill>
                    <a:schemeClr val="tx1"/>
                  </a:solidFill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Hộp Văn bản 23">
                <a:hlinkClick r:id="rId5"/>
                <a:extLst>
                  <a:ext uri="{FF2B5EF4-FFF2-40B4-BE49-F238E27FC236}">
                    <a16:creationId xmlns:a16="http://schemas.microsoft.com/office/drawing/2014/main" id="{D7E094C6-C9F8-1159-9C18-B5CED748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03" y="862489"/>
                <a:ext cx="8032176" cy="954620"/>
              </a:xfrm>
              <a:prstGeom prst="rect">
                <a:avLst/>
              </a:prstGeom>
              <a:blipFill>
                <a:blip r:embed="rId6"/>
                <a:stretch>
                  <a:fillRect l="-1138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40B52-4101-32E6-5021-CD89F2CA6B11}"/>
                  </a:ext>
                </a:extLst>
              </p:cNvPr>
              <p:cNvSpPr txBox="1"/>
              <p:nvPr/>
            </p:nvSpPr>
            <p:spPr>
              <a:xfrm>
                <a:off x="403903" y="1510373"/>
                <a:ext cx="7722458" cy="1509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defRPr sz="2400" b="1" kern="120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b="0" dirty="0"/>
                  <a:t>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/>
                          <m:t>4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chiếc</a:t>
                </a:r>
                <a:r>
                  <a:rPr lang="en-US" b="0" dirty="0"/>
                  <a:t> bánh. Em </a:t>
                </a:r>
                <a:r>
                  <a:rPr lang="en-US" b="0" dirty="0" err="1"/>
                  <a:t>hãy</a:t>
                </a:r>
                <a:r>
                  <a:rPr lang="en-US" b="0" dirty="0"/>
                  <a:t> </a:t>
                </a:r>
                <a:r>
                  <a:rPr lang="en-US" b="0" dirty="0" err="1"/>
                  <a:t>chỉ</a:t>
                </a:r>
                <a:r>
                  <a:rPr lang="en-US" b="0" dirty="0"/>
                  <a:t> </a:t>
                </a:r>
                <a:r>
                  <a:rPr lang="en-US" b="0" dirty="0" err="1"/>
                  <a:t>giúp</a:t>
                </a:r>
                <a:r>
                  <a:rPr lang="en-US" b="0" dirty="0"/>
                  <a:t> </a:t>
                </a:r>
                <a:r>
                  <a:rPr lang="en-US" b="0" dirty="0" err="1"/>
                  <a:t>hai</a:t>
                </a:r>
                <a:r>
                  <a:rPr lang="en-US" b="0" dirty="0"/>
                  <a:t> </a:t>
                </a:r>
                <a:r>
                  <a:rPr lang="en-US" b="0" dirty="0" err="1"/>
                  <a:t>bạn</a:t>
                </a:r>
                <a:r>
                  <a:rPr lang="en-US" b="0" dirty="0"/>
                  <a:t> </a:t>
                </a:r>
                <a:r>
                  <a:rPr lang="en-US" b="0" dirty="0" err="1"/>
                  <a:t>phần</a:t>
                </a:r>
                <a:r>
                  <a:rPr lang="en-US" b="0" dirty="0"/>
                  <a:t> bánh </a:t>
                </a:r>
                <a:r>
                  <a:rPr lang="en-US" b="0" dirty="0" err="1"/>
                  <a:t>thích</a:t>
                </a:r>
                <a:r>
                  <a:rPr lang="en-US" b="0" dirty="0"/>
                  <a:t> </a:t>
                </a:r>
                <a:r>
                  <a:rPr lang="en-US" b="0" dirty="0" err="1"/>
                  <a:t>hợp</a:t>
                </a:r>
                <a:r>
                  <a:rPr lang="en-US" b="0" dirty="0"/>
                  <a:t> ở </a:t>
                </a:r>
                <a:r>
                  <a:rPr lang="en-US" b="0" dirty="0" err="1"/>
                  <a:t>hình</a:t>
                </a:r>
                <a:r>
                  <a:rPr lang="en-US" b="0" dirty="0"/>
                  <a:t> </a:t>
                </a:r>
                <a:r>
                  <a:rPr lang="en-US" b="0" dirty="0" err="1"/>
                  <a:t>bên</a:t>
                </a:r>
                <a:r>
                  <a:rPr lang="en-US" b="0" dirty="0"/>
                  <a:t>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40B52-4101-32E6-5021-CD89F2CA6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03" y="1510373"/>
                <a:ext cx="7722458" cy="1509196"/>
              </a:xfrm>
              <a:prstGeom prst="rect">
                <a:avLst/>
              </a:prstGeom>
              <a:blipFill>
                <a:blip r:embed="rId7"/>
                <a:stretch>
                  <a:fillRect l="-1184" r="-2447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49493F-1DF8-0684-ADCF-12514417296D}"/>
              </a:ext>
            </a:extLst>
          </p:cNvPr>
          <p:cNvSpPr/>
          <p:nvPr/>
        </p:nvSpPr>
        <p:spPr>
          <a:xfrm>
            <a:off x="3188413" y="667820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4AE3-D142-F19A-6E05-27D9189FB68A}"/>
              </a:ext>
            </a:extLst>
          </p:cNvPr>
          <p:cNvSpPr txBox="1"/>
          <p:nvPr/>
        </p:nvSpPr>
        <p:spPr>
          <a:xfrm>
            <a:off x="4261208" y="1711043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Qua bài học này, các em biết thêm được điều gì?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DE8F45A-CCD5-AB9E-2966-D2EB46B5A5F0}"/>
              </a:ext>
            </a:extLst>
          </p:cNvPr>
          <p:cNvGrpSpPr/>
          <p:nvPr/>
        </p:nvGrpSpPr>
        <p:grpSpPr>
          <a:xfrm>
            <a:off x="-209324" y="5711460"/>
            <a:ext cx="12610648" cy="677579"/>
            <a:chOff x="0" y="0"/>
            <a:chExt cx="4981984" cy="26768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633E46-DEFA-3F19-D88D-372C7292F6EA}"/>
                </a:ext>
              </a:extLst>
            </p:cNvPr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47338A0-5FD3-FD25-99C6-44B45B38F6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1017A711-AD21-E123-BE6B-A858D16ADC21}"/>
              </a:ext>
            </a:extLst>
          </p:cNvPr>
          <p:cNvGrpSpPr/>
          <p:nvPr/>
        </p:nvGrpSpPr>
        <p:grpSpPr>
          <a:xfrm>
            <a:off x="-209324" y="6389039"/>
            <a:ext cx="12610648" cy="779399"/>
            <a:chOff x="0" y="0"/>
            <a:chExt cx="4981984" cy="30791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AF0E144-F58B-1516-7533-252A3F53E3C3}"/>
                </a:ext>
              </a:extLst>
            </p:cNvPr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AC2495B8-2DDD-4663-C15A-A0D6579648C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C92C828-5DA0-AC1A-F6BF-490E322285DA}"/>
              </a:ext>
            </a:extLst>
          </p:cNvPr>
          <p:cNvGrpSpPr/>
          <p:nvPr/>
        </p:nvGrpSpPr>
        <p:grpSpPr>
          <a:xfrm>
            <a:off x="867676" y="6050250"/>
            <a:ext cx="1495373" cy="1241153"/>
            <a:chOff x="0" y="0"/>
            <a:chExt cx="818274" cy="679164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7594520-56DC-B096-93B9-84CF8E674A84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A9D2E94-FA89-8EE5-8D98-F2ACACED43B8}"/>
              </a:ext>
            </a:extLst>
          </p:cNvPr>
          <p:cNvGrpSpPr/>
          <p:nvPr/>
        </p:nvGrpSpPr>
        <p:grpSpPr>
          <a:xfrm>
            <a:off x="2646434" y="6050250"/>
            <a:ext cx="1495373" cy="1241153"/>
            <a:chOff x="0" y="0"/>
            <a:chExt cx="818274" cy="679164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DD68836-710D-C53A-D8F0-AD0E3DC501D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CF75EC6-77F3-9C26-61B2-1D22BF9F179E}"/>
              </a:ext>
            </a:extLst>
          </p:cNvPr>
          <p:cNvGrpSpPr/>
          <p:nvPr/>
        </p:nvGrpSpPr>
        <p:grpSpPr>
          <a:xfrm>
            <a:off x="4425192" y="6050250"/>
            <a:ext cx="1495373" cy="1241153"/>
            <a:chOff x="0" y="0"/>
            <a:chExt cx="818274" cy="679164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3C825E6-40FA-7ACF-B79D-5F784FE94C46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225444E4-508C-1955-0282-BFFA185DECB5}"/>
              </a:ext>
            </a:extLst>
          </p:cNvPr>
          <p:cNvGrpSpPr/>
          <p:nvPr/>
        </p:nvGrpSpPr>
        <p:grpSpPr>
          <a:xfrm>
            <a:off x="6203950" y="6050250"/>
            <a:ext cx="1495373" cy="1241153"/>
            <a:chOff x="0" y="0"/>
            <a:chExt cx="818274" cy="679164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35C940-8CEF-F0CA-D4C6-ED8099E069E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BBBD45BF-2982-07E3-A9C0-7C711E8B87C9}"/>
              </a:ext>
            </a:extLst>
          </p:cNvPr>
          <p:cNvGrpSpPr/>
          <p:nvPr/>
        </p:nvGrpSpPr>
        <p:grpSpPr>
          <a:xfrm>
            <a:off x="7982708" y="6050250"/>
            <a:ext cx="1495373" cy="1241153"/>
            <a:chOff x="0" y="0"/>
            <a:chExt cx="818274" cy="679164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FE091E5-CC83-AF66-1E04-1B1AED6DAA47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4E6C4D54-CC91-0A3D-BCE7-9F0B4E78B763}"/>
              </a:ext>
            </a:extLst>
          </p:cNvPr>
          <p:cNvGrpSpPr/>
          <p:nvPr/>
        </p:nvGrpSpPr>
        <p:grpSpPr>
          <a:xfrm>
            <a:off x="9761465" y="6050250"/>
            <a:ext cx="1495373" cy="1241153"/>
            <a:chOff x="0" y="0"/>
            <a:chExt cx="818274" cy="679164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57AEDE2-CC80-EEDD-D2A4-CB652C632BB1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49920A-7FC2-6DEA-EA2C-B7020E944E78}"/>
              </a:ext>
            </a:extLst>
          </p:cNvPr>
          <p:cNvSpPr txBox="1"/>
          <p:nvPr/>
        </p:nvSpPr>
        <p:spPr>
          <a:xfrm>
            <a:off x="4261208" y="1803375"/>
            <a:ext cx="39606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thể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tốt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bài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tập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trên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nhắn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bạn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điều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?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175" y="3966965"/>
            <a:ext cx="2048454" cy="28398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994998" y="5912723"/>
            <a:ext cx="372866" cy="3229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601981" y="2535270"/>
            <a:ext cx="171596" cy="16147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795491" y="504943"/>
            <a:ext cx="186433" cy="1614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1314428" y="4190892"/>
            <a:ext cx="186433" cy="16147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238456" y="5889002"/>
            <a:ext cx="186433" cy="1614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252955" y="3278815"/>
            <a:ext cx="319203" cy="30037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10CD09-2562-27AC-F4A6-518C6D7B6A02}"/>
              </a:ext>
            </a:extLst>
          </p:cNvPr>
          <p:cNvSpPr txBox="1"/>
          <p:nvPr/>
        </p:nvSpPr>
        <p:spPr>
          <a:xfrm>
            <a:off x="3337317" y="1045386"/>
            <a:ext cx="5050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+mn-lt"/>
              </a:rPr>
              <a:t>DẶN DÒ VỀ NHÀ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82917A6-E24F-8AE0-B650-6194EC61AFBF}"/>
              </a:ext>
            </a:extLst>
          </p:cNvPr>
          <p:cNvSpPr txBox="1"/>
          <p:nvPr/>
        </p:nvSpPr>
        <p:spPr>
          <a:xfrm>
            <a:off x="2669242" y="1799936"/>
            <a:ext cx="6386268" cy="384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vuông,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tư”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tư”.</a:t>
            </a:r>
            <a:endParaRPr lang="en-US" sz="200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Chuẩn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bị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3 – 4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tờ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vuông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tiết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sau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gấp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8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6">
            <a:extLst>
              <a:ext uri="{FF2B5EF4-FFF2-40B4-BE49-F238E27FC236}">
                <a16:creationId xmlns:a16="http://schemas.microsoft.com/office/drawing/2014/main" id="{EB5CC289-F6DD-A970-55ED-8C6456E2B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10" y="2327753"/>
            <a:ext cx="8792181" cy="395568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B65FDA1-E283-9B09-3EED-CDE93FAE7CB7}"/>
              </a:ext>
            </a:extLst>
          </p:cNvPr>
          <p:cNvSpPr txBox="1"/>
          <p:nvPr/>
        </p:nvSpPr>
        <p:spPr>
          <a:xfrm>
            <a:off x="1754404" y="1458150"/>
            <a:ext cx="9289775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biệt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459445">
            <a:off x="4715649" y="1888711"/>
            <a:ext cx="453419" cy="4194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459445">
            <a:off x="4738212" y="4602505"/>
            <a:ext cx="453419" cy="419412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13BE253-5B56-A5A2-A048-D00CCCA090C1}"/>
              </a:ext>
            </a:extLst>
          </p:cNvPr>
          <p:cNvSpPr txBox="1"/>
          <p:nvPr/>
        </p:nvSpPr>
        <p:spPr>
          <a:xfrm>
            <a:off x="5827983" y="1020653"/>
            <a:ext cx="4051946" cy="2039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trai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E5F6921-9A0C-6E91-FABF-000ECA9F2786}"/>
              </a:ext>
            </a:extLst>
          </p:cNvPr>
          <p:cNvSpPr txBox="1"/>
          <p:nvPr/>
        </p:nvSpPr>
        <p:spPr>
          <a:xfrm>
            <a:off x="5827983" y="3728861"/>
            <a:ext cx="4216332" cy="2039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1600" dirty="0">
              <a:latin typeface="+mn-lt"/>
            </a:endParaRPr>
          </a:p>
        </p:txBody>
      </p:sp>
      <p:pic>
        <p:nvPicPr>
          <p:cNvPr id="29" name="Picture 26">
            <a:extLst>
              <a:ext uri="{FF2B5EF4-FFF2-40B4-BE49-F238E27FC236}">
                <a16:creationId xmlns:a16="http://schemas.microsoft.com/office/drawing/2014/main" id="{B3BA1981-8695-11FD-58AC-81DA9A0F9C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t="3439" r="46040" b="56081"/>
          <a:stretch/>
        </p:blipFill>
        <p:spPr>
          <a:xfrm>
            <a:off x="1041047" y="3642842"/>
            <a:ext cx="2704008" cy="2251604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93C3781D-0795-DB26-AD9D-13D1FDFFB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5" r="2622" b="53402"/>
          <a:stretch/>
        </p:blipFill>
        <p:spPr>
          <a:xfrm>
            <a:off x="1041047" y="1058753"/>
            <a:ext cx="2704009" cy="2079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CE9F45-0509-94A5-836D-2648D974EAAF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F9957E2-978B-EB60-AB25-FCC6D61E4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22334-AC2F-A40F-5AC6-669A96A8BA8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2AADA8BF-5D62-CEE1-D64F-C219C2DC37AF}"/>
              </a:ext>
            </a:extLst>
          </p:cNvPr>
          <p:cNvSpPr/>
          <p:nvPr/>
        </p:nvSpPr>
        <p:spPr>
          <a:xfrm>
            <a:off x="2427587" y="786864"/>
            <a:ext cx="6971581" cy="10617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33" b="1" dirty="0">
                <a:cs typeface="Arial" panose="020B0604020202020204" pitchFamily="34" charset="0"/>
              </a:rPr>
              <a:t>HOẠT ĐỘNG NHÓM ĐÔI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681B0F9-F719-FC20-5DB6-F30610D68645}"/>
              </a:ext>
            </a:extLst>
          </p:cNvPr>
          <p:cNvSpPr txBox="1"/>
          <p:nvPr/>
        </p:nvSpPr>
        <p:spPr>
          <a:xfrm>
            <a:off x="2380701" y="1898059"/>
            <a:ext cx="7430598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ình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vuông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nhau?</a:t>
            </a:r>
            <a:endParaRPr lang="en-US" sz="2667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92942-F03E-F0CE-E4E3-5924656EE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229"/>
          <a:stretch/>
        </p:blipFill>
        <p:spPr>
          <a:xfrm>
            <a:off x="2380701" y="3329101"/>
            <a:ext cx="2783953" cy="293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8E355-4449-1772-DEDA-4E2574379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78"/>
          <a:stretch/>
        </p:blipFill>
        <p:spPr>
          <a:xfrm>
            <a:off x="6711179" y="3322733"/>
            <a:ext cx="2687989" cy="2942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9101194" y="5929095"/>
            <a:ext cx="227926" cy="214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370614" y="4762051"/>
            <a:ext cx="227926" cy="21447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388775" y="4242631"/>
            <a:ext cx="113963" cy="107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04F02DDE-92F3-900D-A794-4A63DFA01276}"/>
                  </a:ext>
                </a:extLst>
              </p:cNvPr>
              <p:cNvSpPr txBox="1"/>
              <p:nvPr/>
            </p:nvSpPr>
            <p:spPr>
              <a:xfrm>
                <a:off x="4523506" y="1295872"/>
                <a:ext cx="6799413" cy="431682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 </a:t>
                </a:r>
                <a:r>
                  <a:rPr lang="vi-VN" sz="2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vi-VN" sz="2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vi-VN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nhau.</a:t>
                </a:r>
                <a:endParaRPr lang="en-US" sz="2800" dirty="0"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nửa</a:t>
                </a:r>
                <a:r>
                  <a:rPr lang="en-US" sz="2800" dirty="0"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04F02DDE-92F3-900D-A794-4A63DFA01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06" y="1295872"/>
                <a:ext cx="6799413" cy="4316823"/>
              </a:xfrm>
              <a:prstGeom prst="rect">
                <a:avLst/>
              </a:prstGeom>
              <a:blipFill>
                <a:blip r:embed="rId7"/>
                <a:stretch>
                  <a:fillRect l="-1525" r="-3318" b="-2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FC838A1-A693-1555-A47B-05C64B7182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1229"/>
          <a:stretch/>
        </p:blipFill>
        <p:spPr>
          <a:xfrm>
            <a:off x="1067135" y="2002525"/>
            <a:ext cx="2783953" cy="2936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8198701" y="5819353"/>
            <a:ext cx="225098" cy="211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CF862963-786C-0C26-C968-AB643C78E089}"/>
                  </a:ext>
                </a:extLst>
              </p:cNvPr>
              <p:cNvSpPr txBox="1"/>
              <p:nvPr/>
            </p:nvSpPr>
            <p:spPr>
              <a:xfrm>
                <a:off x="5394270" y="1752600"/>
                <a:ext cx="5449280" cy="36331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 </a:t>
                </a:r>
                <a:r>
                  <a:rPr lang="vi-VN" sz="28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vi-VN" sz="28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vi-VN" sz="2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vi-VN" sz="2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2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8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nhau.</a:t>
                </a:r>
                <a:endParaRPr lang="en-US" sz="2800" dirty="0">
                  <a:solidFill>
                    <a:schemeClr val="tx1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tư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tư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CF862963-786C-0C26-C968-AB643C78E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270" y="1752600"/>
                <a:ext cx="5449280" cy="3633174"/>
              </a:xfrm>
              <a:prstGeom prst="rect">
                <a:avLst/>
              </a:prstGeom>
              <a:blipFill>
                <a:blip r:embed="rId7"/>
                <a:stretch>
                  <a:fillRect l="-2013" r="-4139" b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E7A5EF-53A8-9A96-297D-DA59DA7CAE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9378"/>
          <a:stretch/>
        </p:blipFill>
        <p:spPr>
          <a:xfrm>
            <a:off x="1725949" y="2097983"/>
            <a:ext cx="2687989" cy="2942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AFF20-AAD3-B8B5-AF38-3D36AEF1B227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8D9DDA4-5A67-E1F2-384A-4552B030A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8683EC-3143-B047-DF72-C2ABF9BC50B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622</Words>
  <Application>Microsoft Office PowerPoint</Application>
  <PresentationFormat>Widescreen</PresentationFormat>
  <Paragraphs>71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UTM Avo</vt:lpstr>
      <vt:lpstr>Wingdings</vt:lpstr>
      <vt:lpstr>Office Theme</vt:lpstr>
      <vt:lpstr>Tema de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hung.nv2510hung.nv2510</cp:lastModifiedBy>
  <cp:revision>13</cp:revision>
  <dcterms:modified xsi:type="dcterms:W3CDTF">2023-08-29T01:58:31Z</dcterms:modified>
</cp:coreProperties>
</file>