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4"/>
  </p:notesMasterIdLst>
  <p:sldIdLst>
    <p:sldId id="582" r:id="rId2"/>
    <p:sldId id="577" r:id="rId3"/>
    <p:sldId id="585" r:id="rId4"/>
    <p:sldId id="570" r:id="rId5"/>
    <p:sldId id="583" r:id="rId6"/>
    <p:sldId id="593" r:id="rId7"/>
    <p:sldId id="574" r:id="rId8"/>
    <p:sldId id="561" r:id="rId9"/>
    <p:sldId id="564" r:id="rId10"/>
    <p:sldId id="562" r:id="rId11"/>
    <p:sldId id="565" r:id="rId12"/>
    <p:sldId id="567" r:id="rId13"/>
    <p:sldId id="566" r:id="rId14"/>
    <p:sldId id="571" r:id="rId15"/>
    <p:sldId id="596" r:id="rId16"/>
    <p:sldId id="586" r:id="rId17"/>
    <p:sldId id="597" r:id="rId18"/>
    <p:sldId id="598" r:id="rId19"/>
    <p:sldId id="603" r:id="rId20"/>
    <p:sldId id="600" r:id="rId21"/>
    <p:sldId id="601" r:id="rId22"/>
    <p:sldId id="602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f7e6923be7ffa6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713CB"/>
    <a:srgbClr val="FF0000"/>
    <a:srgbClr val="FBF4D9"/>
    <a:srgbClr val="CCFFFF"/>
    <a:srgbClr val="66FF66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>
      <p:cViewPr varScale="1">
        <p:scale>
          <a:sx n="70" d="100"/>
          <a:sy n="70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783B30-9188-4447-A293-382F2CF90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7EC44-1BEF-45B5-AC13-C8155EB62C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2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51C41-8AD5-4FF9-A24A-3C06D2E89C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68AB8-38F2-46F2-8E0D-0AB2D2F927F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4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D01FE-2257-4849-8AF4-54D2344FCA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B2733-F6F7-4BF3-B815-249B35C645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0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A0A7B-362F-41C3-8CF3-F8CC28722FC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3BE3C-455B-49E4-A9A6-A1F40C7B871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D3EE4-362F-4E87-80F5-3C62C8ACF6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ED79B-A200-4F98-891A-EB514C5FE0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7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BC9DF-A811-4508-BCA8-8E4EAEE3B55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6E15B-2FEF-46A3-B089-56E65247A3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6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890F0B-02A7-4AAF-B4CB-9B67853859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3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" y="-594"/>
            <a:ext cx="12162574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6" y="-595"/>
            <a:ext cx="12193056" cy="6858595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5360" y="980728"/>
            <a:ext cx="10945216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ts val="6000"/>
              </a:lnSpc>
            </a:pPr>
            <a:r>
              <a:rPr lang="en-US" alt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NHIỆT LIỆT CHÀO MỪNG </a:t>
            </a:r>
          </a:p>
          <a:p>
            <a:pPr lvl="1" algn="ctr" eaLnBrk="1" hangingPunct="1">
              <a:lnSpc>
                <a:spcPts val="6000"/>
              </a:lnSpc>
            </a:pPr>
            <a:r>
              <a:rPr lang="en-US" alt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QUÝ THẦY, CÔ VỀ DỰ GIỜ THĂM LỚP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35560" y="4071920"/>
            <a:ext cx="7035918" cy="8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: Cao </a:t>
            </a:r>
            <a:r>
              <a:rPr lang="en-US" alt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" y="4748387"/>
            <a:ext cx="12169772" cy="1177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698" y="5666367"/>
            <a:ext cx="11640616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Ngân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nga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tang,  bay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trăng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mơ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màng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2926"/>
            <a:ext cx="12192000" cy="1969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6514" y="3936094"/>
            <a:ext cx="11294142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cs typeface="Times New Roman" panose="02020603050405020304" pitchFamily="18" charset="0"/>
              </a:rPr>
              <a:t>,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cồng</a:t>
            </a:r>
            <a:r>
              <a:rPr lang="en-US" altLang="en-US" sz="2800" b="1" dirty="0"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chiêng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vang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2352463"/>
            <a:ext cx="1952587" cy="70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688" y="0"/>
            <a:ext cx="122886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" y="72210"/>
            <a:ext cx="12145066" cy="4869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376" y="4653136"/>
            <a:ext cx="11593288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niềm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sáo</a:t>
            </a:r>
            <a:r>
              <a:rPr lang="en-US" altLang="en-US" sz="2800" dirty="0">
                <a:cs typeface="Times New Roman" panose="02020603050405020304" pitchFamily="18" charset="0"/>
              </a:rPr>
              <a:t>   bay    </a:t>
            </a:r>
            <a:r>
              <a:rPr lang="en-US" altLang="en-US" sz="2800" dirty="0" err="1">
                <a:cs typeface="Times New Roman" panose="02020603050405020304" pitchFamily="18" charset="0"/>
              </a:rPr>
              <a:t>vút</a:t>
            </a:r>
            <a:r>
              <a:rPr lang="en-US" altLang="en-US" sz="2800" dirty="0"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nương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đồi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1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4581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175" y="4365104"/>
            <a:ext cx="11784631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vọng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,   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65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6456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" y="4725144"/>
            <a:ext cx="12146456" cy="1248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0988"/>
            <a:ext cx="12146456" cy="128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376" y="3486610"/>
            <a:ext cx="11667080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niềm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sáo</a:t>
            </a:r>
            <a:r>
              <a:rPr lang="en-US" altLang="en-US" sz="2800" dirty="0">
                <a:cs typeface="Times New Roman" panose="02020603050405020304" pitchFamily="18" charset="0"/>
              </a:rPr>
              <a:t>   bay    </a:t>
            </a:r>
            <a:r>
              <a:rPr lang="en-US" altLang="en-US" sz="2800" dirty="0" err="1">
                <a:cs typeface="Times New Roman" panose="02020603050405020304" pitchFamily="18" charset="0"/>
              </a:rPr>
              <a:t>vút</a:t>
            </a:r>
            <a:r>
              <a:rPr lang="en-US" altLang="en-US" sz="2800" dirty="0"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nương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đồi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691" y="5727934"/>
            <a:ext cx="11676621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cười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vang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vọng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   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4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" y="0"/>
            <a:ext cx="1211199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3969" y="-383319"/>
            <a:ext cx="12192001" cy="83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4599525" y="452007"/>
            <a:ext cx="1962056" cy="6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sạp</a:t>
            </a:r>
            <a:endParaRPr lang="en-US" alt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9935987" y="3748264"/>
            <a:ext cx="1344083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990" tIns="63494" rIns="126990" bIns="63494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73" y="1322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" y="6788234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úa sạp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7619" y="158548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7272" y="1210507"/>
            <a:ext cx="9471611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cồng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chiêng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vang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7834" y="2429960"/>
            <a:ext cx="9594804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cs typeface="Times New Roman" panose="02020603050405020304" pitchFamily="18" charset="0"/>
              </a:rPr>
              <a:t>Ngân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nga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tang</a:t>
            </a:r>
            <a:r>
              <a:rPr lang="en-US" altLang="en-US" sz="2800" b="1" dirty="0">
                <a:cs typeface="Times New Roman" panose="02020603050405020304" pitchFamily="18" charset="0"/>
              </a:rPr>
              <a:t>, bay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trăng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mơ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màng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7408" y="5113507"/>
            <a:ext cx="9368997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vang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vọng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800" b="1" dirty="0"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967" y="1838118"/>
            <a:ext cx="845014" cy="7343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7408" y="3964735"/>
            <a:ext cx="11809312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cuốn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niềm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sáo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bay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nương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894" y="1814665"/>
            <a:ext cx="807869" cy="7020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195" y="1898589"/>
            <a:ext cx="807869" cy="7020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607" y="1873164"/>
            <a:ext cx="807869" cy="7020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461" y="3080575"/>
            <a:ext cx="845014" cy="7343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032" y="3095999"/>
            <a:ext cx="845014" cy="7343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195" y="3114411"/>
            <a:ext cx="845014" cy="7343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374" y="3095999"/>
            <a:ext cx="845014" cy="73435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428" y="4586033"/>
            <a:ext cx="845014" cy="7343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475" y="4660952"/>
            <a:ext cx="845014" cy="734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100" y="4660951"/>
            <a:ext cx="845014" cy="73435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0752" y="4660951"/>
            <a:ext cx="845014" cy="73435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546" y="5797154"/>
            <a:ext cx="845014" cy="7343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239" y="5762488"/>
            <a:ext cx="845014" cy="73435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451" y="5724347"/>
            <a:ext cx="845014" cy="734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947" y="5762488"/>
            <a:ext cx="845014" cy="7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7"/>
          <p:cNvSpPr>
            <a:spLocks noChangeArrowheads="1"/>
          </p:cNvSpPr>
          <p:nvPr/>
        </p:nvSpPr>
        <p:spPr bwMode="gray">
          <a:xfrm>
            <a:off x="2780521" y="125502"/>
            <a:ext cx="5106221" cy="64116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18050" y="112732"/>
            <a:ext cx="5084125" cy="6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1713CB"/>
                </a:solidFill>
              </a:rPr>
              <a:t>Hát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kết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hợp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động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tác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cơ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thể</a:t>
            </a:r>
            <a:endParaRPr lang="en-US" altLang="en-US" sz="3200" dirty="0">
              <a:solidFill>
                <a:srgbClr val="1713CB"/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15392" y="1563260"/>
            <a:ext cx="12041707" cy="42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nhàng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đều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hòa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cồng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chiêng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Ngân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nga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cs typeface="Times New Roman" panose="02020603050405020304" pitchFamily="18" charset="0"/>
              </a:rPr>
              <a:t> tang, bay </a:t>
            </a:r>
            <a:r>
              <a:rPr lang="en-US" altLang="en-US" sz="3200" dirty="0" err="1"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ánh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trăng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màng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cuốn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niềm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sáo</a:t>
            </a:r>
            <a:r>
              <a:rPr lang="en-US" altLang="en-US" sz="3200" dirty="0">
                <a:cs typeface="Times New Roman" panose="02020603050405020304" pitchFamily="18" charset="0"/>
              </a:rPr>
              <a:t> bay </a:t>
            </a:r>
            <a:r>
              <a:rPr lang="en-US" altLang="en-US" sz="3200" dirty="0" err="1">
                <a:cs typeface="Times New Roman" panose="02020603050405020304" pitchFamily="18" charset="0"/>
              </a:rPr>
              <a:t>vút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lương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đồi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vọng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môi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825047" y="969982"/>
            <a:ext cx="1962056" cy="6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sạp</a:t>
            </a:r>
            <a:endParaRPr lang="en-US" altLang="en-US" sz="36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967" y="2530142"/>
            <a:ext cx="640080" cy="473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205" y="2513090"/>
            <a:ext cx="640080" cy="473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584" y="2421947"/>
            <a:ext cx="657225" cy="666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943" y="2433318"/>
            <a:ext cx="657225" cy="6667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773" y="3441181"/>
            <a:ext cx="657225" cy="6667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620" y="3441181"/>
            <a:ext cx="657225" cy="666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325" y="4478949"/>
            <a:ext cx="657225" cy="666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5389" y="4502472"/>
            <a:ext cx="657225" cy="666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238" y="5539713"/>
            <a:ext cx="657225" cy="6667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080" y="5569506"/>
            <a:ext cx="657225" cy="6667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771" y="2531616"/>
            <a:ext cx="640080" cy="4731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174" y="2542165"/>
            <a:ext cx="640080" cy="47310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7" y="3559912"/>
            <a:ext cx="640080" cy="473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38" y="3548332"/>
            <a:ext cx="640080" cy="4731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325" y="3548332"/>
            <a:ext cx="640080" cy="4731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631" y="3532888"/>
            <a:ext cx="640080" cy="4731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473" y="4614740"/>
            <a:ext cx="640080" cy="4731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749" y="4591603"/>
            <a:ext cx="640080" cy="4731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604" y="4558720"/>
            <a:ext cx="640080" cy="4731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4857" y="4502472"/>
            <a:ext cx="640080" cy="47310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564" y="5621292"/>
            <a:ext cx="640080" cy="4731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513" y="5677918"/>
            <a:ext cx="640080" cy="47310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438" y="5634875"/>
            <a:ext cx="640080" cy="47310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858" y="5598035"/>
            <a:ext cx="640080" cy="473102"/>
          </a:xfrm>
          <a:prstGeom prst="rect">
            <a:avLst/>
          </a:prstGeom>
        </p:spPr>
      </p:pic>
      <p:pic>
        <p:nvPicPr>
          <p:cNvPr id="2" name="Karaoke - Múa Sạp -Nhạc Dore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6327" y="340542"/>
            <a:ext cx="609600" cy="609600"/>
          </a:xfrm>
          <a:prstGeom prst="rect">
            <a:avLst/>
          </a:prstGeom>
        </p:spPr>
      </p:pic>
      <p:pic>
        <p:nvPicPr>
          <p:cNvPr id="3" name="Karaoke Múa sạ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3411" y="340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7"/>
          <p:cNvSpPr>
            <a:spLocks noChangeArrowheads="1"/>
          </p:cNvSpPr>
          <p:nvPr/>
        </p:nvSpPr>
        <p:spPr bwMode="gray">
          <a:xfrm>
            <a:off x="2783832" y="194522"/>
            <a:ext cx="5106221" cy="64116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53405" y="164757"/>
            <a:ext cx="5084125" cy="6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1713CB"/>
                </a:solidFill>
              </a:rPr>
              <a:t>Hát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kết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hợp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động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tác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cơ</a:t>
            </a:r>
            <a:r>
              <a:rPr lang="en-US" altLang="en-US" sz="3200" dirty="0">
                <a:solidFill>
                  <a:srgbClr val="1713CB"/>
                </a:solidFill>
              </a:rPr>
              <a:t> </a:t>
            </a:r>
            <a:r>
              <a:rPr lang="en-US" altLang="en-US" sz="3200" dirty="0" err="1">
                <a:solidFill>
                  <a:srgbClr val="1713CB"/>
                </a:solidFill>
              </a:rPr>
              <a:t>thể</a:t>
            </a:r>
            <a:endParaRPr lang="en-US" altLang="en-US" sz="3200" dirty="0">
              <a:solidFill>
                <a:srgbClr val="1713CB"/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14903" y="1418646"/>
            <a:ext cx="12041707" cy="42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nhàng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đều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hòa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cồng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chiêng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Ngân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nga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cs typeface="Times New Roman" panose="02020603050405020304" pitchFamily="18" charset="0"/>
              </a:rPr>
              <a:t> tang, bay </a:t>
            </a:r>
            <a:r>
              <a:rPr lang="en-US" altLang="en-US" sz="3200" dirty="0" err="1"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ánh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trăng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màng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cuốn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niềm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sáo</a:t>
            </a:r>
            <a:r>
              <a:rPr lang="en-US" altLang="en-US" sz="3200" dirty="0">
                <a:cs typeface="Times New Roman" panose="02020603050405020304" pitchFamily="18" charset="0"/>
              </a:rPr>
              <a:t> bay </a:t>
            </a:r>
            <a:r>
              <a:rPr lang="en-US" altLang="en-US" sz="3200" dirty="0" err="1">
                <a:cs typeface="Times New Roman" panose="02020603050405020304" pitchFamily="18" charset="0"/>
              </a:rPr>
              <a:t>vút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lương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đồi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8000"/>
              </a:lnSpc>
            </a:pPr>
            <a:r>
              <a:rPr lang="en-US" altLang="en-US" sz="3200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vọng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môi</a:t>
            </a:r>
            <a:r>
              <a:rPr lang="en-US" altLang="en-US" sz="3200" dirty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826693" y="881034"/>
            <a:ext cx="1962056" cy="6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sạp</a:t>
            </a:r>
            <a:endParaRPr lang="en-US" altLang="en-US" sz="36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03" y="2236650"/>
            <a:ext cx="657225" cy="666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619" y="2365411"/>
            <a:ext cx="657225" cy="6667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300" y="3336564"/>
            <a:ext cx="657225" cy="6667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147" y="3336564"/>
            <a:ext cx="657225" cy="666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056" y="4293096"/>
            <a:ext cx="657225" cy="666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734" y="4347253"/>
            <a:ext cx="657225" cy="6667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684" y="5355405"/>
            <a:ext cx="657225" cy="6667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3906" y="5406502"/>
            <a:ext cx="657225" cy="666750"/>
          </a:xfrm>
          <a:prstGeom prst="rect">
            <a:avLst/>
          </a:prstGeom>
        </p:spPr>
      </p:pic>
      <p:pic>
        <p:nvPicPr>
          <p:cNvPr id="2" name="Karaoke - Múa Sạp -Nhạc Dore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6327" y="340542"/>
            <a:ext cx="609600" cy="609600"/>
          </a:xfrm>
          <a:prstGeom prst="rect">
            <a:avLst/>
          </a:prstGeom>
        </p:spPr>
      </p:pic>
      <p:pic>
        <p:nvPicPr>
          <p:cNvPr id="3" name="Karaoke Múa sạ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411" y="3405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0281" y="2308797"/>
            <a:ext cx="685988" cy="5211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4933">
            <a:off x="4027606" y="2339112"/>
            <a:ext cx="685988" cy="5211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521" y="2339112"/>
            <a:ext cx="685988" cy="5211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6382" y="2308797"/>
            <a:ext cx="685988" cy="5211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320" y="3349233"/>
            <a:ext cx="685988" cy="52117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6269" y="3349233"/>
            <a:ext cx="685988" cy="5211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2097" y="3307741"/>
            <a:ext cx="685988" cy="521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8630" y="3338731"/>
            <a:ext cx="685988" cy="52117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151" y="4338910"/>
            <a:ext cx="685988" cy="5211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762" y="4327106"/>
            <a:ext cx="685988" cy="52117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2201" y="4329888"/>
            <a:ext cx="685988" cy="5211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8327" y="4339342"/>
            <a:ext cx="685988" cy="5211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6502" y="5388134"/>
            <a:ext cx="685988" cy="52117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955" y="5373863"/>
            <a:ext cx="685988" cy="52117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8085" y="5344653"/>
            <a:ext cx="685988" cy="5211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956" y="5386474"/>
            <a:ext cx="685988" cy="5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araoke Múa Sạp - ít l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2" y="103830"/>
            <a:ext cx="11916913" cy="6601431"/>
          </a:xfrm>
          <a:prstGeom prst="rect">
            <a:avLst/>
          </a:prstGeom>
        </p:spPr>
      </p:pic>
      <p:sp>
        <p:nvSpPr>
          <p:cNvPr id="19" name="AutoShape 17"/>
          <p:cNvSpPr>
            <a:spLocks noChangeArrowheads="1"/>
          </p:cNvSpPr>
          <p:nvPr/>
        </p:nvSpPr>
        <p:spPr bwMode="gray">
          <a:xfrm>
            <a:off x="2786789" y="90594"/>
            <a:ext cx="6880764" cy="64116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793651" y="-22295"/>
            <a:ext cx="6960306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889" b="1" dirty="0" err="1">
                <a:solidFill>
                  <a:srgbClr val="1713CB"/>
                </a:solidFill>
              </a:rPr>
              <a:t>Mời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các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em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hát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cùng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nhạc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đệm</a:t>
            </a:r>
            <a:endParaRPr lang="en-US" altLang="en-US" sz="3889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estival Văn hóa cồng chiêng Tây Nguyên 2018: Hành trình di s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1" y="640075"/>
            <a:ext cx="5210100" cy="311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444682" y="559328"/>
            <a:ext cx="412872" cy="394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gray">
          <a:xfrm>
            <a:off x="3339176" y="6103"/>
            <a:ext cx="4431655" cy="55322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474181" y="20667"/>
            <a:ext cx="4161643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 dirty="0">
                <a:solidFill>
                  <a:srgbClr val="1713CB"/>
                </a:solidFill>
              </a:rPr>
              <a:t> </a:t>
            </a:r>
            <a:r>
              <a:rPr lang="en-US" altLang="en-US" sz="2667" dirty="0" err="1">
                <a:solidFill>
                  <a:srgbClr val="1713CB"/>
                </a:solidFill>
              </a:rPr>
              <a:t>Trò</a:t>
            </a:r>
            <a:r>
              <a:rPr lang="en-US" altLang="en-US" sz="2667" dirty="0">
                <a:solidFill>
                  <a:srgbClr val="1713CB"/>
                </a:solidFill>
              </a:rPr>
              <a:t> </a:t>
            </a:r>
            <a:r>
              <a:rPr lang="en-US" altLang="en-US" sz="2667" dirty="0" err="1">
                <a:solidFill>
                  <a:srgbClr val="1713CB"/>
                </a:solidFill>
              </a:rPr>
              <a:t>chơi</a:t>
            </a:r>
            <a:r>
              <a:rPr lang="en-US" altLang="en-US" sz="2667" dirty="0">
                <a:solidFill>
                  <a:srgbClr val="1713CB"/>
                </a:solidFill>
              </a:rPr>
              <a:t>: </a:t>
            </a:r>
            <a:r>
              <a:rPr lang="en-US" altLang="en-US" sz="2667" dirty="0" err="1">
                <a:solidFill>
                  <a:srgbClr val="1713CB"/>
                </a:solidFill>
              </a:rPr>
              <a:t>Đuổi</a:t>
            </a:r>
            <a:r>
              <a:rPr lang="en-US" altLang="en-US" sz="2667" dirty="0">
                <a:solidFill>
                  <a:srgbClr val="1713CB"/>
                </a:solidFill>
              </a:rPr>
              <a:t> </a:t>
            </a:r>
            <a:r>
              <a:rPr lang="en-US" altLang="en-US" sz="2667" dirty="0" err="1">
                <a:solidFill>
                  <a:srgbClr val="1713CB"/>
                </a:solidFill>
              </a:rPr>
              <a:t>hình</a:t>
            </a:r>
            <a:r>
              <a:rPr lang="en-US" altLang="en-US" sz="2667" dirty="0">
                <a:solidFill>
                  <a:srgbClr val="1713CB"/>
                </a:solidFill>
              </a:rPr>
              <a:t> </a:t>
            </a:r>
            <a:r>
              <a:rPr lang="en-US" altLang="en-US" sz="2667" dirty="0" err="1">
                <a:solidFill>
                  <a:srgbClr val="1713CB"/>
                </a:solidFill>
              </a:rPr>
              <a:t>bắt</a:t>
            </a:r>
            <a:r>
              <a:rPr lang="en-US" altLang="en-US" sz="2667" dirty="0">
                <a:solidFill>
                  <a:srgbClr val="1713CB"/>
                </a:solidFill>
              </a:rPr>
              <a:t> </a:t>
            </a:r>
            <a:r>
              <a:rPr lang="en-US" altLang="en-US" sz="2667" dirty="0" err="1">
                <a:solidFill>
                  <a:srgbClr val="1713CB"/>
                </a:solidFill>
              </a:rPr>
              <a:t>chữ</a:t>
            </a:r>
            <a:endParaRPr lang="en-US" altLang="en-US" sz="2667" dirty="0">
              <a:solidFill>
                <a:srgbClr val="1713CB"/>
              </a:solidFill>
            </a:endParaRPr>
          </a:p>
        </p:txBody>
      </p:sp>
      <p:pic>
        <p:nvPicPr>
          <p:cNvPr id="6" name="Picture 4" descr="Đến với vũ điệu xòe của người Thái Mai Ch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90" y="3685883"/>
            <a:ext cx="5191183" cy="317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35771" y="3766630"/>
            <a:ext cx="412872" cy="400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4825" y="3752652"/>
            <a:ext cx="23408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Múa</a:t>
            </a:r>
            <a:r>
              <a:rPr lang="en-US" altLang="en-US" dirty="0"/>
              <a:t> </a:t>
            </a:r>
            <a:r>
              <a:rPr lang="en-US" altLang="en-US" dirty="0" err="1"/>
              <a:t>Xòe</a:t>
            </a:r>
            <a:r>
              <a:rPr lang="en-US" altLang="en-US" dirty="0"/>
              <a:t> </a:t>
            </a:r>
            <a:r>
              <a:rPr lang="en-US" altLang="en-US" dirty="0" err="1"/>
              <a:t>dân</a:t>
            </a:r>
            <a:r>
              <a:rPr lang="en-US" altLang="en-US" dirty="0"/>
              <a:t> </a:t>
            </a:r>
            <a:r>
              <a:rPr lang="en-US" altLang="en-US" dirty="0" err="1"/>
              <a:t>tộc</a:t>
            </a:r>
            <a:r>
              <a:rPr lang="en-US" altLang="en-US" dirty="0"/>
              <a:t> </a:t>
            </a:r>
            <a:r>
              <a:rPr lang="en-US" altLang="en-US" dirty="0" err="1"/>
              <a:t>Thái</a:t>
            </a:r>
            <a:endParaRPr lang="en-US" altLang="en-US" dirty="0"/>
          </a:p>
        </p:txBody>
      </p:sp>
      <p:pic>
        <p:nvPicPr>
          <p:cNvPr id="9" name="Picture 2" descr="Dân tộc Khmer ở Việt Nam - ả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51" y="618403"/>
            <a:ext cx="5376784" cy="3171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Oval 9"/>
          <p:cNvSpPr/>
          <p:nvPr/>
        </p:nvSpPr>
        <p:spPr>
          <a:xfrm>
            <a:off x="6495260" y="644024"/>
            <a:ext cx="432549" cy="391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57700" y="644024"/>
            <a:ext cx="2479031" cy="4360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/>
              <a:t>Múa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khơ</a:t>
            </a:r>
            <a:r>
              <a:rPr lang="en-US" altLang="en-US" sz="2000" dirty="0"/>
              <a:t> me Nam </a:t>
            </a:r>
            <a:r>
              <a:rPr lang="en-US" altLang="en-US" sz="2000" dirty="0" err="1"/>
              <a:t>Bộ</a:t>
            </a:r>
            <a:endParaRPr lang="en-US" alt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930" y="3818871"/>
            <a:ext cx="5323106" cy="307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Oval 12"/>
          <p:cNvSpPr/>
          <p:nvPr/>
        </p:nvSpPr>
        <p:spPr>
          <a:xfrm>
            <a:off x="6398889" y="3848759"/>
            <a:ext cx="432547" cy="3739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1437" y="3815305"/>
            <a:ext cx="1856852" cy="373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sạp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Bắc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7445" y="580535"/>
            <a:ext cx="30061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cồng</a:t>
            </a:r>
            <a:r>
              <a:rPr lang="en-US" dirty="0"/>
              <a:t> </a:t>
            </a:r>
            <a:r>
              <a:rPr lang="en-US" dirty="0" err="1"/>
              <a:t>chiêng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174678" y="3766630"/>
            <a:ext cx="755910" cy="7310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19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. karaoke - Lớp 2. CÁNH DIỀU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8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 flipH="1">
            <a:off x="10842391" y="4509120"/>
            <a:ext cx="1349607" cy="23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21433" y="4797152"/>
            <a:ext cx="1391460" cy="215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 rot="10800000">
            <a:off x="10821465" y="1013"/>
            <a:ext cx="1391460" cy="292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 rot="10800000" flipH="1">
            <a:off x="0" y="1013"/>
            <a:ext cx="1349607" cy="241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80" y="-12251"/>
            <a:ext cx="10009112" cy="68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15" y="3100560"/>
            <a:ext cx="6405454" cy="3573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" y="-41568"/>
            <a:ext cx="12249571" cy="2167447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903210" y="1633695"/>
            <a:ext cx="9043769" cy="15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14: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sạp</a:t>
            </a:r>
            <a:endParaRPr lang="en-US" altLang="en-US" sz="3556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			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: Mai Sao (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Phỏng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vũ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Bắc</a:t>
            </a:r>
            <a:endParaRPr lang="en-US" altLang="en-US" sz="2222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mới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Tạ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Hoàng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Mai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Anh</a:t>
            </a:r>
            <a:endParaRPr lang="en-US" altLang="en-US" sz="2222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3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7" y="4825992"/>
            <a:ext cx="2245356" cy="18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18" y="4410707"/>
            <a:ext cx="2270261" cy="220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Bauern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5085"/>
            <a:ext cx="12100560" cy="372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54480" y="1780824"/>
            <a:ext cx="8477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45802"/>
            <a:ext cx="1828800" cy="24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mục nhảy sạp quá xuất sắ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15" y="3100560"/>
            <a:ext cx="6405454" cy="3573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" y="-41568"/>
            <a:ext cx="12249571" cy="2167447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903210" y="1633695"/>
            <a:ext cx="9043769" cy="15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14: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sạp</a:t>
            </a:r>
            <a:endParaRPr lang="en-US" altLang="en-US" sz="3556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			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: Mai Sao (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Phỏng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vũ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Bắc</a:t>
            </a:r>
            <a:endParaRPr lang="en-US" altLang="en-US" sz="2222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mới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Tạ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Hoàng</a:t>
            </a:r>
            <a:r>
              <a:rPr lang="en-US" altLang="en-US" sz="2222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Mai </a:t>
            </a:r>
            <a:r>
              <a:rPr lang="en-US" altLang="en-US" sz="2222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Anh</a:t>
            </a:r>
            <a:endParaRPr lang="en-US" altLang="en-US" sz="2222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3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7" y="4825992"/>
            <a:ext cx="2245356" cy="18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18" y="4410707"/>
            <a:ext cx="2270261" cy="220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1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" y="-594"/>
            <a:ext cx="12162574" cy="6858594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03712" y="-117073"/>
            <a:ext cx="4176464" cy="52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giả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phẩm</a:t>
            </a:r>
            <a:r>
              <a:rPr lang="en-US" altLang="en-US" sz="2000" b="1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91" y="3725961"/>
            <a:ext cx="5201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Mai Sao </a:t>
            </a:r>
            <a:r>
              <a:rPr lang="en-US" sz="20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Trần Khổng Dung.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(1926 – 2013)</a:t>
            </a:r>
            <a:endParaRPr lang="en-US" sz="2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 descr="Nhạc sĩ Mai Sao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09" y="404663"/>
            <a:ext cx="4468411" cy="3362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746091" y="4496700"/>
            <a:ext cx="6323585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sạp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sạp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7" y="4331173"/>
            <a:ext cx="4632459" cy="25129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06633" y="3823637"/>
            <a:ext cx="3588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Thạc</a:t>
            </a:r>
            <a:r>
              <a:rPr lang="en-US" sz="20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1713CB"/>
                </a:solidFill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Tạ</a:t>
            </a:r>
            <a:r>
              <a:rPr lang="en-US" sz="20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1713CB"/>
                </a:solidFill>
                <a:cs typeface="Times New Roman" panose="02020603050405020304" pitchFamily="18" charset="0"/>
              </a:rPr>
              <a:t> Mai </a:t>
            </a:r>
            <a:r>
              <a:rPr lang="en-US" sz="20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34963" y="259157"/>
            <a:ext cx="3638248" cy="3536822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ight Arrow 11"/>
          <p:cNvSpPr/>
          <p:nvPr/>
        </p:nvSpPr>
        <p:spPr>
          <a:xfrm>
            <a:off x="4737270" y="50700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850" y="6711030"/>
            <a:ext cx="12227278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2806" y="3238881"/>
            <a:ext cx="6743368" cy="1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2" y="-22294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74537" y="3318674"/>
            <a:ext cx="6711031" cy="1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araoke Múa Sạp - ít l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2" y="103830"/>
            <a:ext cx="11916913" cy="6601431"/>
          </a:xfrm>
          <a:prstGeom prst="rect">
            <a:avLst/>
          </a:prstGeom>
        </p:spPr>
      </p:pic>
      <p:sp>
        <p:nvSpPr>
          <p:cNvPr id="19" name="AutoShape 17"/>
          <p:cNvSpPr>
            <a:spLocks noChangeArrowheads="1"/>
          </p:cNvSpPr>
          <p:nvPr/>
        </p:nvSpPr>
        <p:spPr bwMode="gray">
          <a:xfrm>
            <a:off x="2786789" y="90594"/>
            <a:ext cx="6880764" cy="64116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786789" y="47813"/>
            <a:ext cx="6960306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889" b="1" dirty="0" err="1">
                <a:solidFill>
                  <a:srgbClr val="1713CB"/>
                </a:solidFill>
              </a:rPr>
              <a:t>Mời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các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em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nghe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cô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hát</a:t>
            </a:r>
            <a:r>
              <a:rPr lang="en-US" altLang="en-US" sz="3889" b="1" dirty="0">
                <a:solidFill>
                  <a:srgbClr val="1713CB"/>
                </a:solidFill>
              </a:rPr>
              <a:t> </a:t>
            </a:r>
            <a:r>
              <a:rPr lang="en-US" altLang="en-US" sz="3889" b="1" dirty="0" err="1">
                <a:solidFill>
                  <a:srgbClr val="1713CB"/>
                </a:solidFill>
              </a:rPr>
              <a:t>mẫu</a:t>
            </a:r>
            <a:endParaRPr lang="en-US" altLang="en-US" sz="3889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6369" y="-428200"/>
            <a:ext cx="12192001" cy="83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5067283" y="515968"/>
            <a:ext cx="1962056" cy="6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sạp</a:t>
            </a:r>
            <a:endParaRPr lang="en-US" alt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9935987" y="3748264"/>
            <a:ext cx="1344083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990" tIns="63494" rIns="126990" bIns="6349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609436" y="1077833"/>
            <a:ext cx="7337354" cy="55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nhàng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Hòa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cồng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chiêng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vang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Ngân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nga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tang,</a:t>
            </a:r>
          </a:p>
          <a:p>
            <a:pPr>
              <a:lnSpc>
                <a:spcPts val="5333"/>
              </a:lnSpc>
            </a:pP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Bay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trăng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mơ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màng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cuốn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niềm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vui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sáo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bay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vút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713CB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3600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cười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vang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vọng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5333"/>
              </a:lnSpc>
            </a:pP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vui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1184412" y="414114"/>
            <a:ext cx="1858912" cy="55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</a:rPr>
              <a:t>Đọc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</a:rPr>
              <a:t>lời</a:t>
            </a:r>
            <a:r>
              <a:rPr lang="en-US" altLang="en-US" sz="2800" b="1" dirty="0">
                <a:solidFill>
                  <a:srgbClr val="00B050"/>
                </a:solidFill>
              </a:rPr>
              <a:t> ca            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210555" y="1373153"/>
            <a:ext cx="1398881" cy="1225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7046" y="162254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168529" y="2617223"/>
            <a:ext cx="1398881" cy="1225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168529" y="3972796"/>
            <a:ext cx="1398881" cy="1225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153211" y="5381076"/>
            <a:ext cx="1398881" cy="1225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4668" y="4286385"/>
            <a:ext cx="140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9966" y="5634140"/>
            <a:ext cx="133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2160" y="293863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2</a:t>
            </a:r>
          </a:p>
        </p:txBody>
      </p:sp>
      <p:pic>
        <p:nvPicPr>
          <p:cNvPr id="1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73" y="1322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" y="6788234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" y="2352462"/>
            <a:ext cx="12127315" cy="2204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5411" y="4365104"/>
            <a:ext cx="11294142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cs typeface="Times New Roman" panose="02020603050405020304" pitchFamily="18" charset="0"/>
              </a:rPr>
              <a:t>,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cồng</a:t>
            </a:r>
            <a:r>
              <a:rPr lang="en-US" altLang="en-US" sz="2800" b="1" dirty="0"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chiêng</a:t>
            </a:r>
            <a:r>
              <a:rPr lang="en-US" altLang="en-US" sz="2800" b="1" dirty="0"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vang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"/>
            <a:ext cx="12159553" cy="24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77"/>
            <a:ext cx="12192000" cy="4581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1384" y="4365104"/>
            <a:ext cx="11640616" cy="686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333"/>
              </a:lnSpc>
            </a:pP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Ngân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nga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tang,  bay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trăng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mơ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màng</a:t>
            </a:r>
            <a:r>
              <a:rPr lang="en-US" alt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7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9498</TotalTime>
  <Words>591</Words>
  <Application>Microsoft Office PowerPoint</Application>
  <PresentationFormat>Widescreen</PresentationFormat>
  <Paragraphs>66</Paragraphs>
  <Slides>22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Cao Thị Thu Hương</cp:lastModifiedBy>
  <cp:revision>823</cp:revision>
  <dcterms:created xsi:type="dcterms:W3CDTF">2010-04-30T18:19:48Z</dcterms:created>
  <dcterms:modified xsi:type="dcterms:W3CDTF">2024-11-15T08:35:12Z</dcterms:modified>
</cp:coreProperties>
</file>