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9" r:id="rId2"/>
    <p:sldId id="273" r:id="rId3"/>
    <p:sldId id="274" r:id="rId4"/>
    <p:sldId id="278" r:id="rId5"/>
    <p:sldId id="275" r:id="rId6"/>
    <p:sldId id="279" r:id="rId7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Tahoma" panose="020B0604030504040204" pitchFamily="34" charset="0"/>
      <p:regular r:id="rId14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/>
  </p:normalViewPr>
  <p:slideViewPr>
    <p:cSldViewPr snapToGrid="0">
      <p:cViewPr varScale="1">
        <p:scale>
          <a:sx n="97" d="100"/>
          <a:sy n="97" d="100"/>
        </p:scale>
        <p:origin x="8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ịnh Thị Thảo" userId="a299fab9-1688-4f08-813f-e5c4f7affdf4" providerId="ADAL" clId="{7B01E966-AFA1-4BCE-BC92-A3D479482077}"/>
    <pc:docChg chg="custSel delSld modSld">
      <pc:chgData name="Trịnh Thị Thảo" userId="a299fab9-1688-4f08-813f-e5c4f7affdf4" providerId="ADAL" clId="{7B01E966-AFA1-4BCE-BC92-A3D479482077}" dt="2023-11-08T01:55:53.059" v="15"/>
      <pc:docMkLst>
        <pc:docMk/>
      </pc:docMkLst>
      <pc:sldChg chg="addSp modSp mod">
        <pc:chgData name="Trịnh Thị Thảo" userId="a299fab9-1688-4f08-813f-e5c4f7affdf4" providerId="ADAL" clId="{7B01E966-AFA1-4BCE-BC92-A3D479482077}" dt="2023-11-08T01:55:53.059" v="15"/>
        <pc:sldMkLst>
          <pc:docMk/>
          <pc:sldMk cId="2632991965" sldId="269"/>
        </pc:sldMkLst>
        <pc:spChg chg="add mod">
          <ac:chgData name="Trịnh Thị Thảo" userId="a299fab9-1688-4f08-813f-e5c4f7affdf4" providerId="ADAL" clId="{7B01E966-AFA1-4BCE-BC92-A3D479482077}" dt="2023-11-08T01:55:53.059" v="15"/>
          <ac:spMkLst>
            <pc:docMk/>
            <pc:sldMk cId="2632991965" sldId="269"/>
            <ac:spMk id="5" creationId="{4E3EB432-CA8B-4E82-A1BB-1E439C4DF9C8}"/>
          </ac:spMkLst>
        </pc:spChg>
      </pc:sldChg>
      <pc:sldChg chg="modSp mod">
        <pc:chgData name="Trịnh Thị Thảo" userId="a299fab9-1688-4f08-813f-e5c4f7affdf4" providerId="ADAL" clId="{7B01E966-AFA1-4BCE-BC92-A3D479482077}" dt="2023-11-07T22:11:17.297" v="4" actId="1076"/>
        <pc:sldMkLst>
          <pc:docMk/>
          <pc:sldMk cId="1444629282" sldId="273"/>
        </pc:sldMkLst>
        <pc:picChg chg="mod">
          <ac:chgData name="Trịnh Thị Thảo" userId="a299fab9-1688-4f08-813f-e5c4f7affdf4" providerId="ADAL" clId="{7B01E966-AFA1-4BCE-BC92-A3D479482077}" dt="2023-11-07T22:11:14.773" v="3" actId="1076"/>
          <ac:picMkLst>
            <pc:docMk/>
            <pc:sldMk cId="1444629282" sldId="273"/>
            <ac:picMk id="3" creationId="{8AE84AEA-A513-43D5-89FA-243787FF48A7}"/>
          </ac:picMkLst>
        </pc:picChg>
        <pc:picChg chg="mod">
          <ac:chgData name="Trịnh Thị Thảo" userId="a299fab9-1688-4f08-813f-e5c4f7affdf4" providerId="ADAL" clId="{7B01E966-AFA1-4BCE-BC92-A3D479482077}" dt="2023-11-07T22:11:17.297" v="4" actId="1076"/>
          <ac:picMkLst>
            <pc:docMk/>
            <pc:sldMk cId="1444629282" sldId="273"/>
            <ac:picMk id="5" creationId="{F3988EA7-F00F-4F04-83C5-0C2C40F4670F}"/>
          </ac:picMkLst>
        </pc:picChg>
      </pc:sldChg>
      <pc:sldChg chg="addSp delSp modSp mod delAnim modAnim">
        <pc:chgData name="Trịnh Thị Thảo" userId="a299fab9-1688-4f08-813f-e5c4f7affdf4" providerId="ADAL" clId="{7B01E966-AFA1-4BCE-BC92-A3D479482077}" dt="2023-11-07T22:12:18.139" v="7"/>
        <pc:sldMkLst>
          <pc:docMk/>
          <pc:sldMk cId="3061381338" sldId="274"/>
        </pc:sldMkLst>
        <pc:picChg chg="mod">
          <ac:chgData name="Trịnh Thị Thảo" userId="a299fab9-1688-4f08-813f-e5c4f7affdf4" providerId="ADAL" clId="{7B01E966-AFA1-4BCE-BC92-A3D479482077}" dt="2023-11-07T22:11:41.287" v="6" actId="1076"/>
          <ac:picMkLst>
            <pc:docMk/>
            <pc:sldMk cId="3061381338" sldId="274"/>
            <ac:picMk id="2" creationId="{75F9B1A2-CDE2-4CB0-9485-89A476213D23}"/>
          </ac:picMkLst>
        </pc:picChg>
        <pc:picChg chg="del">
          <ac:chgData name="Trịnh Thị Thảo" userId="a299fab9-1688-4f08-813f-e5c4f7affdf4" providerId="ADAL" clId="{7B01E966-AFA1-4BCE-BC92-A3D479482077}" dt="2023-11-07T22:11:33.440" v="5" actId="478"/>
          <ac:picMkLst>
            <pc:docMk/>
            <pc:sldMk cId="3061381338" sldId="274"/>
            <ac:picMk id="3" creationId="{E29E9976-D569-4EC9-B0E7-393D155794DC}"/>
          </ac:picMkLst>
        </pc:picChg>
        <pc:picChg chg="add mod">
          <ac:chgData name="Trịnh Thị Thảo" userId="a299fab9-1688-4f08-813f-e5c4f7affdf4" providerId="ADAL" clId="{7B01E966-AFA1-4BCE-BC92-A3D479482077}" dt="2023-11-07T22:12:18.139" v="7"/>
          <ac:picMkLst>
            <pc:docMk/>
            <pc:sldMk cId="3061381338" sldId="274"/>
            <ac:picMk id="12" creationId="{852D9AD0-9E58-47F9-8228-12DC1444FA34}"/>
          </ac:picMkLst>
        </pc:picChg>
      </pc:sldChg>
      <pc:sldChg chg="modSp mod">
        <pc:chgData name="Trịnh Thị Thảo" userId="a299fab9-1688-4f08-813f-e5c4f7affdf4" providerId="ADAL" clId="{7B01E966-AFA1-4BCE-BC92-A3D479482077}" dt="2023-11-07T22:12:57.877" v="12" actId="1076"/>
        <pc:sldMkLst>
          <pc:docMk/>
          <pc:sldMk cId="3205864015" sldId="275"/>
        </pc:sldMkLst>
        <pc:picChg chg="mod">
          <ac:chgData name="Trịnh Thị Thảo" userId="a299fab9-1688-4f08-813f-e5c4f7affdf4" providerId="ADAL" clId="{7B01E966-AFA1-4BCE-BC92-A3D479482077}" dt="2023-11-07T22:12:48.601" v="10" actId="1076"/>
          <ac:picMkLst>
            <pc:docMk/>
            <pc:sldMk cId="3205864015" sldId="275"/>
            <ac:picMk id="2" creationId="{2054C688-9457-4EC6-8243-52181FF4E2FE}"/>
          </ac:picMkLst>
        </pc:picChg>
        <pc:picChg chg="mod">
          <ac:chgData name="Trịnh Thị Thảo" userId="a299fab9-1688-4f08-813f-e5c4f7affdf4" providerId="ADAL" clId="{7B01E966-AFA1-4BCE-BC92-A3D479482077}" dt="2023-11-07T22:12:57.877" v="12" actId="1076"/>
          <ac:picMkLst>
            <pc:docMk/>
            <pc:sldMk cId="3205864015" sldId="275"/>
            <ac:picMk id="3" creationId="{945E577A-4BDC-45FA-B6F1-FE59BDF95845}"/>
          </ac:picMkLst>
        </pc:picChg>
      </pc:sldChg>
      <pc:sldChg chg="modSp mod">
        <pc:chgData name="Trịnh Thị Thảo" userId="a299fab9-1688-4f08-813f-e5c4f7affdf4" providerId="ADAL" clId="{7B01E966-AFA1-4BCE-BC92-A3D479482077}" dt="2023-11-07T22:12:42.119" v="9" actId="1076"/>
        <pc:sldMkLst>
          <pc:docMk/>
          <pc:sldMk cId="3408781777" sldId="278"/>
        </pc:sldMkLst>
        <pc:picChg chg="mod">
          <ac:chgData name="Trịnh Thị Thảo" userId="a299fab9-1688-4f08-813f-e5c4f7affdf4" providerId="ADAL" clId="{7B01E966-AFA1-4BCE-BC92-A3D479482077}" dt="2023-11-07T22:12:42.119" v="9" actId="1076"/>
          <ac:picMkLst>
            <pc:docMk/>
            <pc:sldMk cId="3408781777" sldId="278"/>
            <ac:picMk id="2" creationId="{E11199B7-C09B-4B13-B269-42225CCDFEF1}"/>
          </ac:picMkLst>
        </pc:picChg>
        <pc:picChg chg="mod">
          <ac:chgData name="Trịnh Thị Thảo" userId="a299fab9-1688-4f08-813f-e5c4f7affdf4" providerId="ADAL" clId="{7B01E966-AFA1-4BCE-BC92-A3D479482077}" dt="2023-11-07T22:12:31.297" v="8" actId="1076"/>
          <ac:picMkLst>
            <pc:docMk/>
            <pc:sldMk cId="3408781777" sldId="278"/>
            <ac:picMk id="3" creationId="{26E4A0B3-9992-4DBE-BFFD-CDA762ABBBB8}"/>
          </ac:picMkLst>
        </pc:picChg>
      </pc:sldChg>
      <pc:sldChg chg="del">
        <pc:chgData name="Trịnh Thị Thảo" userId="a299fab9-1688-4f08-813f-e5c4f7affdf4" providerId="ADAL" clId="{7B01E966-AFA1-4BCE-BC92-A3D479482077}" dt="2023-11-07T22:13:08.762" v="13" actId="47"/>
        <pc:sldMkLst>
          <pc:docMk/>
          <pc:sldMk cId="2266256447" sldId="2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12" Type="http://schemas.openxmlformats.org/officeDocument/2006/relationships/image" Target="../media/image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.xml"/><Relationship Id="rId11" Type="http://schemas.openxmlformats.org/officeDocument/2006/relationships/image" Target="../media/image5.gif"/><Relationship Id="rId5" Type="http://schemas.openxmlformats.org/officeDocument/2006/relationships/image" Target="../media/image3.png"/><Relationship Id="rId10" Type="http://schemas.openxmlformats.org/officeDocument/2006/relationships/image" Target="../media/image4.gif"/><Relationship Id="rId4" Type="http://schemas.openxmlformats.org/officeDocument/2006/relationships/image" Target="../media/image2.png"/><Relationship Id="rId9" Type="http://schemas.openxmlformats.org/officeDocument/2006/relationships/slide" Target="slide5.xml"/><Relationship Id="rId14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hdphoto" Target="../media/hdphoto1.wdp"/><Relationship Id="rId12" Type="http://schemas.openxmlformats.org/officeDocument/2006/relationships/slide" Target="slide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hdphoto" Target="../media/hdphoto1.wdp"/><Relationship Id="rId12" Type="http://schemas.openxmlformats.org/officeDocument/2006/relationships/slide" Target="slide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hdphoto" Target="../media/hdphoto1.wdp"/><Relationship Id="rId12" Type="http://schemas.openxmlformats.org/officeDocument/2006/relationships/slide" Target="slide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microsoft.com/office/2007/relationships/media" Target="../media/media5.mp3"/><Relationship Id="rId7" Type="http://schemas.microsoft.com/office/2007/relationships/hdphoto" Target="../media/hdphoto1.wdp"/><Relationship Id="rId12" Type="http://schemas.openxmlformats.org/officeDocument/2006/relationships/slide" Target="slide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5.mp3"/><Relationship Id="rId9" Type="http://schemas.microsoft.com/office/2007/relationships/hdphoto" Target="../media/hdphoto2.wdp"/><Relationship Id="rId1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1092667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311633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1101507" y="411735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3145789" y="412455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199" y="523115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Arrow: Left 4">
            <a:hlinkClick r:id="rId14" action="ppaction://hlinksldjump"/>
            <a:extLst>
              <a:ext uri="{FF2B5EF4-FFF2-40B4-BE49-F238E27FC236}">
                <a16:creationId xmlns:a16="http://schemas.microsoft.com/office/drawing/2014/main" id="{4E3EB432-CA8B-4E82-A1BB-1E439C4DF9C8}"/>
              </a:ext>
            </a:extLst>
          </p:cNvPr>
          <p:cNvSpPr/>
          <p:nvPr/>
        </p:nvSpPr>
        <p:spPr>
          <a:xfrm>
            <a:off x="291662" y="6235262"/>
            <a:ext cx="433145" cy="38625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12" action="ppaction://hlinksldjump"/>
          </p:cNvPr>
          <p:cNvSpPr/>
          <p:nvPr/>
        </p:nvSpPr>
        <p:spPr>
          <a:xfrm>
            <a:off x="0" y="495205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qua-tuyet-voi">
            <a:hlinkClick r:id="" action="ppaction://media"/>
            <a:extLst>
              <a:ext uri="{FF2B5EF4-FFF2-40B4-BE49-F238E27FC236}">
                <a16:creationId xmlns:a16="http://schemas.microsoft.com/office/drawing/2014/main" id="{8AE84AEA-A513-43D5-89FA-243787FF4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029" y="6224999"/>
            <a:ext cx="487363" cy="487363"/>
          </a:xfrm>
          <a:prstGeom prst="rect">
            <a:avLst/>
          </a:prstGeom>
        </p:spPr>
      </p:pic>
      <p:pic>
        <p:nvPicPr>
          <p:cNvPr id="5" name="sai-mat-roi">
            <a:hlinkClick r:id="" action="ppaction://media"/>
            <a:extLst>
              <a:ext uri="{FF2B5EF4-FFF2-40B4-BE49-F238E27FC236}">
                <a16:creationId xmlns:a16="http://schemas.microsoft.com/office/drawing/2014/main" id="{F3988EA7-F00F-4F04-83C5-0C2C40F467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04218" y="6072142"/>
            <a:ext cx="487363" cy="487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CF093C-882E-4F22-BB3B-ED223903B5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62" y="95416"/>
            <a:ext cx="4753449" cy="63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0" y="5205902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sai-roi-ban-oi-">
            <a:hlinkClick r:id="" action="ppaction://media"/>
            <a:extLst>
              <a:ext uri="{FF2B5EF4-FFF2-40B4-BE49-F238E27FC236}">
                <a16:creationId xmlns:a16="http://schemas.microsoft.com/office/drawing/2014/main" id="{75F9B1A2-CDE2-4CB0-9485-89A476213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94163" y="6301245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4A1F28-6BC1-487D-AF79-56097674D9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57" y="200571"/>
            <a:ext cx="5280902" cy="6100674"/>
          </a:xfrm>
          <a:prstGeom prst="rect">
            <a:avLst/>
          </a:prstGeom>
        </p:spPr>
      </p:pic>
      <p:pic>
        <p:nvPicPr>
          <p:cNvPr id="12" name="qua-tuyet-voi">
            <a:hlinkClick r:id="" action="ppaction://media"/>
            <a:extLst>
              <a:ext uri="{FF2B5EF4-FFF2-40B4-BE49-F238E27FC236}">
                <a16:creationId xmlns:a16="http://schemas.microsoft.com/office/drawing/2014/main" id="{852D9AD0-9E58-47F9-8228-12DC1444FA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029" y="62249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6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>
            <a:hlinkClick r:id="rId12" action="ppaction://hlinksldjump"/>
          </p:cNvPr>
          <p:cNvSpPr/>
          <p:nvPr/>
        </p:nvSpPr>
        <p:spPr>
          <a:xfrm>
            <a:off x="194551" y="490219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qua-tuyet-voi">
            <a:hlinkClick r:id="" action="ppaction://media"/>
            <a:extLst>
              <a:ext uri="{FF2B5EF4-FFF2-40B4-BE49-F238E27FC236}">
                <a16:creationId xmlns:a16="http://schemas.microsoft.com/office/drawing/2014/main" id="{E11199B7-C09B-4B13-B269-42225CCDF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076" y="6237051"/>
            <a:ext cx="487363" cy="487363"/>
          </a:xfrm>
          <a:prstGeom prst="rect">
            <a:avLst/>
          </a:prstGeom>
        </p:spPr>
      </p:pic>
      <p:pic>
        <p:nvPicPr>
          <p:cNvPr id="3" name="sai-mat-roi">
            <a:hlinkClick r:id="" action="ppaction://media"/>
            <a:extLst>
              <a:ext uri="{FF2B5EF4-FFF2-40B4-BE49-F238E27FC236}">
                <a16:creationId xmlns:a16="http://schemas.microsoft.com/office/drawing/2014/main" id="{26E4A0B3-9992-4DBE-BFFD-CDA762ABBB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39699" y="6147609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03A5A-4BAE-47E5-B17E-7D32F3B371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104" y="109329"/>
            <a:ext cx="3919992" cy="619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12" action="ppaction://hlinksldjump"/>
          </p:cNvPr>
          <p:cNvSpPr/>
          <p:nvPr/>
        </p:nvSpPr>
        <p:spPr>
          <a:xfrm>
            <a:off x="0" y="466568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sai-roi-ban-oi-">
            <a:hlinkClick r:id="" action="ppaction://media"/>
            <a:extLst>
              <a:ext uri="{FF2B5EF4-FFF2-40B4-BE49-F238E27FC236}">
                <a16:creationId xmlns:a16="http://schemas.microsoft.com/office/drawing/2014/main" id="{2054C688-9457-4EC6-8243-52181FF4E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83381" y="6092340"/>
            <a:ext cx="487363" cy="487363"/>
          </a:xfrm>
          <a:prstGeom prst="rect">
            <a:avLst/>
          </a:prstGeom>
        </p:spPr>
      </p:pic>
      <p:pic>
        <p:nvPicPr>
          <p:cNvPr id="3" name="dung-roi-ban-gioi-lam">
            <a:hlinkClick r:id="" action="ppaction://media"/>
            <a:extLst>
              <a:ext uri="{FF2B5EF4-FFF2-40B4-BE49-F238E27FC236}">
                <a16:creationId xmlns:a16="http://schemas.microsoft.com/office/drawing/2014/main" id="{945E577A-4BDC-45FA-B6F1-FE59BDF958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8879" y="6092340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419371-FA38-4E82-82B0-F3ED3348A6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39" y="119268"/>
            <a:ext cx="4634707" cy="64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de">
            <a:hlinkClick r:id="" action="ppaction://media"/>
            <a:extLst>
              <a:ext uri="{FF2B5EF4-FFF2-40B4-BE49-F238E27FC236}">
                <a16:creationId xmlns:a16="http://schemas.microsoft.com/office/drawing/2014/main" id="{BE16F855-78FB-4BC9-92F5-D7A4F60A4A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9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25</Words>
  <Application>Microsoft Office PowerPoint</Application>
  <PresentationFormat>Widescreen</PresentationFormat>
  <Paragraphs>19</Paragraphs>
  <Slides>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Times New Roman</vt:lpstr>
      <vt:lpstr>Tahoma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Trịnh Thị Thảo</cp:lastModifiedBy>
  <cp:revision>44</cp:revision>
  <dcterms:created xsi:type="dcterms:W3CDTF">2018-05-10T00:06:18Z</dcterms:created>
  <dcterms:modified xsi:type="dcterms:W3CDTF">2023-11-08T01:56:18Z</dcterms:modified>
</cp:coreProperties>
</file>