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"/>
  </p:notesMasterIdLst>
  <p:sldIdLst>
    <p:sldId id="270" r:id="rId2"/>
    <p:sldId id="271" r:id="rId3"/>
    <p:sldId id="272" r:id="rId4"/>
    <p:sldId id="273" r:id="rId5"/>
    <p:sldId id="274" r:id="rId6"/>
    <p:sldId id="275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rương</a:t>
            </a:r>
            <a:r>
              <a:rPr lang="en-US" baseline="0" dirty="0"/>
              <a:t>, </a:t>
            </a:r>
            <a:r>
              <a:rPr lang="en-US" baseline="0" dirty="0" err="1"/>
              <a:t>hòm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88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587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244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151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70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6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6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6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2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7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5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5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5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0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5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6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3.xml"/><Relationship Id="rId3" Type="http://schemas.openxmlformats.org/officeDocument/2006/relationships/slideLayout" Target="../slideLayouts/slideLayout1.xml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11" Type="http://schemas.openxmlformats.org/officeDocument/2006/relationships/slide" Target="slide6.xml"/><Relationship Id="rId5" Type="http://schemas.openxmlformats.org/officeDocument/2006/relationships/image" Target="../media/image4.jpe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slide" Target="slide4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11" Type="http://schemas.openxmlformats.org/officeDocument/2006/relationships/image" Target="../media/image20.svg"/><Relationship Id="rId5" Type="http://schemas.openxmlformats.org/officeDocument/2006/relationships/slide" Target="slide2.xml"/><Relationship Id="rId4" Type="http://schemas.openxmlformats.org/officeDocument/2006/relationships/image" Target="../media/image16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0.svg"/><Relationship Id="rId5" Type="http://schemas.openxmlformats.org/officeDocument/2006/relationships/image" Target="../media/image12.gif"/><Relationship Id="rId10" Type="http://schemas.openxmlformats.org/officeDocument/2006/relationships/image" Target="../media/image14.png"/><Relationship Id="rId4" Type="http://schemas.openxmlformats.org/officeDocument/2006/relationships/image" Target="../media/image2.gif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0.svg"/><Relationship Id="rId5" Type="http://schemas.openxmlformats.org/officeDocument/2006/relationships/image" Target="../media/image12.gif"/><Relationship Id="rId10" Type="http://schemas.openxmlformats.org/officeDocument/2006/relationships/image" Target="../media/image14.png"/><Relationship Id="rId4" Type="http://schemas.openxmlformats.org/officeDocument/2006/relationships/image" Target="../media/image2.gif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0.svg"/><Relationship Id="rId5" Type="http://schemas.openxmlformats.org/officeDocument/2006/relationships/image" Target="../media/image12.gif"/><Relationship Id="rId10" Type="http://schemas.openxmlformats.org/officeDocument/2006/relationships/image" Target="../media/image14.png"/><Relationship Id="rId4" Type="http://schemas.openxmlformats.org/officeDocument/2006/relationships/image" Target="../media/image2.gif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4000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1" y="4191000"/>
            <a:ext cx="1272503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7A2930-7667-43D2-8B42-8AF6C3389138}"/>
              </a:ext>
            </a:extLst>
          </p:cNvPr>
          <p:cNvSpPr/>
          <p:nvPr/>
        </p:nvSpPr>
        <p:spPr>
          <a:xfrm>
            <a:off x="4038600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 TÌM KHO BÁU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1143000"/>
            <a:ext cx="2286000" cy="1981200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1800" y="5105400"/>
            <a:ext cx="2438400" cy="22098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5562600"/>
            <a:ext cx="1905000" cy="1295400"/>
          </a:xfrm>
          <a:prstGeom prst="rect">
            <a:avLst/>
          </a:prstGeom>
        </p:spPr>
      </p:pic>
      <p:pic>
        <p:nvPicPr>
          <p:cNvPr id="13" name="Picture 12" descr="41de1940fddd4979ee9c546aa68145dc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686800" y="5029200"/>
            <a:ext cx="2133600" cy="2133600"/>
          </a:xfrm>
          <a:prstGeom prst="rect">
            <a:avLst/>
          </a:prstGeom>
        </p:spPr>
      </p:pic>
      <p:pic>
        <p:nvPicPr>
          <p:cNvPr id="7" name="Picture 6" descr="e0719548b26d2f34b9b299abba325ffd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057400" y="5257800"/>
            <a:ext cx="2133600" cy="160020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FA828D72-6A2C-0C41-D77B-CEC9B75D2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474788" y="2451100"/>
            <a:ext cx="609600" cy="609600"/>
          </a:xfrm>
          <a:prstGeom prst="rect">
            <a:avLst/>
          </a:prstGeom>
        </p:spPr>
      </p:pic>
      <p:pic>
        <p:nvPicPr>
          <p:cNvPr id="5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F86808-FE2F-6AD2-3BDB-B488F6BB2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019300" y="4724400"/>
            <a:ext cx="609600" cy="609600"/>
          </a:xfrm>
          <a:prstGeom prst="rect">
            <a:avLst/>
          </a:prstGeom>
        </p:spPr>
      </p:pic>
      <p:pic>
        <p:nvPicPr>
          <p:cNvPr id="6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9098CDDF-CE90-2097-625F-6554C696EF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143000" y="5318178"/>
            <a:ext cx="609600" cy="609600"/>
          </a:xfrm>
          <a:prstGeom prst="rect">
            <a:avLst/>
          </a:prstGeom>
        </p:spPr>
      </p:pic>
      <p:pic>
        <p:nvPicPr>
          <p:cNvPr id="15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9B658BA8-4954-FBF3-07C3-B7EC0AC03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841920" y="3797301"/>
            <a:ext cx="609600" cy="6096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FE458EB-5A74-3E54-8E00-D878A9BB35D1}"/>
              </a:ext>
            </a:extLst>
          </p:cNvPr>
          <p:cNvGrpSpPr/>
          <p:nvPr/>
        </p:nvGrpSpPr>
        <p:grpSpPr>
          <a:xfrm>
            <a:off x="2781300" y="881743"/>
            <a:ext cx="3505200" cy="2503714"/>
            <a:chOff x="2781300" y="881743"/>
            <a:chExt cx="3505200" cy="2503714"/>
          </a:xfrm>
        </p:grpSpPr>
        <p:pic>
          <p:nvPicPr>
            <p:cNvPr id="8" name="Picture 7" descr="free-clip-art-pirate-ship-cliparts-that-you-can-download-to--29666.pn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81300" y="881743"/>
              <a:ext cx="3505200" cy="250371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53410A-547E-4458-3E1B-EA74F3A5AFAE}"/>
                </a:ext>
              </a:extLst>
            </p:cNvPr>
            <p:cNvSpPr txBox="1"/>
            <p:nvPr/>
          </p:nvSpPr>
          <p:spPr>
            <a:xfrm>
              <a:off x="4243419" y="2970311"/>
              <a:ext cx="1281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+mn-lt"/>
                </a:rPr>
                <a:t>Hoàn thành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7 L 1.11022E-1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-0.427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125 -0.461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7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34375 -0.4592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475 -0.5111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-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51A747E-16B6-D6C1-2D60-A25075F88F8F}"/>
              </a:ext>
            </a:extLst>
          </p:cNvPr>
          <p:cNvGrpSpPr/>
          <p:nvPr/>
        </p:nvGrpSpPr>
        <p:grpSpPr>
          <a:xfrm>
            <a:off x="2845983" y="317473"/>
            <a:ext cx="5333999" cy="2918447"/>
            <a:chOff x="1888703" y="196228"/>
            <a:chExt cx="4020309" cy="2918447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1D819276-4142-5CED-9C4D-6669AE465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888703" y="196228"/>
              <a:ext cx="4020309" cy="291844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438400" y="771525"/>
              <a:ext cx="3048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 descr="disney-jake-and-the-neverland-pirates-clip-art-images--29662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2200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8D748C-DD03-7A37-950E-AF8179C9BA13}"/>
              </a:ext>
            </a:extLst>
          </p:cNvPr>
          <p:cNvSpPr txBox="1"/>
          <p:nvPr/>
        </p:nvSpPr>
        <p:spPr>
          <a:xfrm>
            <a:off x="3609009" y="834795"/>
            <a:ext cx="42205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+mn-lt"/>
              </a:rPr>
              <a:t>2 gấp lên 4 lần được mấy?</a:t>
            </a:r>
            <a:endParaRPr lang="en-US" sz="3200" dirty="0"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81B35E-4FA5-C940-664B-B7F19207BEC8}"/>
              </a:ext>
            </a:extLst>
          </p:cNvPr>
          <p:cNvGrpSpPr/>
          <p:nvPr/>
        </p:nvGrpSpPr>
        <p:grpSpPr>
          <a:xfrm>
            <a:off x="5006982" y="2509603"/>
            <a:ext cx="6811017" cy="1893899"/>
            <a:chOff x="5006982" y="2509603"/>
            <a:chExt cx="6811017" cy="189389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A0FADFC-65CA-C165-0615-126959EC5C52}"/>
                </a:ext>
              </a:extLst>
            </p:cNvPr>
            <p:cNvGrpSpPr/>
            <p:nvPr/>
          </p:nvGrpSpPr>
          <p:grpSpPr>
            <a:xfrm>
              <a:off x="5006982" y="2509603"/>
              <a:ext cx="3105114" cy="1893899"/>
              <a:chOff x="5006982" y="2509603"/>
              <a:chExt cx="3105114" cy="1893899"/>
            </a:xfrm>
          </p:grpSpPr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327881EF-C168-193C-2FC4-6F217AF158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 flipH="1">
                <a:off x="5006982" y="2509603"/>
                <a:ext cx="3105114" cy="1893899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291508" y="2882983"/>
                <a:ext cx="20927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DF3B03-88A7-98BA-2BAE-6E52CF03473A}"/>
                </a:ext>
              </a:extLst>
            </p:cNvPr>
            <p:cNvSpPr txBox="1"/>
            <p:nvPr/>
          </p:nvSpPr>
          <p:spPr>
            <a:xfrm>
              <a:off x="5719279" y="3148775"/>
              <a:ext cx="60987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+mn-lt"/>
                </a:rPr>
                <a:t>2 x 4 =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ney-jake-and-the-neverland-pirates-clip-art-images--29662.gif">
            <a:hlinkClick r:id="rId3" action="ppaction://hlinksldjump"/>
            <a:extLst>
              <a:ext uri="{FF2B5EF4-FFF2-40B4-BE49-F238E27FC236}">
                <a16:creationId xmlns:a16="http://schemas.microsoft.com/office/drawing/2014/main" id="{61F9F1A2-E912-288E-F75B-7720672D85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8" name="Picture 7" descr="disney-jake-and-the-neverland-pirates-clip-art-images--29681.gif">
            <a:hlinkClick r:id="rId3" action="ppaction://hlinksldjump"/>
            <a:extLst>
              <a:ext uri="{FF2B5EF4-FFF2-40B4-BE49-F238E27FC236}">
                <a16:creationId xmlns:a16="http://schemas.microsoft.com/office/drawing/2014/main" id="{B5D73745-E02B-1894-C790-58E113F86F6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3352801"/>
            <a:ext cx="2286000" cy="2733675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3" action="ppaction://hlinksldjump"/>
            <a:extLst>
              <a:ext uri="{FF2B5EF4-FFF2-40B4-BE49-F238E27FC236}">
                <a16:creationId xmlns:a16="http://schemas.microsoft.com/office/drawing/2014/main" id="{D500437A-6DCC-DE53-FF7F-E85DC3B022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9FFF47A-89E5-0254-9321-8F6602105C20}"/>
              </a:ext>
            </a:extLst>
          </p:cNvPr>
          <p:cNvGrpSpPr/>
          <p:nvPr/>
        </p:nvGrpSpPr>
        <p:grpSpPr>
          <a:xfrm>
            <a:off x="2845983" y="317473"/>
            <a:ext cx="5333999" cy="2918447"/>
            <a:chOff x="1888703" y="196228"/>
            <a:chExt cx="4020309" cy="2918447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BC98F4A4-461D-7966-0109-C25B6DBBA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888703" y="196228"/>
              <a:ext cx="4020309" cy="291844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A96E56-AB96-BDA7-A466-B7FC202BEACE}"/>
                </a:ext>
              </a:extLst>
            </p:cNvPr>
            <p:cNvSpPr txBox="1"/>
            <p:nvPr/>
          </p:nvSpPr>
          <p:spPr>
            <a:xfrm>
              <a:off x="2385564" y="650279"/>
              <a:ext cx="30485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3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gấp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được</a:t>
              </a: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mấy?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6CE23D-433F-26E1-AD4D-35666BF2910D}"/>
              </a:ext>
            </a:extLst>
          </p:cNvPr>
          <p:cNvGrpSpPr/>
          <p:nvPr/>
        </p:nvGrpSpPr>
        <p:grpSpPr>
          <a:xfrm>
            <a:off x="5006982" y="2509603"/>
            <a:ext cx="3105114" cy="1893899"/>
            <a:chOff x="5006982" y="2509603"/>
            <a:chExt cx="3105114" cy="1893899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831D6340-C9BC-1ECD-3576-4EFE2E1F8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 flipH="1">
              <a:off x="5006982" y="2509603"/>
              <a:ext cx="3105114" cy="189389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6A7184-26AD-32A4-F55D-95CDEC97946C}"/>
                </a:ext>
              </a:extLst>
            </p:cNvPr>
            <p:cNvSpPr txBox="1"/>
            <p:nvPr/>
          </p:nvSpPr>
          <p:spPr>
            <a:xfrm>
              <a:off x="5378002" y="3004830"/>
              <a:ext cx="20927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3 x 5 =15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3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disney-jake-and-the-neverland-pirates-clip-art-images--29662.gif">
            <a:hlinkClick r:id="rId3" action="ppaction://hlinksldjump"/>
            <a:extLst>
              <a:ext uri="{FF2B5EF4-FFF2-40B4-BE49-F238E27FC236}">
                <a16:creationId xmlns:a16="http://schemas.microsoft.com/office/drawing/2014/main" id="{87A1CF01-ECAA-B52F-C042-C96000DB8F6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23" name="Picture 22" descr="disney-jake-and-the-neverland-pirates-clip-art-images--29681.gif">
            <a:hlinkClick r:id="rId3" action="ppaction://hlinksldjump"/>
            <a:extLst>
              <a:ext uri="{FF2B5EF4-FFF2-40B4-BE49-F238E27FC236}">
                <a16:creationId xmlns:a16="http://schemas.microsoft.com/office/drawing/2014/main" id="{33D6EE9F-F845-8EB8-1710-9F177B898CB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3352801"/>
            <a:ext cx="2286000" cy="2733675"/>
          </a:xfrm>
          <a:prstGeom prst="rect">
            <a:avLst/>
          </a:prstGeom>
        </p:spPr>
      </p:pic>
      <p:pic>
        <p:nvPicPr>
          <p:cNvPr id="24" name="Picture 23" descr="020cafd9e8d2e8024e60e3d66391fe0e.png">
            <a:hlinkClick r:id="rId3" action="ppaction://hlinksldjump"/>
            <a:extLst>
              <a:ext uri="{FF2B5EF4-FFF2-40B4-BE49-F238E27FC236}">
                <a16:creationId xmlns:a16="http://schemas.microsoft.com/office/drawing/2014/main" id="{CBF14615-90D4-99FD-CBB1-4D609D99B4E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37A181C-ADEB-182A-1C8D-F2918CF3C537}"/>
              </a:ext>
            </a:extLst>
          </p:cNvPr>
          <p:cNvGrpSpPr/>
          <p:nvPr/>
        </p:nvGrpSpPr>
        <p:grpSpPr>
          <a:xfrm>
            <a:off x="2845983" y="317473"/>
            <a:ext cx="5333999" cy="2918447"/>
            <a:chOff x="1888703" y="196228"/>
            <a:chExt cx="4020309" cy="2918447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6D631F34-6360-D58E-FC47-2B4A0D128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888703" y="196228"/>
              <a:ext cx="4020309" cy="291844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A38906E-5748-A4DD-EA57-406294BB85E2}"/>
                </a:ext>
              </a:extLst>
            </p:cNvPr>
            <p:cNvSpPr txBox="1"/>
            <p:nvPr/>
          </p:nvSpPr>
          <p:spPr>
            <a:xfrm>
              <a:off x="2410970" y="757716"/>
              <a:ext cx="30485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Gấp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3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4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được</a:t>
              </a: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mấy?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6848423-EA90-A98B-C860-52616CCE90AC}"/>
              </a:ext>
            </a:extLst>
          </p:cNvPr>
          <p:cNvGrpSpPr/>
          <p:nvPr/>
        </p:nvGrpSpPr>
        <p:grpSpPr>
          <a:xfrm>
            <a:off x="5074868" y="2509084"/>
            <a:ext cx="3105114" cy="1893899"/>
            <a:chOff x="5006982" y="2509603"/>
            <a:chExt cx="3105114" cy="1893899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E7EDBE69-4C8B-93F4-B9AC-8629D5956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 flipH="1">
              <a:off x="5006982" y="2509603"/>
              <a:ext cx="3105114" cy="189389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AFD27B-B91D-EFA9-B163-BE9179753310}"/>
                </a:ext>
              </a:extLst>
            </p:cNvPr>
            <p:cNvSpPr txBox="1"/>
            <p:nvPr/>
          </p:nvSpPr>
          <p:spPr>
            <a:xfrm>
              <a:off x="5436782" y="3052819"/>
              <a:ext cx="20927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3 x 4 = 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815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ney-jake-and-the-neverland-pirates-clip-art-images--29662.gif">
            <a:hlinkClick r:id="rId3" action="ppaction://hlinksldjump"/>
            <a:extLst>
              <a:ext uri="{FF2B5EF4-FFF2-40B4-BE49-F238E27FC236}">
                <a16:creationId xmlns:a16="http://schemas.microsoft.com/office/drawing/2014/main" id="{48F00270-B10E-5FA2-B2F4-D46A994C43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8" name="Picture 7" descr="disney-jake-and-the-neverland-pirates-clip-art-images--29681.gif">
            <a:hlinkClick r:id="rId3" action="ppaction://hlinksldjump"/>
            <a:extLst>
              <a:ext uri="{FF2B5EF4-FFF2-40B4-BE49-F238E27FC236}">
                <a16:creationId xmlns:a16="http://schemas.microsoft.com/office/drawing/2014/main" id="{DF998A30-C372-FEBE-5BC9-824B69A9A76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3352801"/>
            <a:ext cx="2286000" cy="2733675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3" action="ppaction://hlinksldjump"/>
            <a:extLst>
              <a:ext uri="{FF2B5EF4-FFF2-40B4-BE49-F238E27FC236}">
                <a16:creationId xmlns:a16="http://schemas.microsoft.com/office/drawing/2014/main" id="{946E32D9-D56B-BD7E-EA7D-DA0C1E56369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411F933-47F4-7E7F-6D2A-BABF7967CDE3}"/>
              </a:ext>
            </a:extLst>
          </p:cNvPr>
          <p:cNvGrpSpPr/>
          <p:nvPr/>
        </p:nvGrpSpPr>
        <p:grpSpPr>
          <a:xfrm>
            <a:off x="2845983" y="317473"/>
            <a:ext cx="5333999" cy="2918447"/>
            <a:chOff x="1888703" y="196228"/>
            <a:chExt cx="4020309" cy="2918447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75680D2-2CBE-1BAD-69F5-8A4B6485D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888703" y="196228"/>
              <a:ext cx="4020309" cy="291844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A71559-3D8A-2D52-C3BD-3E8562F55F7F}"/>
                </a:ext>
              </a:extLst>
            </p:cNvPr>
            <p:cNvSpPr txBox="1"/>
            <p:nvPr/>
          </p:nvSpPr>
          <p:spPr>
            <a:xfrm>
              <a:off x="2374584" y="712930"/>
              <a:ext cx="30485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Giảm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 48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đi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 6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lần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3200" kern="120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được</a:t>
              </a:r>
              <a:r>
                <a:rPr lang="en-US" sz="3200" kern="120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 mấy?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4073E1-35F9-6887-FE68-13F2C5115E29}"/>
              </a:ext>
            </a:extLst>
          </p:cNvPr>
          <p:cNvGrpSpPr/>
          <p:nvPr/>
        </p:nvGrpSpPr>
        <p:grpSpPr>
          <a:xfrm>
            <a:off x="4876835" y="2443864"/>
            <a:ext cx="3105114" cy="1893899"/>
            <a:chOff x="4876835" y="2443864"/>
            <a:chExt cx="3105114" cy="1893899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719D9BB-54CB-EFCD-0D51-FF0AE44EB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 flipH="1">
              <a:off x="4876835" y="2443864"/>
              <a:ext cx="3105114" cy="189389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583F17-0C78-A55F-A460-2C0E416C0F7C}"/>
                </a:ext>
              </a:extLst>
            </p:cNvPr>
            <p:cNvSpPr txBox="1"/>
            <p:nvPr/>
          </p:nvSpPr>
          <p:spPr>
            <a:xfrm>
              <a:off x="5291508" y="3018873"/>
              <a:ext cx="2092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48 : 6 =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652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200</Words>
  <Application>Microsoft Office PowerPoint</Application>
  <PresentationFormat>Widescreen</PresentationFormat>
  <Paragraphs>20</Paragraphs>
  <Slides>6</Slides>
  <Notes>5</Notes>
  <HiddenSlides>4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Tahoma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</cp:lastModifiedBy>
  <cp:revision>16</cp:revision>
  <dcterms:modified xsi:type="dcterms:W3CDTF">2024-11-14T00:41:23Z</dcterms:modified>
</cp:coreProperties>
</file>