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450" r:id="rId2"/>
    <p:sldId id="427" r:id="rId3"/>
    <p:sldId id="432" r:id="rId4"/>
    <p:sldId id="454" r:id="rId5"/>
    <p:sldId id="456" r:id="rId6"/>
    <p:sldId id="455" r:id="rId7"/>
    <p:sldId id="453" r:id="rId8"/>
    <p:sldId id="444" r:id="rId9"/>
    <p:sldId id="452" r:id="rId10"/>
  </p:sldIdLst>
  <p:sldSz cx="16276638" cy="9144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E7ADAD-C1DB-42FC-8025-64C069A7E87D}" v="14" dt="2022-08-27T00:24:53.3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18" autoAdjust="0"/>
    <p:restoredTop sz="99274" autoAdjust="0"/>
  </p:normalViewPr>
  <p:slideViewPr>
    <p:cSldViewPr>
      <p:cViewPr varScale="1">
        <p:scale>
          <a:sx n="55" d="100"/>
          <a:sy n="55" d="100"/>
        </p:scale>
        <p:origin x="678" y="9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Giữ Gìn Vệ Sinh Trường Lớp Chuyên Đề Đạo Đức Lớp 1 Cấp Thành Phố Ca Nhạc Thiếu Nh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519" y="457200"/>
            <a:ext cx="15925800" cy="7710488"/>
          </a:xfrm>
        </p:spPr>
      </p:pic>
    </p:spTree>
    <p:extLst>
      <p:ext uri="{BB962C8B-B14F-4D97-AF65-F5344CB8AC3E}">
        <p14:creationId xmlns:p14="http://schemas.microsoft.com/office/powerpoint/2010/main" val="106089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1281627" y="1735638"/>
            <a:ext cx="13868400" cy="173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Tự nhiên và Xã hội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8: GIỮ VỆ SINH TRƯỜNG HỌC (T1)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508919" y="-152400"/>
            <a:ext cx="1417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? Ở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08919" y="493931"/>
            <a:ext cx="141581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919" y="1600200"/>
            <a:ext cx="6172200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520" y="1600200"/>
            <a:ext cx="5638799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3720" y="5195147"/>
            <a:ext cx="6705600" cy="394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32719" y="228600"/>
            <a:ext cx="14020800" cy="83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3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04119" y="762000"/>
            <a:ext cx="14096999" cy="78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3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776" y="762000"/>
            <a:ext cx="14411086" cy="786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2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832" y="762000"/>
            <a:ext cx="14648974" cy="7405688"/>
          </a:xfrm>
        </p:spPr>
        <p:txBody>
          <a:bodyPr/>
          <a:lstStyle/>
          <a:p>
            <a:pPr marL="0" indent="0">
              <a:buNone/>
            </a:pPr>
            <a:r>
              <a:rPr lang="nl-NL" sz="5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5400" b="1" dirty="0">
                <a:latin typeface="Times New Roman" pitchFamily="18" charset="0"/>
                <a:cs typeface="Times New Roman" pitchFamily="18" charset="0"/>
              </a:rPr>
              <a:t>Em và các bạn đã làm gì để giữ vệ sinh trường học?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00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61319" y="609600"/>
            <a:ext cx="141937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latin typeface="Times New Roman" pitchFamily="18" charset="0"/>
                <a:cs typeface="Times New Roman" pitchFamily="18" charset="0"/>
              </a:rPr>
              <a:t>- Hãy </a:t>
            </a:r>
            <a:r>
              <a:rPr lang="nl-NL" sz="3600" b="1" dirty="0" smtClean="0">
                <a:latin typeface="Times New Roman" pitchFamily="18" charset="0"/>
                <a:cs typeface="Times New Roman" pitchFamily="18" charset="0"/>
              </a:rPr>
              <a:t>viết những việc em đã làm và tự </a:t>
            </a:r>
            <a:r>
              <a:rPr lang="nl-NL" sz="3600" b="1" dirty="0">
                <a:latin typeface="Times New Roman" pitchFamily="18" charset="0"/>
                <a:cs typeface="Times New Roman" pitchFamily="18" charset="0"/>
              </a:rPr>
              <a:t>đánh giá việc giữ vệ sinh trường học của </a:t>
            </a:r>
            <a:r>
              <a:rPr lang="nl-NL" sz="3600" b="1" dirty="0" smtClean="0">
                <a:latin typeface="Times New Roman" pitchFamily="18" charset="0"/>
                <a:cs typeface="Times New Roman" pitchFamily="18" charset="0"/>
              </a:rPr>
              <a:t>em: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922868"/>
              </p:ext>
            </p:extLst>
          </p:nvPr>
        </p:nvGraphicFramePr>
        <p:xfrm>
          <a:off x="1127919" y="1904999"/>
          <a:ext cx="14097002" cy="684920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974304">
                  <a:extLst>
                    <a:ext uri="{9D8B030D-6E8A-4147-A177-3AD203B41FA5}">
                      <a16:colId xmlns:a16="http://schemas.microsoft.com/office/drawing/2014/main" val="1459330626"/>
                    </a:ext>
                  </a:extLst>
                </a:gridCol>
                <a:gridCol w="2448427">
                  <a:extLst>
                    <a:ext uri="{9D8B030D-6E8A-4147-A177-3AD203B41FA5}">
                      <a16:colId xmlns:a16="http://schemas.microsoft.com/office/drawing/2014/main" val="2808336582"/>
                    </a:ext>
                  </a:extLst>
                </a:gridCol>
                <a:gridCol w="2374232">
                  <a:extLst>
                    <a:ext uri="{9D8B030D-6E8A-4147-A177-3AD203B41FA5}">
                      <a16:colId xmlns:a16="http://schemas.microsoft.com/office/drawing/2014/main" val="770972468"/>
                    </a:ext>
                  </a:extLst>
                </a:gridCol>
                <a:gridCol w="2300039">
                  <a:extLst>
                    <a:ext uri="{9D8B030D-6E8A-4147-A177-3AD203B41FA5}">
                      <a16:colId xmlns:a16="http://schemas.microsoft.com/office/drawing/2014/main" val="32988786"/>
                    </a:ext>
                  </a:extLst>
                </a:gridCol>
              </a:tblGrid>
              <a:tr h="1121315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xuyên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Thỉnh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thoảng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9919658"/>
                  </a:ext>
                </a:extLst>
              </a:tr>
              <a:tr h="808641">
                <a:tc>
                  <a:txBody>
                    <a:bodyPr/>
                    <a:lstStyle/>
                    <a:p>
                      <a:r>
                        <a:rPr lang="en-US" sz="3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3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rác</a:t>
                      </a:r>
                      <a:r>
                        <a:rPr lang="en-US" sz="3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3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3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2376402"/>
                  </a:ext>
                </a:extLst>
              </a:tr>
              <a:tr h="8086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3075334"/>
                  </a:ext>
                </a:extLst>
              </a:tr>
              <a:tr h="8086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724568"/>
                  </a:ext>
                </a:extLst>
              </a:tr>
              <a:tr h="8086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05794"/>
                  </a:ext>
                </a:extLst>
              </a:tr>
              <a:tr h="8086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1796477"/>
                  </a:ext>
                </a:extLst>
              </a:tr>
              <a:tr h="80864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0058447"/>
                  </a:ext>
                </a:extLst>
              </a:tr>
              <a:tr h="80864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8444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61372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120" y="304800"/>
            <a:ext cx="15011400" cy="8839200"/>
          </a:xfrm>
        </p:spPr>
        <p:txBody>
          <a:bodyPr/>
          <a:lstStyle/>
          <a:p>
            <a:r>
              <a:rPr lang="nl-NL" sz="5400" b="1" dirty="0" smtClean="0"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nl-NL" sz="5400" b="1" dirty="0">
                <a:latin typeface="Times New Roman" pitchFamily="18" charset="0"/>
                <a:cs typeface="Times New Roman" pitchFamily="18" charset="0"/>
              </a:rPr>
              <a:t>cần thay đổi gì để thực hiện việc giữ vệ sinh trường học: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55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10243</TotalTime>
  <Words>111</Words>
  <Application>Microsoft Office PowerPoint</Application>
  <PresentationFormat>Custom</PresentationFormat>
  <Paragraphs>13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1167</cp:revision>
  <dcterms:created xsi:type="dcterms:W3CDTF">2008-09-09T22:52:10Z</dcterms:created>
  <dcterms:modified xsi:type="dcterms:W3CDTF">2023-11-09T13:44:46Z</dcterms:modified>
</cp:coreProperties>
</file>