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583" r:id="rId2"/>
    <p:sldId id="466" r:id="rId3"/>
    <p:sldId id="501" r:id="rId4"/>
    <p:sldId id="471" r:id="rId5"/>
    <p:sldId id="494" r:id="rId6"/>
    <p:sldId id="502" r:id="rId7"/>
    <p:sldId id="503" r:id="rId8"/>
    <p:sldId id="504" r:id="rId9"/>
    <p:sldId id="472" r:id="rId10"/>
    <p:sldId id="505" r:id="rId11"/>
    <p:sldId id="485" r:id="rId12"/>
    <p:sldId id="506" r:id="rId13"/>
    <p:sldId id="500" r:id="rId14"/>
    <p:sldId id="318" r:id="rId15"/>
    <p:sldId id="278" r:id="rId16"/>
    <p:sldId id="5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4EF"/>
    <a:srgbClr val="F8D5D8"/>
    <a:srgbClr val="FCF6A3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3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7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5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2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4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44" r:id="rId6"/>
    <p:sldLayoutId id="2147483745" r:id="rId7"/>
    <p:sldLayoutId id="2147483746" r:id="rId8"/>
    <p:sldLayoutId id="2147483748" r:id="rId9"/>
    <p:sldLayoutId id="2147483750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.xml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0766" y="2331750"/>
            <a:ext cx="1301353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 27: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vi 6 (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b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3214641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489532" y="402777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4098564" y="2504468"/>
            <a:ext cx="3994872" cy="3951750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5217374" y="409304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770609" y="894905"/>
            <a:ext cx="1165761" cy="937052"/>
            <a:chOff x="681320" y="604864"/>
            <a:chExt cx="1433967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7609537" y="2504468"/>
            <a:ext cx="3994872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8784909" y="409304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5 - 4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746687" y="31232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746687" y="37424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752459" y="43999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6501486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6512767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6509231" y="444799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10086208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10082931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10082931" y="44584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khinh khí cầu - Mai Văn Xuân">
            <a:extLst>
              <a:ext uri="{FF2B5EF4-FFF2-40B4-BE49-F238E27FC236}">
                <a16:creationId xmlns:a16="http://schemas.microsoft.com/office/drawing/2014/main" id="{657A623A-E8B0-4FC3-9CA1-070EA69E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frame cloud cartoon">
            <a:extLst>
              <a:ext uri="{FF2B5EF4-FFF2-40B4-BE49-F238E27FC236}">
                <a16:creationId xmlns:a16="http://schemas.microsoft.com/office/drawing/2014/main" id="{2AE3E3F9-AE80-4298-B266-6A900EE0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80" y="1305500"/>
            <a:ext cx="6045814" cy="36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4A0CF8C-B63F-40F1-8CBD-1510DF7DA14A}"/>
              </a:ext>
            </a:extLst>
          </p:cNvPr>
          <p:cNvSpPr txBox="1"/>
          <p:nvPr/>
        </p:nvSpPr>
        <p:spPr>
          <a:xfrm>
            <a:off x="3587214" y="2224794"/>
            <a:ext cx="44057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8693" y="1411570"/>
            <a:ext cx="1867299" cy="1626447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79" y="3173785"/>
            <a:ext cx="1541389" cy="111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357AA-ABEB-42DA-9BFC-711F65353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25" y="3649850"/>
            <a:ext cx="1653480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D0F041-F0F3-45AA-A69A-96C6B54E8A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khỉ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tê giá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ngự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hổ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v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sư t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hươ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o">
            <a:hlinkClick r:id="rId12" action="ppaction://hlinksldjump"/>
          </p:cNvPr>
          <p:cNvSpPr/>
          <p:nvPr/>
        </p:nvSpPr>
        <p:spPr>
          <a:xfrm>
            <a:off x="160517" y="5743369"/>
            <a:ext cx="1630748" cy="729392"/>
          </a:xfrm>
          <a:prstGeom prst="roundRect">
            <a:avLst/>
          </a:prstGeom>
          <a:solidFill>
            <a:srgbClr val="FEF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4 – 2 = …</a:t>
            </a:r>
          </a:p>
        </p:txBody>
      </p:sp>
      <p:sp>
        <p:nvSpPr>
          <p:cNvPr id="29" name="ô">
            <a:hlinkClick r:id="" action="ppaction://noaction"/>
          </p:cNvPr>
          <p:cNvSpPr/>
          <p:nvPr/>
        </p:nvSpPr>
        <p:spPr>
          <a:xfrm>
            <a:off x="1915433" y="4907280"/>
            <a:ext cx="1579383" cy="898089"/>
          </a:xfrm>
          <a:prstGeom prst="roundRect">
            <a:avLst/>
          </a:prstGeom>
          <a:solidFill>
            <a:srgbClr val="68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 – 3 = …</a:t>
            </a:r>
          </a:p>
        </p:txBody>
      </p:sp>
      <p:sp>
        <p:nvSpPr>
          <p:cNvPr id="30" name="cỏ">
            <a:hlinkClick r:id="rId13" action="ppaction://hlinksldjump"/>
          </p:cNvPr>
          <p:cNvSpPr/>
          <p:nvPr/>
        </p:nvSpPr>
        <p:spPr>
          <a:xfrm>
            <a:off x="3529606" y="5613991"/>
            <a:ext cx="1678074" cy="1022350"/>
          </a:xfrm>
          <a:prstGeom prst="roundRect">
            <a:avLst>
              <a:gd name="adj" fmla="val 25844"/>
            </a:avLst>
          </a:prstGeom>
          <a:solidFill>
            <a:srgbClr val="FF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5 – 1 = …</a:t>
            </a:r>
          </a:p>
        </p:txBody>
      </p:sp>
      <p:sp>
        <p:nvSpPr>
          <p:cNvPr id="31" name="cọ">
            <a:hlinkClick r:id="rId13" action="ppaction://hlinksldjump"/>
          </p:cNvPr>
          <p:cNvSpPr/>
          <p:nvPr/>
        </p:nvSpPr>
        <p:spPr>
          <a:xfrm>
            <a:off x="5428247" y="4889528"/>
            <a:ext cx="1678074" cy="872721"/>
          </a:xfrm>
          <a:prstGeom prst="roundRect">
            <a:avLst/>
          </a:prstGeom>
          <a:solidFill>
            <a:srgbClr val="C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3 – 2 = …</a:t>
            </a:r>
          </a:p>
        </p:txBody>
      </p:sp>
      <p:sp>
        <p:nvSpPr>
          <p:cNvPr id="32" name="co">
            <a:hlinkClick r:id="rId13" action="ppaction://hlinksldjump"/>
          </p:cNvPr>
          <p:cNvSpPr/>
          <p:nvPr/>
        </p:nvSpPr>
        <p:spPr>
          <a:xfrm>
            <a:off x="6946900" y="6046469"/>
            <a:ext cx="1691640" cy="758826"/>
          </a:xfrm>
          <a:prstGeom prst="roundRect">
            <a:avLst/>
          </a:prstGeom>
          <a:solidFill>
            <a:srgbClr val="FCC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 – 4 = …</a:t>
            </a:r>
          </a:p>
        </p:txBody>
      </p:sp>
      <p:sp>
        <p:nvSpPr>
          <p:cNvPr id="33" name="cộ">
            <a:hlinkClick r:id="rId13" action="ppaction://hlinksldjump"/>
          </p:cNvPr>
          <p:cNvSpPr/>
          <p:nvPr/>
        </p:nvSpPr>
        <p:spPr>
          <a:xfrm>
            <a:off x="8675148" y="4744263"/>
            <a:ext cx="1631732" cy="875665"/>
          </a:xfrm>
          <a:prstGeom prst="roundRect">
            <a:avLst/>
          </a:prstGeom>
          <a:solidFill>
            <a:srgbClr val="9BD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4 – 1 = …</a:t>
            </a:r>
          </a:p>
        </p:txBody>
      </p:sp>
      <p:sp>
        <p:nvSpPr>
          <p:cNvPr id="34" name="cổ">
            <a:hlinkClick r:id="" action="ppaction://noaction"/>
          </p:cNvPr>
          <p:cNvSpPr/>
          <p:nvPr/>
        </p:nvSpPr>
        <p:spPr>
          <a:xfrm>
            <a:off x="10274935" y="5928995"/>
            <a:ext cx="1863090" cy="875665"/>
          </a:xfrm>
          <a:prstGeom prst="roundRect">
            <a:avLst/>
          </a:prstGeom>
          <a:solidFill>
            <a:srgbClr val="CC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5 – 2 = 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F2FDD4-C1AF-41A0-8497-15670D8F67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71" y="0"/>
            <a:ext cx="1750373" cy="77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0078 -0.93565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0547 -0.77153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3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157 -0.93774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053 -0.7395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056 -0.93819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4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00716 -0.75417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01159 -0.96597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3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9C06CA-021D-49CB-8526-7B81C50FC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3319" r="44478"/>
          <a:stretch/>
        </p:blipFill>
        <p:spPr>
          <a:xfrm>
            <a:off x="3492639" y="1756255"/>
            <a:ext cx="4815109" cy="4121341"/>
          </a:xfrm>
          <a:prstGeom prst="roundRect">
            <a:avLst>
              <a:gd name="adj" fmla="val 10473"/>
            </a:avLst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00711" y="720435"/>
            <a:ext cx="2142240" cy="14394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D80043CC-106D-4FD9-B44E-126DF341C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7" y="3532909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56471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AEE4D8DF-DB52-41E3-AF30-4DE4267157C9}"/>
              </a:ext>
            </a:extLst>
          </p:cNvPr>
          <p:cNvGrpSpPr/>
          <p:nvPr/>
        </p:nvGrpSpPr>
        <p:grpSpPr>
          <a:xfrm>
            <a:off x="1089450" y="1417564"/>
            <a:ext cx="1627654" cy="3748357"/>
            <a:chOff x="1075595" y="1168182"/>
            <a:chExt cx="1679869" cy="4112776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32F6F6F3-511E-44CB-BCED-3BA2366E2B29}"/>
                </a:ext>
              </a:extLst>
            </p:cNvPr>
            <p:cNvSpPr/>
            <p:nvPr/>
          </p:nvSpPr>
          <p:spPr bwMode="auto">
            <a:xfrm>
              <a:off x="1075598" y="1168182"/>
              <a:ext cx="1667597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1C336AC6-3DAB-45FC-90FD-484E13B45DC4}"/>
                </a:ext>
              </a:extLst>
            </p:cNvPr>
            <p:cNvSpPr/>
            <p:nvPr/>
          </p:nvSpPr>
          <p:spPr bwMode="auto">
            <a:xfrm>
              <a:off x="1075599" y="2276545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852692E3-4DF2-4802-8479-67804AC06887}"/>
                </a:ext>
              </a:extLst>
            </p:cNvPr>
            <p:cNvSpPr/>
            <p:nvPr/>
          </p:nvSpPr>
          <p:spPr bwMode="auto">
            <a:xfrm>
              <a:off x="1087864" y="3384908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474E4923-67F0-4617-8300-2828CED38256}"/>
                </a:ext>
              </a:extLst>
            </p:cNvPr>
            <p:cNvSpPr/>
            <p:nvPr/>
          </p:nvSpPr>
          <p:spPr bwMode="auto">
            <a:xfrm>
              <a:off x="1075595" y="4493272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09ACCC0-8E06-4188-8B11-26030E6E69CB}"/>
              </a:ext>
            </a:extLst>
          </p:cNvPr>
          <p:cNvGrpSpPr/>
          <p:nvPr/>
        </p:nvGrpSpPr>
        <p:grpSpPr>
          <a:xfrm>
            <a:off x="3373179" y="1402990"/>
            <a:ext cx="1554871" cy="3762931"/>
            <a:chOff x="3359325" y="1153607"/>
            <a:chExt cx="1604751" cy="4128766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0E76EA8B-81DF-4D2D-8AB8-39F39A994521}"/>
                </a:ext>
              </a:extLst>
            </p:cNvPr>
            <p:cNvSpPr/>
            <p:nvPr/>
          </p:nvSpPr>
          <p:spPr bwMode="auto">
            <a:xfrm>
              <a:off x="3359326" y="115360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F9EAB10D-242A-48D6-ADD0-25B66B3E8C06}"/>
                </a:ext>
              </a:extLst>
            </p:cNvPr>
            <p:cNvSpPr/>
            <p:nvPr/>
          </p:nvSpPr>
          <p:spPr bwMode="auto">
            <a:xfrm>
              <a:off x="3359326" y="2261970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C2758D64-FAF9-4DB0-A25B-F22321B0CC7C}"/>
                </a:ext>
              </a:extLst>
            </p:cNvPr>
            <p:cNvSpPr/>
            <p:nvPr/>
          </p:nvSpPr>
          <p:spPr bwMode="auto">
            <a:xfrm>
              <a:off x="3359325" y="3370333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2 - 2 =</a:t>
              </a:r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F82AE14D-A6B2-4458-AC90-C6ACA0224902}"/>
                </a:ext>
              </a:extLst>
            </p:cNvPr>
            <p:cNvSpPr/>
            <p:nvPr/>
          </p:nvSpPr>
          <p:spPr bwMode="auto">
            <a:xfrm>
              <a:off x="3359325" y="449468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3 - 2 =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5884416-48AF-4735-91A7-53E4576D2A1E}"/>
              </a:ext>
            </a:extLst>
          </p:cNvPr>
          <p:cNvGrpSpPr/>
          <p:nvPr/>
        </p:nvGrpSpPr>
        <p:grpSpPr>
          <a:xfrm>
            <a:off x="5524782" y="1402990"/>
            <a:ext cx="1554872" cy="3762931"/>
            <a:chOff x="5510928" y="1153607"/>
            <a:chExt cx="1604752" cy="4128766"/>
          </a:xfrm>
        </p:grpSpPr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B89F5AED-8D94-437F-AF99-129B6DA728E1}"/>
                </a:ext>
              </a:extLst>
            </p:cNvPr>
            <p:cNvSpPr/>
            <p:nvPr/>
          </p:nvSpPr>
          <p:spPr bwMode="auto">
            <a:xfrm>
              <a:off x="5510929" y="115360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4 - 2 =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53B18CB7-64BB-4BAC-8FE2-07A79B3492E9}"/>
                </a:ext>
              </a:extLst>
            </p:cNvPr>
            <p:cNvSpPr/>
            <p:nvPr/>
          </p:nvSpPr>
          <p:spPr bwMode="auto">
            <a:xfrm>
              <a:off x="5510928" y="2261970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5 - 2 =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7E19787F-CD80-48AB-8ED5-A8E23E2BF503}"/>
                </a:ext>
              </a:extLst>
            </p:cNvPr>
            <p:cNvSpPr/>
            <p:nvPr/>
          </p:nvSpPr>
          <p:spPr bwMode="auto">
            <a:xfrm>
              <a:off x="5510928" y="3386323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6 - 2 =</a:t>
              </a:r>
            </a:p>
          </p:txBody>
        </p: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FFE40999-3DD5-46BE-A8D0-EFB67750A462}"/>
                </a:ext>
              </a:extLst>
            </p:cNvPr>
            <p:cNvSpPr/>
            <p:nvPr/>
          </p:nvSpPr>
          <p:spPr bwMode="auto">
            <a:xfrm>
              <a:off x="5510928" y="449468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3 - 3 =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F684EA77-E66C-46CC-BAF0-BB7608E301D1}"/>
              </a:ext>
            </a:extLst>
          </p:cNvPr>
          <p:cNvGrpSpPr/>
          <p:nvPr/>
        </p:nvGrpSpPr>
        <p:grpSpPr>
          <a:xfrm>
            <a:off x="7676385" y="1402990"/>
            <a:ext cx="1588156" cy="3748357"/>
            <a:chOff x="7662531" y="1153607"/>
            <a:chExt cx="1639104" cy="411277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BEC45C99-4D6A-46C0-AB27-7E40B4B30B3C}"/>
                </a:ext>
              </a:extLst>
            </p:cNvPr>
            <p:cNvSpPr/>
            <p:nvPr/>
          </p:nvSpPr>
          <p:spPr bwMode="auto">
            <a:xfrm>
              <a:off x="7662532" y="3370333"/>
              <a:ext cx="1604750" cy="787686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6 - 3 =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86F74F4F-6147-4C3A-B4AD-50DFCFD3140D}"/>
                </a:ext>
              </a:extLst>
            </p:cNvPr>
            <p:cNvSpPr/>
            <p:nvPr/>
          </p:nvSpPr>
          <p:spPr bwMode="auto">
            <a:xfrm>
              <a:off x="7662532" y="1153607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4 - 3 =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DD49CD42-E66B-4BBE-97A2-5E9DCAFE12A3}"/>
                </a:ext>
              </a:extLst>
            </p:cNvPr>
            <p:cNvSpPr/>
            <p:nvPr/>
          </p:nvSpPr>
          <p:spPr bwMode="auto">
            <a:xfrm>
              <a:off x="7662531" y="2261970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5 - 3 =</a:t>
              </a: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053CB136-78E0-4461-B90B-C24EF0D1570D}"/>
                </a:ext>
              </a:extLst>
            </p:cNvPr>
            <p:cNvSpPr/>
            <p:nvPr/>
          </p:nvSpPr>
          <p:spPr bwMode="auto">
            <a:xfrm>
              <a:off x="7696884" y="4478696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4 - 4 =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C6FD6276-C5F8-44D1-9EE6-C3123C43C17F}"/>
              </a:ext>
            </a:extLst>
          </p:cNvPr>
          <p:cNvGrpSpPr/>
          <p:nvPr/>
        </p:nvGrpSpPr>
        <p:grpSpPr>
          <a:xfrm>
            <a:off x="9827989" y="1409336"/>
            <a:ext cx="1633327" cy="4742561"/>
            <a:chOff x="9814134" y="1187664"/>
            <a:chExt cx="1685724" cy="5203637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D9CB7229-4700-4D48-85AF-DACB6D262B57}"/>
                </a:ext>
              </a:extLst>
            </p:cNvPr>
            <p:cNvSpPr/>
            <p:nvPr/>
          </p:nvSpPr>
          <p:spPr bwMode="auto">
            <a:xfrm>
              <a:off x="9814134" y="2296027"/>
              <a:ext cx="1604751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6 - 4 =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288F5919-286E-4EA6-BCA0-B4AC758295D1}"/>
                </a:ext>
              </a:extLst>
            </p:cNvPr>
            <p:cNvSpPr/>
            <p:nvPr/>
          </p:nvSpPr>
          <p:spPr bwMode="auto">
            <a:xfrm>
              <a:off x="9875380" y="340944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5 - 5 =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E756E779-7389-47B2-8F17-2BBCA83E593F}"/>
                </a:ext>
              </a:extLst>
            </p:cNvPr>
            <p:cNvSpPr/>
            <p:nvPr/>
          </p:nvSpPr>
          <p:spPr bwMode="auto">
            <a:xfrm>
              <a:off x="9814134" y="1187664"/>
              <a:ext cx="1604751" cy="7876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5 - 4 =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2F81ABA-7A07-4D7E-A2AD-B8FA85E414D1}"/>
                </a:ext>
              </a:extLst>
            </p:cNvPr>
            <p:cNvSpPr/>
            <p:nvPr/>
          </p:nvSpPr>
          <p:spPr bwMode="auto">
            <a:xfrm>
              <a:off x="9922002" y="4505791"/>
              <a:ext cx="1531235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6 - 5 =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DB335FD2-2EEC-4DB0-96C6-F8CC6897BF52}"/>
                </a:ext>
              </a:extLst>
            </p:cNvPr>
            <p:cNvSpPr/>
            <p:nvPr/>
          </p:nvSpPr>
          <p:spPr bwMode="auto">
            <a:xfrm>
              <a:off x="9922001" y="560361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6 - 6 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71C5831-CCB5-4096-ADB7-713E4676A9FD}"/>
              </a:ext>
            </a:extLst>
          </p:cNvPr>
          <p:cNvGrpSpPr/>
          <p:nvPr/>
        </p:nvGrpSpPr>
        <p:grpSpPr>
          <a:xfrm>
            <a:off x="1131013" y="1403709"/>
            <a:ext cx="1627654" cy="3748357"/>
            <a:chOff x="1075595" y="1168182"/>
            <a:chExt cx="1679869" cy="4112776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89EB40DE-9896-4CAA-8FA8-77CFEEC764B9}"/>
                </a:ext>
              </a:extLst>
            </p:cNvPr>
            <p:cNvSpPr/>
            <p:nvPr/>
          </p:nvSpPr>
          <p:spPr bwMode="auto">
            <a:xfrm>
              <a:off x="1075598" y="1168182"/>
              <a:ext cx="1667597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1054FD4-77E2-43EA-A5C0-6CADA099826D}"/>
                </a:ext>
              </a:extLst>
            </p:cNvPr>
            <p:cNvSpPr/>
            <p:nvPr/>
          </p:nvSpPr>
          <p:spPr bwMode="auto">
            <a:xfrm>
              <a:off x="1075599" y="2276545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37C6080A-3083-4170-86EF-067BC6151F9B}"/>
                </a:ext>
              </a:extLst>
            </p:cNvPr>
            <p:cNvSpPr/>
            <p:nvPr/>
          </p:nvSpPr>
          <p:spPr bwMode="auto">
            <a:xfrm>
              <a:off x="1087864" y="3384908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D7EC796F-8DC1-4120-909A-10A625F4F727}"/>
                </a:ext>
              </a:extLst>
            </p:cNvPr>
            <p:cNvSpPr/>
            <p:nvPr/>
          </p:nvSpPr>
          <p:spPr bwMode="auto">
            <a:xfrm>
              <a:off x="1075595" y="4493272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 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26B395BE-0E70-433B-84A2-18BEB1DA8D96}"/>
              </a:ext>
            </a:extLst>
          </p:cNvPr>
          <p:cNvGrpSpPr/>
          <p:nvPr/>
        </p:nvGrpSpPr>
        <p:grpSpPr>
          <a:xfrm>
            <a:off x="3414742" y="1389135"/>
            <a:ext cx="1554871" cy="3762931"/>
            <a:chOff x="3359325" y="1153607"/>
            <a:chExt cx="1604751" cy="4128766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72CB1EB1-B174-4ED4-9BF7-77282ADA7F02}"/>
                </a:ext>
              </a:extLst>
            </p:cNvPr>
            <p:cNvSpPr/>
            <p:nvPr/>
          </p:nvSpPr>
          <p:spPr bwMode="auto">
            <a:xfrm>
              <a:off x="3359326" y="115360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11ECE782-7812-4C22-88BA-AA0C8D141D45}"/>
                </a:ext>
              </a:extLst>
            </p:cNvPr>
            <p:cNvSpPr/>
            <p:nvPr/>
          </p:nvSpPr>
          <p:spPr bwMode="auto">
            <a:xfrm>
              <a:off x="3359326" y="2261970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 5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D1FF095C-F4A1-4540-A985-64B1765815B7}"/>
                </a:ext>
              </a:extLst>
            </p:cNvPr>
            <p:cNvSpPr/>
            <p:nvPr/>
          </p:nvSpPr>
          <p:spPr bwMode="auto">
            <a:xfrm>
              <a:off x="3359325" y="3370333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2 - 2 = 0</a:t>
              </a:r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6502A6B8-C45B-4E1E-862B-751C825D9CAA}"/>
                </a:ext>
              </a:extLst>
            </p:cNvPr>
            <p:cNvSpPr/>
            <p:nvPr/>
          </p:nvSpPr>
          <p:spPr bwMode="auto">
            <a:xfrm>
              <a:off x="3359325" y="449468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3 - 2 = 1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960A120-2AE4-4622-AEBD-47D51AA4826E}"/>
              </a:ext>
            </a:extLst>
          </p:cNvPr>
          <p:cNvGrpSpPr/>
          <p:nvPr/>
        </p:nvGrpSpPr>
        <p:grpSpPr>
          <a:xfrm>
            <a:off x="5566345" y="1389135"/>
            <a:ext cx="1554872" cy="3762931"/>
            <a:chOff x="5510928" y="1153607"/>
            <a:chExt cx="1604752" cy="4128766"/>
          </a:xfrm>
        </p:grpSpPr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58C9C653-83B6-4C8A-9B12-7ED971764560}"/>
                </a:ext>
              </a:extLst>
            </p:cNvPr>
            <p:cNvSpPr/>
            <p:nvPr/>
          </p:nvSpPr>
          <p:spPr bwMode="auto">
            <a:xfrm>
              <a:off x="5510929" y="115360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4 - 2 = 2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C17E9B54-23A0-416F-AB2A-68B7F8E84E7D}"/>
                </a:ext>
              </a:extLst>
            </p:cNvPr>
            <p:cNvSpPr/>
            <p:nvPr/>
          </p:nvSpPr>
          <p:spPr bwMode="auto">
            <a:xfrm>
              <a:off x="5510928" y="2261970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5 - 2 = 3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806647DC-998F-4D24-92D2-2070F0665D15}"/>
                </a:ext>
              </a:extLst>
            </p:cNvPr>
            <p:cNvSpPr/>
            <p:nvPr/>
          </p:nvSpPr>
          <p:spPr bwMode="auto">
            <a:xfrm>
              <a:off x="5510928" y="3386323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6 - 2 = 4</a:t>
              </a:r>
            </a:p>
          </p:txBody>
        </p: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636EEA09-37C9-4301-81EA-71F96B68B46E}"/>
                </a:ext>
              </a:extLst>
            </p:cNvPr>
            <p:cNvSpPr/>
            <p:nvPr/>
          </p:nvSpPr>
          <p:spPr bwMode="auto">
            <a:xfrm>
              <a:off x="5510928" y="449468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3 - 3 = 0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7E975E5B-F0EC-4163-A6D5-0B080CC12FC2}"/>
              </a:ext>
            </a:extLst>
          </p:cNvPr>
          <p:cNvGrpSpPr/>
          <p:nvPr/>
        </p:nvGrpSpPr>
        <p:grpSpPr>
          <a:xfrm>
            <a:off x="7717948" y="1389135"/>
            <a:ext cx="1588156" cy="3748357"/>
            <a:chOff x="7662531" y="1153607"/>
            <a:chExt cx="1639104" cy="411277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CA70D4D6-D7B7-44E3-AA17-605643AC7C90}"/>
                </a:ext>
              </a:extLst>
            </p:cNvPr>
            <p:cNvSpPr/>
            <p:nvPr/>
          </p:nvSpPr>
          <p:spPr bwMode="auto">
            <a:xfrm>
              <a:off x="7662532" y="3370333"/>
              <a:ext cx="1604750" cy="787686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6 - 3 = 3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FFEB34D6-A20E-4BD3-ACF0-8D57392FC05A}"/>
                </a:ext>
              </a:extLst>
            </p:cNvPr>
            <p:cNvSpPr/>
            <p:nvPr/>
          </p:nvSpPr>
          <p:spPr bwMode="auto">
            <a:xfrm>
              <a:off x="7662532" y="1153607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4 - 3 = 1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0C438E00-1228-436A-9AC9-9CDAEC76FD3E}"/>
                </a:ext>
              </a:extLst>
            </p:cNvPr>
            <p:cNvSpPr/>
            <p:nvPr/>
          </p:nvSpPr>
          <p:spPr bwMode="auto">
            <a:xfrm>
              <a:off x="7662531" y="2261970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5 - 3 = 2</a:t>
              </a: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FA84E06C-14E5-439E-AEE9-009D6D53FB46}"/>
                </a:ext>
              </a:extLst>
            </p:cNvPr>
            <p:cNvSpPr/>
            <p:nvPr/>
          </p:nvSpPr>
          <p:spPr bwMode="auto">
            <a:xfrm>
              <a:off x="7696884" y="4478696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4 - 4 = 0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1E20778D-203F-4464-AD6B-3F7EF3379E58}"/>
              </a:ext>
            </a:extLst>
          </p:cNvPr>
          <p:cNvGrpSpPr/>
          <p:nvPr/>
        </p:nvGrpSpPr>
        <p:grpSpPr>
          <a:xfrm>
            <a:off x="9869552" y="1395481"/>
            <a:ext cx="1633327" cy="4742561"/>
            <a:chOff x="9814134" y="1187664"/>
            <a:chExt cx="1685724" cy="5203637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7776BD99-6B27-4395-BB6D-5BC248E295FF}"/>
                </a:ext>
              </a:extLst>
            </p:cNvPr>
            <p:cNvSpPr/>
            <p:nvPr/>
          </p:nvSpPr>
          <p:spPr bwMode="auto">
            <a:xfrm>
              <a:off x="9814134" y="2296027"/>
              <a:ext cx="1604751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6 - 4 = 2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3413245A-A799-45B9-BC2E-4FAB81B7CD87}"/>
                </a:ext>
              </a:extLst>
            </p:cNvPr>
            <p:cNvSpPr/>
            <p:nvPr/>
          </p:nvSpPr>
          <p:spPr bwMode="auto">
            <a:xfrm>
              <a:off x="9875380" y="340944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5 - 5 = 0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79298185-BDEE-4D21-97B6-3CFD9A09A87A}"/>
                </a:ext>
              </a:extLst>
            </p:cNvPr>
            <p:cNvSpPr/>
            <p:nvPr/>
          </p:nvSpPr>
          <p:spPr bwMode="auto">
            <a:xfrm>
              <a:off x="9814134" y="1187664"/>
              <a:ext cx="1604751" cy="7876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5 - 4 = 1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95B8445-E1A3-456C-B8D3-A0F9A5363AF6}"/>
                </a:ext>
              </a:extLst>
            </p:cNvPr>
            <p:cNvSpPr/>
            <p:nvPr/>
          </p:nvSpPr>
          <p:spPr bwMode="auto">
            <a:xfrm>
              <a:off x="9922002" y="4505791"/>
              <a:ext cx="1531235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6 - 5 = 1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F3473D15-0F42-4AD7-A75D-AD4B789A658E}"/>
                </a:ext>
              </a:extLst>
            </p:cNvPr>
            <p:cNvSpPr/>
            <p:nvPr/>
          </p:nvSpPr>
          <p:spPr bwMode="auto">
            <a:xfrm>
              <a:off x="9922001" y="560361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6 - 6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7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1BB0B277-8867-4F22-B896-80A1434A36FB}"/>
              </a:ext>
            </a:extLst>
          </p:cNvPr>
          <p:cNvGrpSpPr/>
          <p:nvPr/>
        </p:nvGrpSpPr>
        <p:grpSpPr>
          <a:xfrm>
            <a:off x="964763" y="893633"/>
            <a:ext cx="10551968" cy="719332"/>
            <a:chOff x="1144871" y="1001208"/>
            <a:chExt cx="10551968" cy="719332"/>
          </a:xfrm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68977EAE-43C4-45DD-A9D3-D21C61516922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1FC2AABB-CFCE-43E6-9220-4CE57B04DDF1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D74342CE-74A4-4814-8A36-02F62F150591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50290490-2A80-4CAF-B2CC-9F5CB2CFA31B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3025D284-10DA-42EC-B931-05614937C686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 2</a:t>
              </a:r>
            </a:p>
          </p:txBody>
        </p:sp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7854BB4F-A7F9-4B93-A912-5A46AF9F51E6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 3</a:t>
              </a:r>
            </a:p>
          </p:txBody>
        </p:sp>
      </p:grp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C988DF94-D640-4D59-AE16-7464B017294B}"/>
              </a:ext>
            </a:extLst>
          </p:cNvPr>
          <p:cNvSpPr/>
          <p:nvPr/>
        </p:nvSpPr>
        <p:spPr bwMode="auto">
          <a:xfrm>
            <a:off x="2752002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2 - 2 = 0</a:t>
            </a:r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ADD038E9-78C1-4273-998D-791CBB495AF1}"/>
              </a:ext>
            </a:extLst>
          </p:cNvPr>
          <p:cNvSpPr/>
          <p:nvPr/>
        </p:nvSpPr>
        <p:spPr bwMode="auto">
          <a:xfrm>
            <a:off x="453924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3 - 2 = 1</a:t>
            </a:r>
          </a:p>
        </p:txBody>
      </p:sp>
      <p:sp>
        <p:nvSpPr>
          <p:cNvPr id="35" name="Rounded Rectangle 7">
            <a:extLst>
              <a:ext uri="{FF2B5EF4-FFF2-40B4-BE49-F238E27FC236}">
                <a16:creationId xmlns:a16="http://schemas.microsoft.com/office/drawing/2014/main" id="{37D7819D-B843-4382-A146-C56CA4FF4319}"/>
              </a:ext>
            </a:extLst>
          </p:cNvPr>
          <p:cNvSpPr/>
          <p:nvPr/>
        </p:nvSpPr>
        <p:spPr bwMode="auto">
          <a:xfrm>
            <a:off x="6326484" y="186361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4 - 2 = 2</a:t>
            </a:r>
          </a:p>
        </p:txBody>
      </p:sp>
      <p:sp>
        <p:nvSpPr>
          <p:cNvPr id="36" name="Rounded Rectangle 7">
            <a:extLst>
              <a:ext uri="{FF2B5EF4-FFF2-40B4-BE49-F238E27FC236}">
                <a16:creationId xmlns:a16="http://schemas.microsoft.com/office/drawing/2014/main" id="{50859BE7-659F-44C7-93B4-AEB9705C847E}"/>
              </a:ext>
            </a:extLst>
          </p:cNvPr>
          <p:cNvSpPr/>
          <p:nvPr/>
        </p:nvSpPr>
        <p:spPr bwMode="auto">
          <a:xfrm>
            <a:off x="8113724" y="186217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5 - 2 = 3</a:t>
            </a: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F7FD657D-4C42-4B9A-9424-09FE5D81BF65}"/>
              </a:ext>
            </a:extLst>
          </p:cNvPr>
          <p:cNvSpPr/>
          <p:nvPr/>
        </p:nvSpPr>
        <p:spPr bwMode="auto">
          <a:xfrm>
            <a:off x="990096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6 - 2 = 4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5D4AB092-EF36-4707-A880-A8D3ED855E72}"/>
              </a:ext>
            </a:extLst>
          </p:cNvPr>
          <p:cNvSpPr/>
          <p:nvPr/>
        </p:nvSpPr>
        <p:spPr bwMode="auto">
          <a:xfrm>
            <a:off x="4539244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C10589B7-7B6F-4CB6-9865-7E8760AF989D}"/>
              </a:ext>
            </a:extLst>
          </p:cNvPr>
          <p:cNvSpPr/>
          <p:nvPr/>
        </p:nvSpPr>
        <p:spPr bwMode="auto">
          <a:xfrm>
            <a:off x="6326484" y="284598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4 - 3 = 1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491DCA6-D594-49FF-9363-CFAA2D52C795}"/>
              </a:ext>
            </a:extLst>
          </p:cNvPr>
          <p:cNvSpPr/>
          <p:nvPr/>
        </p:nvSpPr>
        <p:spPr bwMode="auto">
          <a:xfrm>
            <a:off x="8113724" y="284454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41" name="Rounded Rectangle 7">
            <a:extLst>
              <a:ext uri="{FF2B5EF4-FFF2-40B4-BE49-F238E27FC236}">
                <a16:creationId xmlns:a16="http://schemas.microsoft.com/office/drawing/2014/main" id="{B28386D5-6FA5-4659-B67E-279AE583C486}"/>
              </a:ext>
            </a:extLst>
          </p:cNvPr>
          <p:cNvSpPr/>
          <p:nvPr/>
        </p:nvSpPr>
        <p:spPr bwMode="auto">
          <a:xfrm>
            <a:off x="9900964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50E14C96-D21E-4733-AA5B-94DF8564B461}"/>
              </a:ext>
            </a:extLst>
          </p:cNvPr>
          <p:cNvSpPr/>
          <p:nvPr/>
        </p:nvSpPr>
        <p:spPr bwMode="auto">
          <a:xfrm>
            <a:off x="6326483" y="384653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4 - 4 = 3</a:t>
            </a:r>
          </a:p>
        </p:txBody>
      </p:sp>
      <p:sp>
        <p:nvSpPr>
          <p:cNvPr id="43" name="Rounded Rectangle 7">
            <a:extLst>
              <a:ext uri="{FF2B5EF4-FFF2-40B4-BE49-F238E27FC236}">
                <a16:creationId xmlns:a16="http://schemas.microsoft.com/office/drawing/2014/main" id="{F0CE4C67-2315-4A7B-B143-E9A5F477A400}"/>
              </a:ext>
            </a:extLst>
          </p:cNvPr>
          <p:cNvSpPr/>
          <p:nvPr/>
        </p:nvSpPr>
        <p:spPr bwMode="auto">
          <a:xfrm>
            <a:off x="8113723" y="384509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6E306DB-E9A9-41D4-ABD9-28225EC97B90}"/>
              </a:ext>
            </a:extLst>
          </p:cNvPr>
          <p:cNvSpPr/>
          <p:nvPr/>
        </p:nvSpPr>
        <p:spPr bwMode="auto">
          <a:xfrm>
            <a:off x="9900963" y="384581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0E15ECCF-1F97-46ED-9F01-9BD5574A6A1E}"/>
              </a:ext>
            </a:extLst>
          </p:cNvPr>
          <p:cNvSpPr/>
          <p:nvPr/>
        </p:nvSpPr>
        <p:spPr bwMode="auto">
          <a:xfrm>
            <a:off x="8099868" y="480510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5 - 5 = 0</a:t>
            </a:r>
          </a:p>
        </p:txBody>
      </p:sp>
      <p:sp>
        <p:nvSpPr>
          <p:cNvPr id="46" name="Rounded Rectangle 7">
            <a:extLst>
              <a:ext uri="{FF2B5EF4-FFF2-40B4-BE49-F238E27FC236}">
                <a16:creationId xmlns:a16="http://schemas.microsoft.com/office/drawing/2014/main" id="{3BC523F3-F507-4C13-B00C-AED2646FF269}"/>
              </a:ext>
            </a:extLst>
          </p:cNvPr>
          <p:cNvSpPr/>
          <p:nvPr/>
        </p:nvSpPr>
        <p:spPr bwMode="auto">
          <a:xfrm>
            <a:off x="9887108" y="480582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6 - 5 = 1</a:t>
            </a: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329C1304-E7D0-40A8-8672-E78B26C3EAD5}"/>
              </a:ext>
            </a:extLst>
          </p:cNvPr>
          <p:cNvSpPr/>
          <p:nvPr/>
        </p:nvSpPr>
        <p:spPr bwMode="auto">
          <a:xfrm>
            <a:off x="9873254" y="5738326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6 - 1 = 3</a:t>
            </a:r>
          </a:p>
        </p:txBody>
      </p:sp>
      <p:pic>
        <p:nvPicPr>
          <p:cNvPr id="48" name="图片 12">
            <a:extLst>
              <a:ext uri="{FF2B5EF4-FFF2-40B4-BE49-F238E27FC236}">
                <a16:creationId xmlns:a16="http://schemas.microsoft.com/office/drawing/2014/main" id="{1D036E43-4D26-49C6-9ED4-7691CECC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537" y="4333009"/>
            <a:ext cx="1366990" cy="21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C914669-8DDC-41C8-82F7-4F002027176B}"/>
              </a:ext>
            </a:extLst>
          </p:cNvPr>
          <p:cNvGrpSpPr/>
          <p:nvPr/>
        </p:nvGrpSpPr>
        <p:grpSpPr>
          <a:xfrm>
            <a:off x="1034035" y="893633"/>
            <a:ext cx="10551968" cy="719332"/>
            <a:chOff x="1144871" y="1001208"/>
            <a:chExt cx="10551968" cy="719332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AB359551-B52F-4DAB-BFBA-CE520B8A1F3E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A5622906-7F9D-4868-92BC-6BB1B9DADC10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0D669A0-22BC-4FBE-B6CE-7F51EBFDAEDE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0FE077C4-CC41-4BF0-B574-038541B188DC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91FD338-EBCC-4779-BF73-52ADE1B6D81B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5 - 1 = 2</a:t>
              </a: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AB8E384B-A42C-4AF8-8017-BE33953CCCE6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6 - 1 = 3</a:t>
              </a:r>
            </a:p>
          </p:txBody>
        </p:sp>
      </p:grp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C07625E-F661-4EF8-AEAE-448C7A2F7253}"/>
              </a:ext>
            </a:extLst>
          </p:cNvPr>
          <p:cNvSpPr/>
          <p:nvPr/>
        </p:nvSpPr>
        <p:spPr bwMode="auto">
          <a:xfrm>
            <a:off x="282127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2 - 2 = 0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2BAC1178-EB37-43DA-9EB4-3A46036608BE}"/>
              </a:ext>
            </a:extLst>
          </p:cNvPr>
          <p:cNvSpPr/>
          <p:nvPr/>
        </p:nvSpPr>
        <p:spPr bwMode="auto">
          <a:xfrm>
            <a:off x="4608516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3 - 2 = 1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7C7E0764-2A40-4B13-8FE1-C30FF207EAAC}"/>
              </a:ext>
            </a:extLst>
          </p:cNvPr>
          <p:cNvSpPr/>
          <p:nvPr/>
        </p:nvSpPr>
        <p:spPr bwMode="auto">
          <a:xfrm>
            <a:off x="6395756" y="186361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4 - 2 = 2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2FC45189-07E6-4212-AFD5-3A8E48CBD7F8}"/>
              </a:ext>
            </a:extLst>
          </p:cNvPr>
          <p:cNvSpPr/>
          <p:nvPr/>
        </p:nvSpPr>
        <p:spPr bwMode="auto">
          <a:xfrm>
            <a:off x="8182996" y="186217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5 - 2 = 3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90686917-E83C-4E25-9B48-6D759A4EBFD1}"/>
              </a:ext>
            </a:extLst>
          </p:cNvPr>
          <p:cNvSpPr/>
          <p:nvPr/>
        </p:nvSpPr>
        <p:spPr bwMode="auto">
          <a:xfrm>
            <a:off x="9970236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6 - 2 = 4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4A239ACC-868B-4997-910C-BA56942403DB}"/>
              </a:ext>
            </a:extLst>
          </p:cNvPr>
          <p:cNvSpPr/>
          <p:nvPr/>
        </p:nvSpPr>
        <p:spPr bwMode="auto">
          <a:xfrm>
            <a:off x="4608516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DFB6FD4B-95C6-4B76-A46F-91501DDCF8BF}"/>
              </a:ext>
            </a:extLst>
          </p:cNvPr>
          <p:cNvSpPr/>
          <p:nvPr/>
        </p:nvSpPr>
        <p:spPr bwMode="auto">
          <a:xfrm>
            <a:off x="6395756" y="284598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4 - 3 = 1</a:t>
            </a: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82D1F335-8F3D-4551-9212-F66BDBA63FA6}"/>
              </a:ext>
            </a:extLst>
          </p:cNvPr>
          <p:cNvSpPr/>
          <p:nvPr/>
        </p:nvSpPr>
        <p:spPr bwMode="auto">
          <a:xfrm>
            <a:off x="8182996" y="284454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53190899-55BF-495A-8798-7C5E7F7B43FC}"/>
              </a:ext>
            </a:extLst>
          </p:cNvPr>
          <p:cNvSpPr/>
          <p:nvPr/>
        </p:nvSpPr>
        <p:spPr bwMode="auto">
          <a:xfrm>
            <a:off x="9970236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2D750231-9A01-4E08-AE36-EB337BA11957}"/>
              </a:ext>
            </a:extLst>
          </p:cNvPr>
          <p:cNvSpPr/>
          <p:nvPr/>
        </p:nvSpPr>
        <p:spPr bwMode="auto">
          <a:xfrm>
            <a:off x="6395755" y="384653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4 - 4 = 3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9ABDE69A-F318-4F50-8678-1CC802B0B502}"/>
              </a:ext>
            </a:extLst>
          </p:cNvPr>
          <p:cNvSpPr/>
          <p:nvPr/>
        </p:nvSpPr>
        <p:spPr bwMode="auto">
          <a:xfrm>
            <a:off x="8182995" y="384509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4C9CC40A-32C4-4BA9-BBB7-EE6EB96431CF}"/>
              </a:ext>
            </a:extLst>
          </p:cNvPr>
          <p:cNvSpPr/>
          <p:nvPr/>
        </p:nvSpPr>
        <p:spPr bwMode="auto">
          <a:xfrm>
            <a:off x="9970235" y="384581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A3938DAC-64BA-41F5-A066-E1283B9BCE4A}"/>
              </a:ext>
            </a:extLst>
          </p:cNvPr>
          <p:cNvSpPr/>
          <p:nvPr/>
        </p:nvSpPr>
        <p:spPr bwMode="auto">
          <a:xfrm>
            <a:off x="8169140" y="480510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5 - 5 = 0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85127E9F-24AD-4178-B470-6C607A42F52A}"/>
              </a:ext>
            </a:extLst>
          </p:cNvPr>
          <p:cNvSpPr/>
          <p:nvPr/>
        </p:nvSpPr>
        <p:spPr bwMode="auto">
          <a:xfrm>
            <a:off x="9956380" y="480582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6 - 5 = 1</a:t>
            </a:r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C9AE04DD-C323-4F89-8F71-032DAF489493}"/>
              </a:ext>
            </a:extLst>
          </p:cNvPr>
          <p:cNvSpPr/>
          <p:nvPr/>
        </p:nvSpPr>
        <p:spPr bwMode="auto">
          <a:xfrm>
            <a:off x="9942526" y="5738326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6 - 1 = 3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EBE610E-79C5-4141-AA90-DB23E9EAE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527887" y="1053076"/>
            <a:ext cx="429754" cy="42975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B5FCDBB9-6BCF-4138-8675-91D12B3AE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303941" y="1053076"/>
            <a:ext cx="429754" cy="429754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EDD0175-8E14-44AE-BD65-8A4F524D4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106161" y="1080788"/>
            <a:ext cx="429754" cy="4297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AF9F4A0-A03C-4820-9C92-C37405251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876443" y="1053077"/>
            <a:ext cx="429754" cy="42975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B9B4A4-899C-4F00-B998-71E4E8229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56921" y="1080787"/>
            <a:ext cx="429754" cy="42975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667A4ED-7045-4E2A-89BD-89ECAE7E4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59727" y="1055164"/>
            <a:ext cx="429754" cy="42975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44D2F84-DF31-4690-80EE-113698B34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924783" y="2014553"/>
            <a:ext cx="429754" cy="42975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1A1E1FC5-308E-484A-B4EB-34C26BA2F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700837" y="2014553"/>
            <a:ext cx="429754" cy="42975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D2534A1-498E-47D5-AA59-E5181FF2F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503057" y="2042265"/>
            <a:ext cx="429754" cy="42975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DF169F96-809C-4766-B4CC-87D18CA79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273339" y="2014554"/>
            <a:ext cx="429754" cy="429754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097CE567-5369-48CF-9158-880727BE4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1053817" y="2042264"/>
            <a:ext cx="429754" cy="42975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F657147-BD55-40AC-BB9A-3E8A18443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537334" y="2992714"/>
            <a:ext cx="429754" cy="429754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E391D7DF-7899-4CDE-B0EA-D1FFAC658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339554" y="3020426"/>
            <a:ext cx="429754" cy="429754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6D4249C-1C89-4331-ADE3-957790F43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109836" y="2992715"/>
            <a:ext cx="429754" cy="429754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AEF5E5BF-6F7F-4EFE-AB81-FD3C1CF53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890314" y="3020425"/>
            <a:ext cx="429754" cy="429754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B9485-74D8-46FB-9329-F8C758C7E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901128" y="4016832"/>
            <a:ext cx="429754" cy="429754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4F48AE74-6612-4323-9F02-11A3744C4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71410" y="3989121"/>
            <a:ext cx="429754" cy="42975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B10145B2-7D3C-4C81-9F5D-43959F592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51888" y="4016831"/>
            <a:ext cx="429754" cy="429754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3798F5BB-5AC3-4535-9FA6-42809AD34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68219" y="4949168"/>
            <a:ext cx="429754" cy="429754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6BCD038C-970B-4C4C-81C3-1A2408DC9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273339" y="4949169"/>
            <a:ext cx="429754" cy="429754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D81A1C1E-25B6-4AD7-B9F7-23BE6C3A4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898154" y="5884637"/>
            <a:ext cx="429754" cy="42975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DE98E3D-DA08-4C29-B3E7-31D14C5B6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03" y="3562440"/>
            <a:ext cx="2406239" cy="28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568</Words>
  <Application>Microsoft Office PowerPoint</Application>
  <PresentationFormat>Widescreen</PresentationFormat>
  <Paragraphs>122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UTM Avo</vt:lpstr>
      <vt:lpstr>2_Office Theme</vt:lpstr>
      <vt:lpstr>Tuần 12 Bài 27: Phép trừ trong phạm vi 6 (tiếp theo) – 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Ziczac</cp:lastModifiedBy>
  <cp:revision>56</cp:revision>
  <dcterms:created xsi:type="dcterms:W3CDTF">2021-11-02T14:57:20Z</dcterms:created>
  <dcterms:modified xsi:type="dcterms:W3CDTF">2022-01-24T02:56:06Z</dcterms:modified>
</cp:coreProperties>
</file>