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5.wav" ContentType="audio/wav"/>
  <Override PartName="/ppt/notesSlides/notesSlide7.xml" ContentType="application/vnd.openxmlformats-officedocument.presentationml.notesSlide+xml"/>
  <Override PartName="/ppt/media/audio6.wav" ContentType="audio/wav"/>
  <Override PartName="/ppt/media/audio7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8.wav" ContentType="audio/wav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</p:sldMasterIdLst>
  <p:notesMasterIdLst>
    <p:notesMasterId r:id="rId28"/>
  </p:notesMasterIdLst>
  <p:sldIdLst>
    <p:sldId id="256" r:id="rId5"/>
    <p:sldId id="342" r:id="rId6"/>
    <p:sldId id="370" r:id="rId7"/>
    <p:sldId id="1063" r:id="rId8"/>
    <p:sldId id="1064" r:id="rId9"/>
    <p:sldId id="673" r:id="rId10"/>
    <p:sldId id="1095" r:id="rId11"/>
    <p:sldId id="1096" r:id="rId12"/>
    <p:sldId id="1097" r:id="rId13"/>
    <p:sldId id="309" r:id="rId14"/>
    <p:sldId id="307" r:id="rId15"/>
    <p:sldId id="305" r:id="rId16"/>
    <p:sldId id="1098" r:id="rId17"/>
    <p:sldId id="1099" r:id="rId18"/>
    <p:sldId id="1101" r:id="rId19"/>
    <p:sldId id="1100" r:id="rId20"/>
    <p:sldId id="1040" r:id="rId21"/>
    <p:sldId id="1077" r:id="rId22"/>
    <p:sldId id="1093" r:id="rId23"/>
    <p:sldId id="1078" r:id="rId24"/>
    <p:sldId id="1094" r:id="rId25"/>
    <p:sldId id="729" r:id="rId26"/>
    <p:sldId id="11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23"/>
    <a:srgbClr val="FE7FAA"/>
    <a:srgbClr val="BDD7EE"/>
    <a:srgbClr val="C5E0B4"/>
    <a:srgbClr val="F3F3F3"/>
    <a:srgbClr val="FFC000"/>
    <a:srgbClr val="C72127"/>
    <a:srgbClr val="C62127"/>
    <a:srgbClr val="3EAD48"/>
    <a:srgbClr val="D96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5196" autoAdjust="0"/>
  </p:normalViewPr>
  <p:slideViewPr>
    <p:cSldViewPr snapToGrid="0">
      <p:cViewPr varScale="1">
        <p:scale>
          <a:sx n="60" d="100"/>
          <a:sy n="60" d="100"/>
        </p:scale>
        <p:origin x="6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0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34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0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952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Show the words in the bowl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Have Ss listen and say aloud the words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Invite 1 student to choose and sort a word, then say it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1 correct answer = 1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76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3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A”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</a:t>
            </a:r>
            <a:r>
              <a:rPr lang="en-US" sz="12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a</a:t>
            </a:r>
            <a:r>
              <a:rPr lang="en-SG" dirty="0"/>
              <a:t>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“a, a, bag”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 “Letter a, 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eɪ</a:t>
            </a:r>
            <a:r>
              <a:rPr lang="en-SG" dirty="0"/>
              <a:t>/, a… a… a… bag”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5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E”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e/”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“e, e, pen”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 “Letter a, Sound /</a:t>
            </a:r>
            <a:r>
              <a:rPr lang="en-US" sz="12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</a:t>
            </a:r>
            <a:r>
              <a:rPr lang="en-SG" dirty="0"/>
              <a:t>/, e… e… e… pen”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I”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i</a:t>
            </a:r>
            <a:r>
              <a:rPr lang="en-SG" dirty="0"/>
              <a:t>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</a:t>
            </a:r>
            <a:r>
              <a:rPr lang="en-SG" dirty="0" err="1"/>
              <a:t>i</a:t>
            </a:r>
            <a:r>
              <a:rPr lang="en-SG" dirty="0"/>
              <a:t>, i,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 “Letter a, 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i</a:t>
            </a:r>
            <a:r>
              <a:rPr lang="en-SG" dirty="0"/>
              <a:t>/, i… i… i… six”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0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61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16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12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35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9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30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17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90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83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0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19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08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44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89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31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49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95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3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48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0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2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55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53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4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21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314178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789623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500628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1194-7572-7A91-9E08-531846CCC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B4C0B-33EC-286F-FC1A-E2FEBE0B0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76B3-9119-DE04-048F-69B97C4A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3320-CB83-BBAC-C502-E1A47066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AEE8-9FD9-A1FE-163E-6CA759D9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4358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4D1D-2D17-E034-47FA-9EFCCF34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9332-AC58-06B1-8551-1BBB1367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DE65-FFB9-865F-D188-5D6054D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E9657-38DB-5198-D8A9-75D40E93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A00D4-5CBD-F444-12EB-E8930C2F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1184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9CD5-24CF-5682-B500-EB32C0A1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BD0CD-F4B0-BEA6-12A9-21C522B4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881E-E2E2-50E1-6A14-7985382D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DA8-2735-8A6D-AED6-09242954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048F3-90DF-97FE-A2CD-68D9B2D4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52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307-CC80-A32D-F26E-4B25B72F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1694-E3EC-AA37-1B99-13BD72BB5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84AA5-8AF9-B00E-235F-17110F67C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61F72-0D2B-9CD4-75EA-44FEDF22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B2A00-09DE-840C-95E6-ECD9E13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1631C-9A77-6FE5-B054-1D3FB5FA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9013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21BC-4C2D-DD63-D0D0-04FDB80A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08AA-C91A-B164-BC65-60AA5C45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88161-D004-451C-90A3-C1C6A1312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ED3F1-A16F-3FFD-56BD-AF457C6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F3545-2C5A-52B1-0A69-52C455F97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FB814-88F9-9C50-301F-A00AD33F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2445F-3E8E-20CF-97E9-DFE1B5EF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743BF-434E-6FB1-CC57-CA8CDCA3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3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0EE7-2635-AF33-ED33-9589C10D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4957C-DD33-F4EC-1A49-2130D071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84FB-2CED-BCF9-8E4A-C0D2CC13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DC21-DF8F-E43D-05E3-D06D200F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1172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3DB77-8CDE-6F86-EF4E-1C5E592A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BFB00-101C-C82F-5A43-2A14F66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6319-0A85-E6B9-7361-4091841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7104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A0EA-29DB-09D1-C2EB-148642D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FCAB-7F77-566D-8553-A8E645F24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9B75-287C-0380-9D47-5B5998264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8610C-8B1E-C1D3-988F-4E269069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79B54-DBF4-53A6-4440-22DA56B2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03D44-65C0-9BF9-EF0F-995EC80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474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89C6-A739-6B1F-A4AF-65533661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C04B0-F704-1E04-6A44-6F7C23C1D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1044-BF58-120E-4FEF-B6AEE380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EF0C0-040F-7240-B101-F5195DC1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345E5-6A19-1D68-AB00-9269D3D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4AB8-5D9B-89B3-9E68-786BB297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4335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75E7-E9E2-4206-55D4-3242614D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E5DA6-BA33-7F4D-6964-DE3D6B18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D786E-16B8-6334-5D62-D67C804D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4BD9-BFCA-8F37-8E71-534177C4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4DF-1752-775A-C4DE-B7B2124C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0400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87F10-27F8-BC85-1668-C15E26802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194F3-B531-3751-C7CD-4554847E1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D2A6-C155-47E6-5C14-DAD5398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805D-9CEA-59C6-514D-7CADBD2F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950A-AE41-76FC-3D3D-02C3D8AC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27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8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72F7B-BF06-B85B-7F01-7CD69D22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72A71-DF76-1325-085A-C21DAD73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096B-C72D-2EEA-C51F-1B9F52972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7B93-4829-45C4-AB31-DAD6B6AB191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E6B9-0B0C-8AE2-61B2-19878A8BE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B2FD-0B8C-B2B1-56C7-901AA197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645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bin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bin"/><Relationship Id="rId5" Type="http://schemas.openxmlformats.org/officeDocument/2006/relationships/audio" Target="../media/audio7.wav"/><Relationship Id="rId10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bin"/><Relationship Id="rId5" Type="http://schemas.openxmlformats.org/officeDocument/2006/relationships/audio" Target="../media/audio6.wav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bin"/><Relationship Id="rId5" Type="http://schemas.openxmlformats.org/officeDocument/2006/relationships/audio" Target="../media/audio6.wav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bin"/><Relationship Id="rId5" Type="http://schemas.openxmlformats.org/officeDocument/2006/relationships/audio" Target="../media/audio6.wav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bin"/><Relationship Id="rId5" Type="http://schemas.openxmlformats.org/officeDocument/2006/relationships/audio" Target="../media/audio6.wav"/><Relationship Id="rId10" Type="http://schemas.openxmlformats.org/officeDocument/2006/relationships/audio" Target="../media/audio5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bin"/><Relationship Id="rId5" Type="http://schemas.openxmlformats.org/officeDocument/2006/relationships/audio" Target="../media/audio7.wav"/><Relationship Id="rId10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audio" Target="../media/media16.mp3"/><Relationship Id="rId26" Type="http://schemas.openxmlformats.org/officeDocument/2006/relationships/image" Target="../media/image39.png"/><Relationship Id="rId3" Type="http://schemas.microsoft.com/office/2007/relationships/media" Target="../media/media9.mp3"/><Relationship Id="rId21" Type="http://schemas.openxmlformats.org/officeDocument/2006/relationships/slideLayout" Target="../slideLayouts/slideLayout38.xml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microsoft.com/office/2007/relationships/media" Target="../media/media16.mp3"/><Relationship Id="rId25" Type="http://schemas.openxmlformats.org/officeDocument/2006/relationships/image" Target="../media/image38.png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20" Type="http://schemas.openxmlformats.org/officeDocument/2006/relationships/audio" Target="../media/media17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24" Type="http://schemas.openxmlformats.org/officeDocument/2006/relationships/audio" Target="../media/audio2.wav"/><Relationship Id="rId5" Type="http://schemas.microsoft.com/office/2007/relationships/media" Target="../media/media10.mp3"/><Relationship Id="rId15" Type="http://schemas.microsoft.com/office/2007/relationships/media" Target="../media/media15.mp3"/><Relationship Id="rId23" Type="http://schemas.openxmlformats.org/officeDocument/2006/relationships/audio" Target="../media/audio8.wav"/><Relationship Id="rId28" Type="http://schemas.openxmlformats.org/officeDocument/2006/relationships/image" Target="../media/image31.png"/><Relationship Id="rId10" Type="http://schemas.openxmlformats.org/officeDocument/2006/relationships/audio" Target="../media/media12.mp3"/><Relationship Id="rId19" Type="http://schemas.microsoft.com/office/2007/relationships/media" Target="../media/media17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Relationship Id="rId22" Type="http://schemas.openxmlformats.org/officeDocument/2006/relationships/notesSlide" Target="../notesSlides/notesSlide13.xml"/><Relationship Id="rId27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09BB79-FE7D-C28D-A959-DBA4F113C4A3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3: WHERE’S MY PEN?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4 – Phonics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nền g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734204" y="3448593"/>
            <a:ext cx="609600" cy="609600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3" y="6009267"/>
            <a:ext cx="1590675" cy="8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664185" y="1077533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 LAST PIECE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4B755F-3C1E-66AB-3276-BF1FFD247F2E}"/>
              </a:ext>
            </a:extLst>
          </p:cNvPr>
          <p:cNvSpPr/>
          <p:nvPr/>
        </p:nvSpPr>
        <p:spPr>
          <a:xfrm>
            <a:off x="340468" y="2288237"/>
            <a:ext cx="7417183" cy="349223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is 1 missing piece in each puzzle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the correct letter “a” or “e” or “</a:t>
            </a:r>
            <a:r>
              <a:rPr kumimoji="0" lang="en-SG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to complete the word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students say aloud the sound of the letter and the word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correct answer = 1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- Click Next to start the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- Click on the question mark “?” to show the letters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- Click on the correct letter to complete the word</a:t>
            </a:r>
          </a:p>
        </p:txBody>
      </p:sp>
    </p:spTree>
    <p:extLst>
      <p:ext uri="{BB962C8B-B14F-4D97-AF65-F5344CB8AC3E}">
        <p14:creationId xmlns:p14="http://schemas.microsoft.com/office/powerpoint/2010/main" val="2656340113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0 L 2.08333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68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536082" y="473370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2536082" y="353355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2539728" y="113325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536082" y="473370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i1">
            <a:extLst>
              <a:ext uri="{FF2B5EF4-FFF2-40B4-BE49-F238E27FC236}">
                <a16:creationId xmlns:a16="http://schemas.microsoft.com/office/drawing/2014/main" id="{48439B6C-AF14-23FD-4B10-760CDD60A2EF}"/>
              </a:ext>
            </a:extLst>
          </p:cNvPr>
          <p:cNvSpPr/>
          <p:nvPr/>
        </p:nvSpPr>
        <p:spPr>
          <a:xfrm>
            <a:off x="2539728" y="233340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1331359" y="4733707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8013871" y="4448089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7822159" y="4405957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744239" y="4733709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8" name="Picture 2" descr="Next Button Clipart - Arrow Clip Art - Free Transparent PNG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F8C0CD-C7B9-13E0-74D5-FF258D32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82667" y="5863263"/>
            <a:ext cx="969496" cy="784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236F2D-E956-88F8-7303-255C87B685B6}"/>
              </a:ext>
            </a:extLst>
          </p:cNvPr>
          <p:cNvSpPr/>
          <p:nvPr/>
        </p:nvSpPr>
        <p:spPr>
          <a:xfrm>
            <a:off x="6360808" y="616928"/>
            <a:ext cx="3369481" cy="3097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792FA4-C11F-15C5-585A-3D8B2B791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41" b="95074" l="6119" r="90440">
                        <a14:foregroundMark x1="51434" y1="7225" x2="56597" y2="7225"/>
                        <a14:foregroundMark x1="55641" y1="5419" x2="47801" y2="4269"/>
                        <a14:foregroundMark x1="25813" y1="10673" x2="21606" y2="15107"/>
                        <a14:foregroundMark x1="28107" y1="8539" x2="21606" y2="11987"/>
                        <a14:foregroundMark x1="6501" y1="35468" x2="6119" y2="42365"/>
                        <a14:foregroundMark x1="26386" y1="91297" x2="32505" y2="91790"/>
                        <a14:foregroundMark x1="37094" y1="94745" x2="44168" y2="95402"/>
                        <a14:foregroundMark x1="89675" y1="62397" x2="89675" y2="62397"/>
                        <a14:foregroundMark x1="89484" y1="58292" x2="89484" y2="59606"/>
                        <a14:foregroundMark x1="90057" y1="66502" x2="90057" y2="67816"/>
                        <a14:foregroundMark x1="88910" y1="70772" x2="90249" y2="67980"/>
                        <a14:foregroundMark x1="90440" y1="57964" x2="90440" y2="57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062" y="1111046"/>
            <a:ext cx="1849191" cy="21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37 L 0.00026 0.173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07 L 0.00039 0.5238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615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37 L 0.00039 0.3502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10" grpId="0" animBg="1"/>
      <p:bldP spid="21" grpId="0" animBg="1"/>
      <p:bldP spid="21" grpId="1" animBg="1"/>
      <p:bldP spid="21" grpId="2" animBg="1"/>
      <p:bldP spid="21" grpId="3" animBg="1"/>
      <p:bldP spid="13" grpId="0" animBg="1"/>
      <p:bldP spid="14" grpId="0" animBg="1"/>
      <p:bldP spid="14" grpId="1" animBg="1"/>
      <p:bldP spid="1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3530A1-2332-A6FB-31D1-87EA0594940E}"/>
              </a:ext>
            </a:extLst>
          </p:cNvPr>
          <p:cNvSpPr/>
          <p:nvPr/>
        </p:nvSpPr>
        <p:spPr>
          <a:xfrm>
            <a:off x="6360808" y="616928"/>
            <a:ext cx="3369481" cy="3097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2311488" y="33167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2311488" y="21165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e">
            <a:extLst>
              <a:ext uri="{FF2B5EF4-FFF2-40B4-BE49-F238E27FC236}">
                <a16:creationId xmlns:a16="http://schemas.microsoft.com/office/drawing/2014/main" id="{7BD90EB8-0319-934A-FE16-C46C79966291}"/>
              </a:ext>
            </a:extLst>
          </p:cNvPr>
          <p:cNvSpPr/>
          <p:nvPr/>
        </p:nvSpPr>
        <p:spPr>
          <a:xfrm>
            <a:off x="2311488" y="9164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1089487" y="451689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3533489" y="4516895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8014791" y="4508972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7755102" y="4405957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Next Button Clipart - Arrow Clip Art - Free Transparent PNG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82667" y="5863263"/>
            <a:ext cx="969496" cy="784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BA18D-F2A2-9526-5989-BAA277121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9" b="95533" l="2993" r="93662">
                        <a14:foregroundMark x1="46831" y1="8591" x2="37676" y2="8763"/>
                        <a14:foregroundMark x1="46303" y1="6186" x2="48239" y2="6186"/>
                        <a14:foregroundMark x1="52289" y1="9107" x2="53873" y2="11340"/>
                        <a14:foregroundMark x1="74472" y1="5498" x2="74472" y2="5498"/>
                        <a14:foregroundMark x1="90493" y1="17010" x2="92782" y2="32818"/>
                        <a14:foregroundMark x1="91197" y1="41237" x2="93662" y2="49828"/>
                        <a14:foregroundMark x1="36972" y1="68041" x2="28697" y2="76289"/>
                        <a14:foregroundMark x1="12676" y1="75773" x2="18486" y2="85739"/>
                        <a14:foregroundMark x1="23239" y1="63574" x2="39085" y2="65636"/>
                        <a14:foregroundMark x1="8803" y1="71993" x2="14965" y2="83162"/>
                        <a14:foregroundMark x1="10915" y1="83333" x2="19718" y2="87113"/>
                        <a14:foregroundMark x1="7570" y1="78007" x2="8627" y2="83505"/>
                        <a14:foregroundMark x1="3521" y1="78007" x2="3521" y2="78007"/>
                        <a14:foregroundMark x1="28169" y1="91924" x2="40669" y2="91065"/>
                        <a14:foregroundMark x1="44718" y1="95704" x2="44718" y2="95704"/>
                        <a14:foregroundMark x1="47359" y1="4639" x2="47359" y2="4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5468" y="904107"/>
            <a:ext cx="2403221" cy="24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0078 0.173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6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0078 0.3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013 0.523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9" grpId="3" animBg="1"/>
      <p:bldP spid="10" grpId="0" animBg="1"/>
      <p:bldP spid="17" grpId="0" animBg="1"/>
      <p:bldP spid="17" grpId="1" animBg="1"/>
      <p:bldP spid="17" grpId="2" animBg="1"/>
      <p:bldP spid="17" grpId="3" animBg="1"/>
      <p:bldP spid="13" grpId="0" animBg="1"/>
      <p:bldP spid="14" grpId="0" animBg="1"/>
      <p:bldP spid="14" grpId="1" animBg="1"/>
      <p:bldP spid="14" grpId="2" animBg="1"/>
      <p:bldP spid="14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3530A1-2332-A6FB-31D1-87EA0594940E}"/>
              </a:ext>
            </a:extLst>
          </p:cNvPr>
          <p:cNvSpPr/>
          <p:nvPr/>
        </p:nvSpPr>
        <p:spPr>
          <a:xfrm>
            <a:off x="6360808" y="616928"/>
            <a:ext cx="3369481" cy="3097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2311488" y="21165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2311487" y="33167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e">
            <a:extLst>
              <a:ext uri="{FF2B5EF4-FFF2-40B4-BE49-F238E27FC236}">
                <a16:creationId xmlns:a16="http://schemas.microsoft.com/office/drawing/2014/main" id="{7BD90EB8-0319-934A-FE16-C46C79966291}"/>
              </a:ext>
            </a:extLst>
          </p:cNvPr>
          <p:cNvSpPr/>
          <p:nvPr/>
        </p:nvSpPr>
        <p:spPr>
          <a:xfrm>
            <a:off x="2311488" y="9164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1089487" y="451689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3533489" y="4516895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8014791" y="4508972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7755102" y="4405957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Next Button Clipart - Arrow Clip Art - Free Transparent PNG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82667" y="5863263"/>
            <a:ext cx="969496" cy="784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3ED5EC-99B2-9124-828D-6421506899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4855" l="9764" r="89764">
                        <a14:foregroundMark x1="79685" y1="13183" x2="79528" y2="14952"/>
                        <a14:foregroundMark x1="74016" y1="22186" x2="65984" y2="29100"/>
                        <a14:foregroundMark x1="77480" y1="16077" x2="68819" y2="21704"/>
                        <a14:foregroundMark x1="75433" y1="15434" x2="74331" y2="18489"/>
                        <a14:foregroundMark x1="73386" y1="15273" x2="76693" y2="19132"/>
                        <a14:foregroundMark x1="74016" y1="13183" x2="71969" y2="16238"/>
                        <a14:foregroundMark x1="73386" y1="13183" x2="72913" y2="13987"/>
                        <a14:foregroundMark x1="77795" y1="19936" x2="79843" y2="21061"/>
                        <a14:foregroundMark x1="76220" y1="23312" x2="65039" y2="34727"/>
                        <a14:foregroundMark x1="76378" y1="21383" x2="67874" y2="31511"/>
                        <a14:foregroundMark x1="67874" y1="31511" x2="67874" y2="31511"/>
                        <a14:foregroundMark x1="50551" y1="39068" x2="44724" y2="44212"/>
                        <a14:foregroundMark x1="54803" y1="39550" x2="50551" y2="44051"/>
                        <a14:foregroundMark x1="57480" y1="41479" x2="51811" y2="46141"/>
                        <a14:foregroundMark x1="55276" y1="44695" x2="51969" y2="47106"/>
                        <a14:foregroundMark x1="54331" y1="45498" x2="53386" y2="47588"/>
                        <a14:foregroundMark x1="48819" y1="39711" x2="45984" y2="42926"/>
                        <a14:foregroundMark x1="48346" y1="38907" x2="47717" y2="41961"/>
                        <a14:foregroundMark x1="48189" y1="38907" x2="45354" y2="44051"/>
                        <a14:foregroundMark x1="48031" y1="39228" x2="45669" y2="42444"/>
                        <a14:foregroundMark x1="55433" y1="45981" x2="53701" y2="48875"/>
                        <a14:foregroundMark x1="32283" y1="60772" x2="27717" y2="63987"/>
                        <a14:foregroundMark x1="34488" y1="56109" x2="28103" y2="58694"/>
                        <a14:foregroundMark x1="26772" y1="64630" x2="22992" y2="72508"/>
                        <a14:foregroundMark x1="18110" y1="80707" x2="18110" y2="82958"/>
                        <a14:foregroundMark x1="47402" y1="91801" x2="50079" y2="91961"/>
                        <a14:foregroundMark x1="76063" y1="94855" x2="76063" y2="94855"/>
                        <a14:foregroundMark x1="67717" y1="90354" x2="67717" y2="90354"/>
                        <a14:foregroundMark x1="46772" y1="92444" x2="42047" y2="91961"/>
                        <a14:backgroundMark x1="26299" y1="59325" x2="28189" y2="58521"/>
                        <a14:backgroundMark x1="24882" y1="60772" x2="27087" y2="58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8124" y="856268"/>
            <a:ext cx="2573334" cy="25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0117 0.348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7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278 L -0.00039 0.1738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0117 0.5238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9" grpId="3" animBg="1"/>
      <p:bldP spid="10" grpId="0" animBg="1"/>
      <p:bldP spid="17" grpId="0" animBg="1"/>
      <p:bldP spid="17" grpId="1" animBg="1"/>
      <p:bldP spid="17" grpId="2" animBg="1"/>
      <p:bldP spid="17" grpId="3" animBg="1"/>
      <p:bldP spid="13" grpId="0" animBg="1"/>
      <p:bldP spid="14" grpId="0" animBg="1"/>
      <p:bldP spid="14" grpId="1" animBg="1"/>
      <p:bldP spid="14" grpId="2" animBg="1"/>
      <p:bldP spid="14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3530A1-2332-A6FB-31D1-87EA0594940E}"/>
              </a:ext>
            </a:extLst>
          </p:cNvPr>
          <p:cNvSpPr/>
          <p:nvPr/>
        </p:nvSpPr>
        <p:spPr>
          <a:xfrm>
            <a:off x="6360808" y="616928"/>
            <a:ext cx="3369481" cy="3097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2311488" y="33167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2311488" y="21165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e">
            <a:extLst>
              <a:ext uri="{FF2B5EF4-FFF2-40B4-BE49-F238E27FC236}">
                <a16:creationId xmlns:a16="http://schemas.microsoft.com/office/drawing/2014/main" id="{7BD90EB8-0319-934A-FE16-C46C79966291}"/>
              </a:ext>
            </a:extLst>
          </p:cNvPr>
          <p:cNvSpPr/>
          <p:nvPr/>
        </p:nvSpPr>
        <p:spPr>
          <a:xfrm>
            <a:off x="2311488" y="9164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1089487" y="451689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3533489" y="4516895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8014791" y="4508972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7755102" y="4405957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Next Button Clipart - Arrow Clip Art - Free Transparent PNG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82667" y="5863263"/>
            <a:ext cx="969496" cy="784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77113-3B43-D355-33C6-854EF452ED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4" b="89826" l="9890" r="92967">
                        <a14:foregroundMark x1="92967" y1="59884" x2="92967" y2="59884"/>
                        <a14:foregroundMark x1="92747" y1="36628" x2="92747" y2="36628"/>
                        <a14:foregroundMark x1="42418" y1="9884" x2="42418" y2="9884"/>
                      </a14:backgroundRemoval>
                    </a14:imgEffect>
                  </a14:imgLayer>
                </a14:imgProps>
              </a:ext>
            </a:extLst>
          </a:blip>
          <a:srcRect l="17216"/>
          <a:stretch/>
        </p:blipFill>
        <p:spPr>
          <a:xfrm>
            <a:off x="6676103" y="842856"/>
            <a:ext cx="2789378" cy="25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0078 0.173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6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0078 0.3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347 L 0.00039 0.523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9" grpId="3" animBg="1"/>
      <p:bldP spid="10" grpId="0" animBg="1"/>
      <p:bldP spid="17" grpId="0" animBg="1"/>
      <p:bldP spid="17" grpId="1" animBg="1"/>
      <p:bldP spid="17" grpId="2" animBg="1"/>
      <p:bldP spid="17" grpId="3" animBg="1"/>
      <p:bldP spid="13" grpId="0" animBg="1"/>
      <p:bldP spid="14" grpId="0" animBg="1"/>
      <p:bldP spid="14" grpId="1" animBg="1"/>
      <p:bldP spid="14" grpId="2" animBg="1"/>
      <p:bldP spid="14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3530A1-2332-A6FB-31D1-87EA0594940E}"/>
              </a:ext>
            </a:extLst>
          </p:cNvPr>
          <p:cNvSpPr/>
          <p:nvPr/>
        </p:nvSpPr>
        <p:spPr>
          <a:xfrm>
            <a:off x="6360808" y="616928"/>
            <a:ext cx="3369481" cy="3097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2311488" y="21165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2311487" y="33167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311488" y="451689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e">
            <a:extLst>
              <a:ext uri="{FF2B5EF4-FFF2-40B4-BE49-F238E27FC236}">
                <a16:creationId xmlns:a16="http://schemas.microsoft.com/office/drawing/2014/main" id="{7BD90EB8-0319-934A-FE16-C46C79966291}"/>
              </a:ext>
            </a:extLst>
          </p:cNvPr>
          <p:cNvSpPr/>
          <p:nvPr/>
        </p:nvSpPr>
        <p:spPr>
          <a:xfrm>
            <a:off x="2311488" y="91644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1089487" y="451689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3533489" y="4516895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8014791" y="4508972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7755102" y="4405957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Next Button Clipart - Arrow Clip Art - Free Transparent PNG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82667" y="5863263"/>
            <a:ext cx="969496" cy="784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4ED0B-33F5-8D80-9833-5AA16A36F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4622" y="852392"/>
            <a:ext cx="2741851" cy="26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0117 0.348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74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278 L -0.00039 0.1738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0117 0.5238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9" grpId="3" animBg="1"/>
      <p:bldP spid="10" grpId="0" animBg="1"/>
      <p:bldP spid="17" grpId="0" animBg="1"/>
      <p:bldP spid="17" grpId="1" animBg="1"/>
      <p:bldP spid="17" grpId="2" animBg="1"/>
      <p:bldP spid="17" grpId="3" animBg="1"/>
      <p:bldP spid="13" grpId="0" animBg="1"/>
      <p:bldP spid="14" grpId="0" animBg="1"/>
      <p:bldP spid="14" grpId="1" animBg="1"/>
      <p:bldP spid="14" grpId="2" animBg="1"/>
      <p:bldP spid="14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536082" y="473370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2536082" y="353355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2539728" y="113325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536082" y="473370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i1">
            <a:extLst>
              <a:ext uri="{FF2B5EF4-FFF2-40B4-BE49-F238E27FC236}">
                <a16:creationId xmlns:a16="http://schemas.microsoft.com/office/drawing/2014/main" id="{48439B6C-AF14-23FD-4B10-760CDD60A2EF}"/>
              </a:ext>
            </a:extLst>
          </p:cNvPr>
          <p:cNvSpPr/>
          <p:nvPr/>
        </p:nvSpPr>
        <p:spPr>
          <a:xfrm>
            <a:off x="2539728" y="2333408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1331359" y="4733707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8013871" y="4448089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7822159" y="4405957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744239" y="4733709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8" name="Picture 2" descr="Next Button Clipart - Arrow Clip Art - Free Transparent PNG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F8C0CD-C7B9-13E0-74D5-FF258D32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82667" y="5863263"/>
            <a:ext cx="969496" cy="784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236F2D-E956-88F8-7303-255C87B685B6}"/>
              </a:ext>
            </a:extLst>
          </p:cNvPr>
          <p:cNvSpPr/>
          <p:nvPr/>
        </p:nvSpPr>
        <p:spPr>
          <a:xfrm>
            <a:off x="6360808" y="616928"/>
            <a:ext cx="3369481" cy="3097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B7EEC-B041-3C52-D9B1-F2EAA8B46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432" y="815113"/>
            <a:ext cx="2446232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37 L 0.00026 0.173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07 L 0.00039 0.5238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615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37 L 0.00039 0.3502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10" grpId="0" animBg="1"/>
      <p:bldP spid="21" grpId="0" animBg="1"/>
      <p:bldP spid="21" grpId="1" animBg="1"/>
      <p:bldP spid="21" grpId="2" animBg="1"/>
      <p:bldP spid="21" grpId="3" animBg="1"/>
      <p:bldP spid="13" grpId="0" animBg="1"/>
      <p:bldP spid="14" grpId="0" animBg="1"/>
      <p:bldP spid="14" grpId="1" animBg="1"/>
      <p:bldP spid="1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4D739-D3E4-0F7B-C5B2-3368CFD5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03" y="643122"/>
            <a:ext cx="11357719" cy="488945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pic>
        <p:nvPicPr>
          <p:cNvPr id="7" name="U3_10">
            <a:hlinkClick r:id="" action="ppaction://media"/>
            <a:extLst>
              <a:ext uri="{FF2B5EF4-FFF2-40B4-BE49-F238E27FC236}">
                <a16:creationId xmlns:a16="http://schemas.microsoft.com/office/drawing/2014/main" id="{8DEA7265-16AD-C691-4AC1-2C0E181F9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696" y="26004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22066-9592-D8CD-7B6A-420D6EBF2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06" y="959906"/>
            <a:ext cx="10470787" cy="49381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573D6F-31A7-35AB-0C12-2680E2497E50}"/>
              </a:ext>
            </a:extLst>
          </p:cNvPr>
          <p:cNvSpPr/>
          <p:nvPr/>
        </p:nvSpPr>
        <p:spPr>
          <a:xfrm>
            <a:off x="8170977" y="959906"/>
            <a:ext cx="1355870" cy="4999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FE0EC-A76B-1283-A5E4-258DF7B76BD6}"/>
              </a:ext>
            </a:extLst>
          </p:cNvPr>
          <p:cNvSpPr txBox="1"/>
          <p:nvPr/>
        </p:nvSpPr>
        <p:spPr>
          <a:xfrm>
            <a:off x="3163321" y="6121217"/>
            <a:ext cx="6192973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icons 3.11 &amp; 3.12 to play the audios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“Answers” to show the answers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B3F50-BB4D-498C-5401-2BA16A689003}"/>
              </a:ext>
            </a:extLst>
          </p:cNvPr>
          <p:cNvSpPr txBox="1"/>
          <p:nvPr/>
        </p:nvSpPr>
        <p:spPr>
          <a:xfrm>
            <a:off x="4740917" y="2900848"/>
            <a:ext cx="7437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red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028C7C-8F8F-DCBA-5665-D4A46810CF2D}"/>
              </a:ext>
            </a:extLst>
          </p:cNvPr>
          <p:cNvSpPr txBox="1"/>
          <p:nvPr/>
        </p:nvSpPr>
        <p:spPr>
          <a:xfrm>
            <a:off x="7140482" y="2902152"/>
            <a:ext cx="7437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big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B63204-EAF1-019C-C0B6-35DD27690E73}"/>
              </a:ext>
            </a:extLst>
          </p:cNvPr>
          <p:cNvSpPr txBox="1"/>
          <p:nvPr/>
        </p:nvSpPr>
        <p:spPr>
          <a:xfrm>
            <a:off x="5724101" y="2900848"/>
            <a:ext cx="7437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Ben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695B27-AE91-1DE0-15E9-654823481E99}"/>
              </a:ext>
            </a:extLst>
          </p:cNvPr>
          <p:cNvSpPr txBox="1"/>
          <p:nvPr/>
        </p:nvSpPr>
        <p:spPr>
          <a:xfrm>
            <a:off x="7140365" y="3411199"/>
            <a:ext cx="7437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this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357D7-98E7-310A-18BA-BBBA5C64AC1B}"/>
              </a:ext>
            </a:extLst>
          </p:cNvPr>
          <p:cNvSpPr txBox="1"/>
          <p:nvPr/>
        </p:nvSpPr>
        <p:spPr>
          <a:xfrm>
            <a:off x="4623837" y="3414208"/>
            <a:ext cx="10624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teddy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4ED5D-F35D-154F-05F3-59AB0C3F4C6F}"/>
              </a:ext>
            </a:extLst>
          </p:cNvPr>
          <p:cNvSpPr txBox="1"/>
          <p:nvPr/>
        </p:nvSpPr>
        <p:spPr>
          <a:xfrm>
            <a:off x="5599296" y="3413303"/>
            <a:ext cx="10624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ten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22C89C-8F9C-27B6-9F35-8908AB415EBE}"/>
              </a:ext>
            </a:extLst>
          </p:cNvPr>
          <p:cNvSpPr txBox="1"/>
          <p:nvPr/>
        </p:nvSpPr>
        <p:spPr>
          <a:xfrm>
            <a:off x="3351590" y="3411199"/>
            <a:ext cx="7935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Sam</a:t>
            </a:r>
            <a:endParaRPr lang="en-SG" sz="2400" dirty="0">
              <a:solidFill>
                <a:srgbClr val="FF0000"/>
              </a:solidFill>
            </a:endParaRPr>
          </a:p>
        </p:txBody>
      </p:sp>
      <p:pic>
        <p:nvPicPr>
          <p:cNvPr id="5" name="U3_11">
            <a:hlinkClick r:id="" action="ppaction://media"/>
            <a:extLst>
              <a:ext uri="{FF2B5EF4-FFF2-40B4-BE49-F238E27FC236}">
                <a16:creationId xmlns:a16="http://schemas.microsoft.com/office/drawing/2014/main" id="{8E4C1191-4565-D824-0F53-59B3C53942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24" y="1104516"/>
            <a:ext cx="487363" cy="487363"/>
          </a:xfrm>
          <a:prstGeom prst="rect">
            <a:avLst/>
          </a:prstGeom>
        </p:spPr>
      </p:pic>
      <p:pic>
        <p:nvPicPr>
          <p:cNvPr id="9" name="U3_12">
            <a:hlinkClick r:id="" action="ppaction://media"/>
            <a:extLst>
              <a:ext uri="{FF2B5EF4-FFF2-40B4-BE49-F238E27FC236}">
                <a16:creationId xmlns:a16="http://schemas.microsoft.com/office/drawing/2014/main" id="{628C6658-5F9D-8599-07C9-A522992AFC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23" y="4350134"/>
            <a:ext cx="487363" cy="487363"/>
          </a:xfrm>
          <a:prstGeom prst="rect">
            <a:avLst/>
          </a:prstGeom>
        </p:spPr>
      </p:pic>
      <p:sp>
        <p:nvSpPr>
          <p:cNvPr id="23" name="Google Shape;281;p15">
            <a:extLst>
              <a:ext uri="{FF2B5EF4-FFF2-40B4-BE49-F238E27FC236}">
                <a16:creationId xmlns:a16="http://schemas.microsoft.com/office/drawing/2014/main" id="{3328EF09-FBF1-5A60-F4C6-F2C035295A98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B29DFD1-D50B-4368-59BE-719B73559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4587" y="1104516"/>
            <a:ext cx="420173" cy="435003"/>
          </a:xfrm>
          <a:prstGeom prst="rect">
            <a:avLst/>
          </a:prstGeom>
          <a:ln>
            <a:solidFill>
              <a:srgbClr val="FE7FA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60930E-ADD0-DACC-3C49-8EE8545D5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5140" y="4350134"/>
            <a:ext cx="450726" cy="435003"/>
          </a:xfrm>
          <a:prstGeom prst="rect">
            <a:avLst/>
          </a:prstGeom>
          <a:ln>
            <a:solidFill>
              <a:srgbClr val="FE7FA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FEE41-799B-99AF-98AF-6BDCA9DF6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911" y="618254"/>
            <a:ext cx="9566177" cy="5244065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F2609D43-7A37-C353-8594-D0776D2EA0A4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pic>
        <p:nvPicPr>
          <p:cNvPr id="7" name="U3_13">
            <a:hlinkClick r:id="" action="ppaction://media"/>
            <a:extLst>
              <a:ext uri="{FF2B5EF4-FFF2-40B4-BE49-F238E27FC236}">
                <a16:creationId xmlns:a16="http://schemas.microsoft.com/office/drawing/2014/main" id="{3BD21D10-5283-7477-6044-88E91D2EA0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719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60F7F8-C19F-4415-AF35-2E76D3B993D9}"/>
              </a:ext>
            </a:extLst>
          </p:cNvPr>
          <p:cNvSpPr txBox="1"/>
          <p:nvPr/>
        </p:nvSpPr>
        <p:spPr>
          <a:xfrm>
            <a:off x="6638169" y="1657709"/>
            <a:ext cx="736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oy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26C74-CF89-4119-9AC0-206DF701153E}"/>
              </a:ext>
            </a:extLst>
          </p:cNvPr>
          <p:cNvSpPr txBox="1"/>
          <p:nvPr/>
        </p:nvSpPr>
        <p:spPr>
          <a:xfrm>
            <a:off x="8505292" y="2028997"/>
            <a:ext cx="701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301D9-CDC1-4FB5-AD47-2B5E528CD167}"/>
              </a:ext>
            </a:extLst>
          </p:cNvPr>
          <p:cNvSpPr txBox="1"/>
          <p:nvPr/>
        </p:nvSpPr>
        <p:spPr>
          <a:xfrm>
            <a:off x="10185733" y="2953154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20BA9E7F-561E-4F1D-83A1-18881CB56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963" y="2242484"/>
            <a:ext cx="1660026" cy="1660026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DAC225AE-8842-4BA5-BC58-C7E7C17B2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514" y="1293129"/>
            <a:ext cx="1660025" cy="1660025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858353CC-0B34-4196-AA53-2C1BE1D1D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90" y="985430"/>
            <a:ext cx="1631594" cy="1631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FF3FD3-1546-488D-B465-B6EA4E86137F}"/>
              </a:ext>
            </a:extLst>
          </p:cNvPr>
          <p:cNvSpPr txBox="1"/>
          <p:nvPr/>
        </p:nvSpPr>
        <p:spPr>
          <a:xfrm>
            <a:off x="284375" y="201831"/>
            <a:ext cx="410659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JUMP AND SAY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72D03EE-FD81-4F2F-86A6-821EE680A13D}"/>
              </a:ext>
            </a:extLst>
          </p:cNvPr>
          <p:cNvSpPr/>
          <p:nvPr/>
        </p:nvSpPr>
        <p:spPr>
          <a:xfrm>
            <a:off x="8022731" y="5349425"/>
            <a:ext cx="2405864" cy="863029"/>
          </a:xfrm>
          <a:prstGeom prst="rightArrow">
            <a:avLst/>
          </a:prstGeom>
          <a:solidFill>
            <a:srgbClr val="EF7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1E864BF-D1CC-47FD-B7F6-0AD1E3F78863}"/>
              </a:ext>
            </a:extLst>
          </p:cNvPr>
          <p:cNvSpPr/>
          <p:nvPr/>
        </p:nvSpPr>
        <p:spPr>
          <a:xfrm flipH="1">
            <a:off x="1918342" y="5387716"/>
            <a:ext cx="2405864" cy="86302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800FA-9701-469B-A42E-E80384F41360}"/>
              </a:ext>
            </a:extLst>
          </p:cNvPr>
          <p:cNvSpPr txBox="1"/>
          <p:nvPr/>
        </p:nvSpPr>
        <p:spPr>
          <a:xfrm>
            <a:off x="1238712" y="2953154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ke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9BF38-614F-4B37-AE77-39F01DE535B8}"/>
              </a:ext>
            </a:extLst>
          </p:cNvPr>
          <p:cNvSpPr txBox="1"/>
          <p:nvPr/>
        </p:nvSpPr>
        <p:spPr>
          <a:xfrm>
            <a:off x="2764610" y="2027221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DE2EA-F7CC-48A3-AD2D-BBED0BB518E0}"/>
              </a:ext>
            </a:extLst>
          </p:cNvPr>
          <p:cNvSpPr txBox="1"/>
          <p:nvPr/>
        </p:nvSpPr>
        <p:spPr>
          <a:xfrm>
            <a:off x="4390974" y="118038"/>
            <a:ext cx="7906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in team. Click on an apple. Look and jump left or right.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sound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a 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eɪ</a:t>
            </a:r>
            <a:r>
              <a:rPr lang="en-US" sz="2400" b="1" dirty="0">
                <a:solidFill>
                  <a:srgbClr val="FF0000"/>
                </a:solidFill>
              </a:rPr>
              <a:t>/ </a:t>
            </a:r>
            <a:r>
              <a:rPr lang="en-US" sz="2400" dirty="0"/>
              <a:t>or</a:t>
            </a:r>
            <a:r>
              <a:rPr lang="en-US" sz="2400" b="1" dirty="0">
                <a:solidFill>
                  <a:srgbClr val="FF0000"/>
                </a:solidFill>
              </a:rPr>
              <a:t> oy /</a:t>
            </a:r>
            <a:r>
              <a:rPr lang="en-US" sz="2400" b="1" dirty="0" err="1">
                <a:solidFill>
                  <a:srgbClr val="FF0000"/>
                </a:solidFill>
              </a:rPr>
              <a:t>ɔɪ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the word.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9E007B-4EB4-4EE9-9810-34426824DE30}"/>
              </a:ext>
            </a:extLst>
          </p:cNvPr>
          <p:cNvSpPr txBox="1"/>
          <p:nvPr/>
        </p:nvSpPr>
        <p:spPr>
          <a:xfrm>
            <a:off x="4745100" y="6156797"/>
            <a:ext cx="283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Sam &amp; Marie to try.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0131891C-3787-4264-B674-821F8B56171D}"/>
              </a:ext>
            </a:extLst>
          </p:cNvPr>
          <p:cNvSpPr/>
          <p:nvPr/>
        </p:nvSpPr>
        <p:spPr>
          <a:xfrm>
            <a:off x="1918342" y="4352509"/>
            <a:ext cx="2429551" cy="584775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en-US" sz="3200" dirty="0" err="1">
                <a:solidFill>
                  <a:prstClr val="black"/>
                </a:solidFill>
              </a:rPr>
              <a:t>eɪ</a:t>
            </a:r>
            <a:r>
              <a:rPr lang="en-US" sz="3200" dirty="0">
                <a:solidFill>
                  <a:prstClr val="black"/>
                </a:solidFill>
              </a:rPr>
              <a:t>/,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C2DB50B-F559-4315-93D6-0DE4644C789E}"/>
              </a:ext>
            </a:extLst>
          </p:cNvPr>
          <p:cNvSpPr/>
          <p:nvPr/>
        </p:nvSpPr>
        <p:spPr>
          <a:xfrm>
            <a:off x="8154541" y="4352509"/>
            <a:ext cx="2630399" cy="686171"/>
          </a:xfrm>
          <a:prstGeom prst="wedgeRoundRectCallout">
            <a:avLst>
              <a:gd name="adj1" fmla="val 52890"/>
              <a:gd name="adj2" fmla="val 8485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en-US" sz="3200" dirty="0" err="1">
                <a:solidFill>
                  <a:prstClr val="black"/>
                </a:solidFill>
              </a:rPr>
              <a:t>ɔɪ</a:t>
            </a:r>
            <a:r>
              <a:rPr lang="en-US" sz="3200" dirty="0">
                <a:solidFill>
                  <a:prstClr val="black"/>
                </a:solidFill>
              </a:rPr>
              <a:t>/,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oy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C7C61-24CD-4C85-B4FB-343185E4D527}"/>
              </a:ext>
            </a:extLst>
          </p:cNvPr>
          <p:cNvSpPr txBox="1"/>
          <p:nvPr/>
        </p:nvSpPr>
        <p:spPr>
          <a:xfrm>
            <a:off x="5334262" y="5387716"/>
            <a:ext cx="1562928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F6F6C-6A4B-8034-F21B-6C01867E78D3}"/>
              </a:ext>
            </a:extLst>
          </p:cNvPr>
          <p:cNvSpPr txBox="1"/>
          <p:nvPr/>
        </p:nvSpPr>
        <p:spPr>
          <a:xfrm>
            <a:off x="4745100" y="1689541"/>
            <a:ext cx="1017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by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1F2A70D2-0552-4B3D-9B38-F66394C8C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82" y="1398608"/>
            <a:ext cx="1554546" cy="1554546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554E171-1A26-417F-9499-3F78AB7A4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24" y="1049068"/>
            <a:ext cx="1562928" cy="1562928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B17D038-31A0-4A8B-B8B7-F5A0319C5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0" y="2271364"/>
            <a:ext cx="1631594" cy="16315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43003A-7BA4-ACAB-8A31-AD358E70AB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69" y="4493836"/>
            <a:ext cx="860496" cy="16690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24CAA7-F65C-B760-9F90-A634A7C2F3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72" y="4523161"/>
            <a:ext cx="860496" cy="16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115 L -0.08554 -0.13542 C -0.10325 -0.16598 -0.12994 -0.18264 -0.15794 -0.18264 C -0.18971 -0.18264 -0.21523 -0.16598 -0.23294 -0.13542 L -0.31822 0.00115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08216 -0.1169 C 0.09935 -0.14282 0.125 -0.15671 0.15208 -0.15671 C 0.18281 -0.15671 0.20755 -0.14282 0.22461 -0.1169 L 0.30716 -2.59259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4DC9A5-A4E1-3C2A-5113-75E9AF54E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696" y="639585"/>
            <a:ext cx="8220151" cy="5295103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907D2F-1A10-3257-ED34-3D1D386078FD}"/>
              </a:ext>
            </a:extLst>
          </p:cNvPr>
          <p:cNvSpPr/>
          <p:nvPr/>
        </p:nvSpPr>
        <p:spPr>
          <a:xfrm>
            <a:off x="1366189" y="1320234"/>
            <a:ext cx="985507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C89D1-10CF-7D26-1600-40477E3E24D1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“Write, Match”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D0346-7D1D-8558-7E0B-A559575FEC77}"/>
              </a:ext>
            </a:extLst>
          </p:cNvPr>
          <p:cNvSpPr txBox="1"/>
          <p:nvPr/>
        </p:nvSpPr>
        <p:spPr>
          <a:xfrm>
            <a:off x="5451376" y="2397921"/>
            <a:ext cx="4719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58B2D-89FE-9F59-FF47-00BF3E02DD06}"/>
              </a:ext>
            </a:extLst>
          </p:cNvPr>
          <p:cNvSpPr txBox="1"/>
          <p:nvPr/>
        </p:nvSpPr>
        <p:spPr>
          <a:xfrm>
            <a:off x="9489990" y="2397921"/>
            <a:ext cx="3096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 err="1">
                <a:solidFill>
                  <a:srgbClr val="FF0000"/>
                </a:solidFill>
              </a:rPr>
              <a:t>i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09F7FD-6354-636E-596E-FFBBC12A1B0D}"/>
              </a:ext>
            </a:extLst>
          </p:cNvPr>
          <p:cNvSpPr txBox="1"/>
          <p:nvPr/>
        </p:nvSpPr>
        <p:spPr>
          <a:xfrm>
            <a:off x="7371226" y="2377520"/>
            <a:ext cx="44181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90ACA5-C14F-C8A5-AE98-4ED805181EDF}"/>
              </a:ext>
            </a:extLst>
          </p:cNvPr>
          <p:cNvSpPr/>
          <p:nvPr/>
        </p:nvSpPr>
        <p:spPr>
          <a:xfrm>
            <a:off x="1315388" y="2022303"/>
            <a:ext cx="1087107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5" name="AB U3_03">
            <a:hlinkClick r:id="" action="ppaction://media"/>
            <a:extLst>
              <a:ext uri="{FF2B5EF4-FFF2-40B4-BE49-F238E27FC236}">
                <a16:creationId xmlns:a16="http://schemas.microsoft.com/office/drawing/2014/main" id="{32250CD9-36E5-AFD8-840B-3DC7D63DE7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5262" y="654022"/>
            <a:ext cx="487363" cy="48736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0ABC32E-8E50-FC68-DC24-E9523B1C575B}"/>
              </a:ext>
            </a:extLst>
          </p:cNvPr>
          <p:cNvSpPr/>
          <p:nvPr/>
        </p:nvSpPr>
        <p:spPr>
          <a:xfrm>
            <a:off x="5588000" y="2800270"/>
            <a:ext cx="99328" cy="523220"/>
          </a:xfrm>
          <a:custGeom>
            <a:avLst/>
            <a:gdLst>
              <a:gd name="connsiteX0" fmla="*/ 142240 w 142240"/>
              <a:gd name="connsiteY0" fmla="*/ 0 h 721360"/>
              <a:gd name="connsiteX1" fmla="*/ 0 w 142240"/>
              <a:gd name="connsiteY1" fmla="*/ 721360 h 7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240" h="721360">
                <a:moveTo>
                  <a:pt x="142240" y="0"/>
                </a:moveTo>
                <a:lnTo>
                  <a:pt x="0" y="721360"/>
                </a:lnTo>
              </a:path>
            </a:pathLst>
          </a:custGeom>
          <a:noFill/>
          <a:ln w="28575">
            <a:solidFill>
              <a:srgbClr val="3EA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0FCC89-27B9-DF0F-B775-D168C584A9B0}"/>
              </a:ext>
            </a:extLst>
          </p:cNvPr>
          <p:cNvSpPr/>
          <p:nvPr/>
        </p:nvSpPr>
        <p:spPr>
          <a:xfrm>
            <a:off x="6959588" y="2825650"/>
            <a:ext cx="612221" cy="603350"/>
          </a:xfrm>
          <a:custGeom>
            <a:avLst/>
            <a:gdLst>
              <a:gd name="connsiteX0" fmla="*/ 650240 w 650240"/>
              <a:gd name="connsiteY0" fmla="*/ 0 h 812800"/>
              <a:gd name="connsiteX1" fmla="*/ 0 w 650240"/>
              <a:gd name="connsiteY1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240" h="812800">
                <a:moveTo>
                  <a:pt x="650240" y="0"/>
                </a:moveTo>
                <a:lnTo>
                  <a:pt x="0" y="812800"/>
                </a:lnTo>
              </a:path>
            </a:pathLst>
          </a:custGeom>
          <a:noFill/>
          <a:ln w="28575">
            <a:solidFill>
              <a:srgbClr val="EF7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E41DFE0-8FCA-2829-D00B-DDCBA85DEDDE}"/>
              </a:ext>
            </a:extLst>
          </p:cNvPr>
          <p:cNvSpPr/>
          <p:nvPr/>
        </p:nvSpPr>
        <p:spPr>
          <a:xfrm>
            <a:off x="8503920" y="2825650"/>
            <a:ext cx="1117600" cy="710029"/>
          </a:xfrm>
          <a:custGeom>
            <a:avLst/>
            <a:gdLst>
              <a:gd name="connsiteX0" fmla="*/ 1534160 w 1534160"/>
              <a:gd name="connsiteY0" fmla="*/ 0 h 914400"/>
              <a:gd name="connsiteX1" fmla="*/ 0 w 153416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4160" h="914400">
                <a:moveTo>
                  <a:pt x="1534160" y="0"/>
                </a:moveTo>
                <a:lnTo>
                  <a:pt x="0" y="914400"/>
                </a:lnTo>
              </a:path>
            </a:pathLst>
          </a:custGeom>
          <a:noFill/>
          <a:ln w="28575">
            <a:solidFill>
              <a:srgbClr val="C7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CA3906-3C4A-65BF-B032-104FD404BF2F}"/>
              </a:ext>
            </a:extLst>
          </p:cNvPr>
          <p:cNvSpPr txBox="1"/>
          <p:nvPr/>
        </p:nvSpPr>
        <p:spPr>
          <a:xfrm>
            <a:off x="3581936" y="5414511"/>
            <a:ext cx="4719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B3ED8E-79E5-4452-6B4D-CFFA19F095A2}"/>
              </a:ext>
            </a:extLst>
          </p:cNvPr>
          <p:cNvSpPr txBox="1"/>
          <p:nvPr/>
        </p:nvSpPr>
        <p:spPr>
          <a:xfrm>
            <a:off x="5420895" y="5414511"/>
            <a:ext cx="4719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BC580-E598-7164-9261-1DC18783341D}"/>
              </a:ext>
            </a:extLst>
          </p:cNvPr>
          <p:cNvSpPr txBox="1"/>
          <p:nvPr/>
        </p:nvSpPr>
        <p:spPr>
          <a:xfrm>
            <a:off x="7422454" y="5411468"/>
            <a:ext cx="4719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 err="1">
                <a:solidFill>
                  <a:srgbClr val="FF0000"/>
                </a:solidFill>
              </a:rPr>
              <a:t>i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ED6D75-54F9-0BED-4604-8A7C7E239DCD}"/>
              </a:ext>
            </a:extLst>
          </p:cNvPr>
          <p:cNvSpPr txBox="1"/>
          <p:nvPr/>
        </p:nvSpPr>
        <p:spPr>
          <a:xfrm>
            <a:off x="9269083" y="5419148"/>
            <a:ext cx="44181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sz="28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7D9515-753B-4EB4-4DA1-04F0F4CEF02C}"/>
              </a:ext>
            </a:extLst>
          </p:cNvPr>
          <p:cNvSpPr/>
          <p:nvPr/>
        </p:nvSpPr>
        <p:spPr>
          <a:xfrm>
            <a:off x="4040173" y="3779520"/>
            <a:ext cx="1380721" cy="671730"/>
          </a:xfrm>
          <a:custGeom>
            <a:avLst/>
            <a:gdLst>
              <a:gd name="connsiteX0" fmla="*/ 142240 w 142240"/>
              <a:gd name="connsiteY0" fmla="*/ 0 h 721360"/>
              <a:gd name="connsiteX1" fmla="*/ 0 w 142240"/>
              <a:gd name="connsiteY1" fmla="*/ 721360 h 7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240" h="721360">
                <a:moveTo>
                  <a:pt x="142240" y="0"/>
                </a:moveTo>
                <a:lnTo>
                  <a:pt x="0" y="721360"/>
                </a:lnTo>
              </a:path>
            </a:pathLst>
          </a:custGeom>
          <a:noFill/>
          <a:ln w="28575">
            <a:solidFill>
              <a:srgbClr val="3EA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3DE37C9-87DD-B401-C5C1-7F663C9D92C5}"/>
              </a:ext>
            </a:extLst>
          </p:cNvPr>
          <p:cNvSpPr/>
          <p:nvPr/>
        </p:nvSpPr>
        <p:spPr>
          <a:xfrm flipH="1">
            <a:off x="5574583" y="3876631"/>
            <a:ext cx="45719" cy="671730"/>
          </a:xfrm>
          <a:custGeom>
            <a:avLst/>
            <a:gdLst>
              <a:gd name="connsiteX0" fmla="*/ 142240 w 142240"/>
              <a:gd name="connsiteY0" fmla="*/ 0 h 721360"/>
              <a:gd name="connsiteX1" fmla="*/ 0 w 142240"/>
              <a:gd name="connsiteY1" fmla="*/ 721360 h 7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240" h="721360">
                <a:moveTo>
                  <a:pt x="142240" y="0"/>
                </a:moveTo>
                <a:lnTo>
                  <a:pt x="0" y="721360"/>
                </a:lnTo>
              </a:path>
            </a:pathLst>
          </a:custGeom>
          <a:noFill/>
          <a:ln w="28575">
            <a:solidFill>
              <a:srgbClr val="3EA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0725C59-301F-52CD-7494-87819E6A48F6}"/>
              </a:ext>
            </a:extLst>
          </p:cNvPr>
          <p:cNvSpPr/>
          <p:nvPr/>
        </p:nvSpPr>
        <p:spPr>
          <a:xfrm>
            <a:off x="7246523" y="3767797"/>
            <a:ext cx="904409" cy="780564"/>
          </a:xfrm>
          <a:custGeom>
            <a:avLst/>
            <a:gdLst>
              <a:gd name="connsiteX0" fmla="*/ 1534160 w 1534160"/>
              <a:gd name="connsiteY0" fmla="*/ 0 h 914400"/>
              <a:gd name="connsiteX1" fmla="*/ 0 w 153416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4160" h="914400">
                <a:moveTo>
                  <a:pt x="1534160" y="0"/>
                </a:moveTo>
                <a:lnTo>
                  <a:pt x="0" y="914400"/>
                </a:lnTo>
              </a:path>
            </a:pathLst>
          </a:custGeom>
          <a:noFill/>
          <a:ln w="28575">
            <a:solidFill>
              <a:srgbClr val="C7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572EC9C-BCE5-3E82-A5DA-6185BE91C980}"/>
              </a:ext>
            </a:extLst>
          </p:cNvPr>
          <p:cNvSpPr/>
          <p:nvPr/>
        </p:nvSpPr>
        <p:spPr>
          <a:xfrm rot="15868409">
            <a:off x="7802412" y="3016185"/>
            <a:ext cx="994535" cy="2295508"/>
          </a:xfrm>
          <a:custGeom>
            <a:avLst/>
            <a:gdLst>
              <a:gd name="connsiteX0" fmla="*/ 650240 w 650240"/>
              <a:gd name="connsiteY0" fmla="*/ 0 h 812800"/>
              <a:gd name="connsiteX1" fmla="*/ 0 w 650240"/>
              <a:gd name="connsiteY1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240" h="812800">
                <a:moveTo>
                  <a:pt x="650240" y="0"/>
                </a:moveTo>
                <a:lnTo>
                  <a:pt x="0" y="812800"/>
                </a:lnTo>
              </a:path>
            </a:pathLst>
          </a:custGeom>
          <a:noFill/>
          <a:ln w="28575">
            <a:solidFill>
              <a:srgbClr val="EF7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57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0" grpId="0"/>
      <p:bldP spid="8" grpId="0" animBg="1"/>
      <p:bldP spid="11" grpId="0" animBg="1"/>
      <p:bldP spid="12" grpId="0" animBg="1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334F6-A94E-25BA-4983-117177DD1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76" y="650240"/>
            <a:ext cx="9153248" cy="526288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C89D1-10CF-7D26-1600-40477E3E24D1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“Match”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90ACA5-C14F-C8A5-AE98-4ED805181EDF}"/>
              </a:ext>
            </a:extLst>
          </p:cNvPr>
          <p:cNvSpPr/>
          <p:nvPr/>
        </p:nvSpPr>
        <p:spPr>
          <a:xfrm>
            <a:off x="4891708" y="683270"/>
            <a:ext cx="1087107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45DBA16-23F4-B3F8-5746-C5B4AA206574}"/>
              </a:ext>
            </a:extLst>
          </p:cNvPr>
          <p:cNvSpPr/>
          <p:nvPr/>
        </p:nvSpPr>
        <p:spPr>
          <a:xfrm>
            <a:off x="6604000" y="1859280"/>
            <a:ext cx="883920" cy="2174240"/>
          </a:xfrm>
          <a:custGeom>
            <a:avLst/>
            <a:gdLst>
              <a:gd name="connsiteX0" fmla="*/ 883920 w 883920"/>
              <a:gd name="connsiteY0" fmla="*/ 0 h 2174240"/>
              <a:gd name="connsiteX1" fmla="*/ 213360 w 883920"/>
              <a:gd name="connsiteY1" fmla="*/ 568960 h 2174240"/>
              <a:gd name="connsiteX2" fmla="*/ 142240 w 883920"/>
              <a:gd name="connsiteY2" fmla="*/ 1818640 h 2174240"/>
              <a:gd name="connsiteX3" fmla="*/ 0 w 883920"/>
              <a:gd name="connsiteY3" fmla="*/ 2174240 h 217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920" h="2174240">
                <a:moveTo>
                  <a:pt x="883920" y="0"/>
                </a:moveTo>
                <a:cubicBezTo>
                  <a:pt x="610446" y="132926"/>
                  <a:pt x="336973" y="265853"/>
                  <a:pt x="213360" y="568960"/>
                </a:cubicBezTo>
                <a:cubicBezTo>
                  <a:pt x="89747" y="872067"/>
                  <a:pt x="177800" y="1551093"/>
                  <a:pt x="142240" y="1818640"/>
                </a:cubicBezTo>
                <a:cubicBezTo>
                  <a:pt x="106680" y="2086187"/>
                  <a:pt x="53340" y="2130213"/>
                  <a:pt x="0" y="21742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F2294B-CEC7-9486-6F0F-A812C1E7A536}"/>
              </a:ext>
            </a:extLst>
          </p:cNvPr>
          <p:cNvSpPr/>
          <p:nvPr/>
        </p:nvSpPr>
        <p:spPr>
          <a:xfrm>
            <a:off x="4348480" y="2794000"/>
            <a:ext cx="680720" cy="1564640"/>
          </a:xfrm>
          <a:custGeom>
            <a:avLst/>
            <a:gdLst>
              <a:gd name="connsiteX0" fmla="*/ 0 w 680720"/>
              <a:gd name="connsiteY0" fmla="*/ 0 h 1564640"/>
              <a:gd name="connsiteX1" fmla="*/ 680720 w 680720"/>
              <a:gd name="connsiteY1" fmla="*/ 1564640 h 156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720" h="1564640">
                <a:moveTo>
                  <a:pt x="0" y="0"/>
                </a:moveTo>
                <a:lnTo>
                  <a:pt x="680720" y="156464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49C140-D5D6-F45D-8FA9-20185DE7C872}"/>
              </a:ext>
            </a:extLst>
          </p:cNvPr>
          <p:cNvSpPr/>
          <p:nvPr/>
        </p:nvSpPr>
        <p:spPr>
          <a:xfrm>
            <a:off x="2875280" y="2773680"/>
            <a:ext cx="4663440" cy="1371600"/>
          </a:xfrm>
          <a:custGeom>
            <a:avLst/>
            <a:gdLst>
              <a:gd name="connsiteX0" fmla="*/ 4663440 w 4663440"/>
              <a:gd name="connsiteY0" fmla="*/ 0 h 1371600"/>
              <a:gd name="connsiteX1" fmla="*/ 4145280 w 4663440"/>
              <a:gd name="connsiteY1" fmla="*/ 589280 h 1371600"/>
              <a:gd name="connsiteX2" fmla="*/ 2509520 w 4663440"/>
              <a:gd name="connsiteY2" fmla="*/ 345440 h 1371600"/>
              <a:gd name="connsiteX3" fmla="*/ 0 w 4663440"/>
              <a:gd name="connsiteY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440" h="1371600">
                <a:moveTo>
                  <a:pt x="4663440" y="0"/>
                </a:moveTo>
                <a:cubicBezTo>
                  <a:pt x="4583853" y="265853"/>
                  <a:pt x="4504267" y="531707"/>
                  <a:pt x="4145280" y="589280"/>
                </a:cubicBezTo>
                <a:cubicBezTo>
                  <a:pt x="3786293" y="646853"/>
                  <a:pt x="3200400" y="215053"/>
                  <a:pt x="2509520" y="345440"/>
                </a:cubicBezTo>
                <a:cubicBezTo>
                  <a:pt x="1818640" y="475827"/>
                  <a:pt x="909320" y="923713"/>
                  <a:pt x="0" y="13716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01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D991A46-D556-AB61-E30D-D5ADFE83DC4D}"/>
              </a:ext>
            </a:extLst>
          </p:cNvPr>
          <p:cNvGrpSpPr/>
          <p:nvPr/>
        </p:nvGrpSpPr>
        <p:grpSpPr>
          <a:xfrm>
            <a:off x="8115410" y="3424046"/>
            <a:ext cx="4007766" cy="2590159"/>
            <a:chOff x="7149834" y="3717832"/>
            <a:chExt cx="4854102" cy="3012477"/>
          </a:xfrm>
        </p:grpSpPr>
        <p:pic>
          <p:nvPicPr>
            <p:cNvPr id="31" name="Picture 6" descr="5 Cartoon Clouds (PNG Transparent) | OnlyGFX.com">
              <a:extLst>
                <a:ext uri="{FF2B5EF4-FFF2-40B4-BE49-F238E27FC236}">
                  <a16:creationId xmlns:a16="http://schemas.microsoft.com/office/drawing/2014/main" id="{58645E13-4EAB-515E-7A94-977B99C16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834" y="3717832"/>
              <a:ext cx="4854102" cy="281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D4F2AD0-521E-E351-E88E-DCB10FCDE2DC}"/>
                </a:ext>
              </a:extLst>
            </p:cNvPr>
            <p:cNvSpPr/>
            <p:nvPr/>
          </p:nvSpPr>
          <p:spPr>
            <a:xfrm>
              <a:off x="8536022" y="5962727"/>
              <a:ext cx="2081719" cy="76758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S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/</a:t>
              </a:r>
              <a:r>
                <a:rPr kumimoji="0" lang="en-SG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S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8616B8-8153-65AC-338D-5A28E3E99157}"/>
              </a:ext>
            </a:extLst>
          </p:cNvPr>
          <p:cNvGrpSpPr/>
          <p:nvPr/>
        </p:nvGrpSpPr>
        <p:grpSpPr>
          <a:xfrm>
            <a:off x="54359" y="3424793"/>
            <a:ext cx="4007766" cy="2590159"/>
            <a:chOff x="188066" y="3717832"/>
            <a:chExt cx="4854102" cy="3012477"/>
          </a:xfrm>
        </p:grpSpPr>
        <p:pic>
          <p:nvPicPr>
            <p:cNvPr id="1030" name="Picture 6" descr="5 Cartoon Clouds (PNG Transparent) | OnlyGFX.com">
              <a:extLst>
                <a:ext uri="{FF2B5EF4-FFF2-40B4-BE49-F238E27FC236}">
                  <a16:creationId xmlns:a16="http://schemas.microsoft.com/office/drawing/2014/main" id="{DF226CDF-11AF-38E5-C1BA-59465D7EC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66" y="3717832"/>
              <a:ext cx="4854102" cy="281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E4FD4C-89A6-3CA7-CDF7-6B49BCCBC247}"/>
                </a:ext>
              </a:extLst>
            </p:cNvPr>
            <p:cNvSpPr/>
            <p:nvPr/>
          </p:nvSpPr>
          <p:spPr>
            <a:xfrm>
              <a:off x="1464449" y="5962727"/>
              <a:ext cx="2081719" cy="76758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/a/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8DE4D3E-E2AD-E63E-A176-90B1451514E2}"/>
              </a:ext>
            </a:extLst>
          </p:cNvPr>
          <p:cNvGrpSpPr/>
          <p:nvPr/>
        </p:nvGrpSpPr>
        <p:grpSpPr>
          <a:xfrm>
            <a:off x="4023293" y="3836616"/>
            <a:ext cx="4007766" cy="2590159"/>
            <a:chOff x="188066" y="3717832"/>
            <a:chExt cx="4854102" cy="3012477"/>
          </a:xfrm>
        </p:grpSpPr>
        <p:pic>
          <p:nvPicPr>
            <p:cNvPr id="60" name="Picture 6" descr="5 Cartoon Clouds (PNG Transparent) | OnlyGFX.com">
              <a:extLst>
                <a:ext uri="{FF2B5EF4-FFF2-40B4-BE49-F238E27FC236}">
                  <a16:creationId xmlns:a16="http://schemas.microsoft.com/office/drawing/2014/main" id="{F5E832F4-F8D9-1428-1A39-D3487CD64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66" y="3717832"/>
              <a:ext cx="4854102" cy="281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DDB4898-7EA8-9D18-ADB9-1BB5FDEDC0D8}"/>
                </a:ext>
              </a:extLst>
            </p:cNvPr>
            <p:cNvSpPr/>
            <p:nvPr/>
          </p:nvSpPr>
          <p:spPr>
            <a:xfrm>
              <a:off x="1464449" y="5962727"/>
              <a:ext cx="2081719" cy="76758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/e/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00DA96-2060-C760-EC8E-F20C607121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438" b="98655" l="1233" r="98550">
                        <a14:foregroundMark x1="27339" y1="3587" x2="29949" y2="5232"/>
                        <a14:foregroundMark x1="29514" y1="3737" x2="37273" y2="4933"/>
                        <a14:foregroundMark x1="29659" y1="3886" x2="35025" y2="12706"/>
                        <a14:foregroundMark x1="35025" y1="12706" x2="35025" y2="12706"/>
                        <a14:foregroundMark x1="37128" y1="9417" x2="52284" y2="16293"/>
                        <a14:foregroundMark x1="40754" y1="5381" x2="55112" y2="14798"/>
                        <a14:foregroundMark x1="35968" y1="39761" x2="44453" y2="60090"/>
                        <a14:foregroundMark x1="4206" y1="7324" x2="11095" y2="11809"/>
                        <a14:foregroundMark x1="1305" y1="10015" x2="1523" y2="10463"/>
                        <a14:foregroundMark x1="44235" y1="91181" x2="44235" y2="91181"/>
                        <a14:foregroundMark x1="42132" y1="98804" x2="42132" y2="98804"/>
                        <a14:foregroundMark x1="90645" y1="56652" x2="90645" y2="56652"/>
                        <a14:foregroundMark x1="93836" y1="45740" x2="93836" y2="45740"/>
                        <a14:foregroundMark x1="98550" y1="11809" x2="98550" y2="11809"/>
                        <a14:foregroundMark x1="50616" y1="95815" x2="51487" y2="95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549" y="144809"/>
            <a:ext cx="7199679" cy="3492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422D1-1E14-CE20-79AB-C440FB17499B}"/>
              </a:ext>
            </a:extLst>
          </p:cNvPr>
          <p:cNvSpPr txBox="1"/>
          <p:nvPr/>
        </p:nvSpPr>
        <p:spPr>
          <a:xfrm rot="20102806">
            <a:off x="7574020" y="2350180"/>
            <a:ext cx="79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lang="en-SG" sz="3200" b="1" dirty="0">
                <a:latin typeface="Calibri" panose="020F0502020204030204"/>
              </a:rPr>
              <a:t>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0B7F91-40AD-DB31-EABF-FB8698CE1566}"/>
              </a:ext>
            </a:extLst>
          </p:cNvPr>
          <p:cNvSpPr txBox="1"/>
          <p:nvPr/>
        </p:nvSpPr>
        <p:spPr>
          <a:xfrm rot="932722">
            <a:off x="8510829" y="779376"/>
            <a:ext cx="1161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6FC3A5-2937-74C2-8186-2C4F6350ECC5}"/>
              </a:ext>
            </a:extLst>
          </p:cNvPr>
          <p:cNvSpPr txBox="1"/>
          <p:nvPr/>
        </p:nvSpPr>
        <p:spPr>
          <a:xfrm rot="21190760">
            <a:off x="5077508" y="1187214"/>
            <a:ext cx="7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67B38-2BD2-F4F3-A4D5-47012FC99FFF}"/>
              </a:ext>
            </a:extLst>
          </p:cNvPr>
          <p:cNvSpPr txBox="1"/>
          <p:nvPr/>
        </p:nvSpPr>
        <p:spPr>
          <a:xfrm rot="21000701">
            <a:off x="6442422" y="826438"/>
            <a:ext cx="803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CFC41-95CD-0FCB-54DB-843527CD9BD5}"/>
              </a:ext>
            </a:extLst>
          </p:cNvPr>
          <p:cNvSpPr txBox="1"/>
          <p:nvPr/>
        </p:nvSpPr>
        <p:spPr>
          <a:xfrm>
            <a:off x="6505389" y="1760249"/>
            <a:ext cx="841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8AC337-6BCF-87C6-3BE5-26926E53A7B8}"/>
              </a:ext>
            </a:extLst>
          </p:cNvPr>
          <p:cNvSpPr txBox="1"/>
          <p:nvPr/>
        </p:nvSpPr>
        <p:spPr>
          <a:xfrm>
            <a:off x="4257438" y="667022"/>
            <a:ext cx="7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DF58BC-B929-3A67-FCED-2E25AEF9CF4D}"/>
              </a:ext>
            </a:extLst>
          </p:cNvPr>
          <p:cNvSpPr txBox="1"/>
          <p:nvPr/>
        </p:nvSpPr>
        <p:spPr>
          <a:xfrm rot="772521">
            <a:off x="3316998" y="1092609"/>
            <a:ext cx="809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912060-3540-FFDA-1839-DC27A1424156}"/>
              </a:ext>
            </a:extLst>
          </p:cNvPr>
          <p:cNvSpPr txBox="1"/>
          <p:nvPr/>
        </p:nvSpPr>
        <p:spPr>
          <a:xfrm>
            <a:off x="5429036" y="2642569"/>
            <a:ext cx="1076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3198F4-DD56-0ECC-CFF4-CE5B119F1A97}"/>
              </a:ext>
            </a:extLst>
          </p:cNvPr>
          <p:cNvSpPr txBox="1"/>
          <p:nvPr/>
        </p:nvSpPr>
        <p:spPr>
          <a:xfrm rot="1168157">
            <a:off x="4121605" y="1963789"/>
            <a:ext cx="86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6E7C70-80B2-F86B-339F-2B2AC84B156A}"/>
              </a:ext>
            </a:extLst>
          </p:cNvPr>
          <p:cNvSpPr txBox="1"/>
          <p:nvPr/>
        </p:nvSpPr>
        <p:spPr>
          <a:xfrm rot="21263262">
            <a:off x="8459557" y="1662005"/>
            <a:ext cx="123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pic>
        <p:nvPicPr>
          <p:cNvPr id="46" name="hen">
            <a:hlinkClick r:id="" action="ppaction://media"/>
            <a:extLst>
              <a:ext uri="{FF2B5EF4-FFF2-40B4-BE49-F238E27FC236}">
                <a16:creationId xmlns:a16="http://schemas.microsoft.com/office/drawing/2014/main" id="{8CD2C26D-7B23-545E-C6A6-A928D33F6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95990" y="1850207"/>
            <a:ext cx="487363" cy="487363"/>
          </a:xfrm>
          <a:prstGeom prst="rect">
            <a:avLst/>
          </a:prstGeom>
        </p:spPr>
      </p:pic>
      <p:pic>
        <p:nvPicPr>
          <p:cNvPr id="47" name="hot">
            <a:hlinkClick r:id="" action="ppaction://media"/>
            <a:extLst>
              <a:ext uri="{FF2B5EF4-FFF2-40B4-BE49-F238E27FC236}">
                <a16:creationId xmlns:a16="http://schemas.microsoft.com/office/drawing/2014/main" id="{40F9F7BD-A0B7-D34C-31CD-D4E57FC3E7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95991" y="2477940"/>
            <a:ext cx="487363" cy="4873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4665916-9150-4592-6594-CDD455C035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438" b="98655" l="1233" r="98550">
                        <a14:foregroundMark x1="27339" y1="3587" x2="29949" y2="5232"/>
                        <a14:foregroundMark x1="29514" y1="3737" x2="37273" y2="4933"/>
                        <a14:foregroundMark x1="29659" y1="3886" x2="35025" y2="12706"/>
                        <a14:foregroundMark x1="35025" y1="12706" x2="35025" y2="12706"/>
                        <a14:foregroundMark x1="37128" y1="9417" x2="52284" y2="16293"/>
                        <a14:foregroundMark x1="40754" y1="5381" x2="55112" y2="14798"/>
                        <a14:foregroundMark x1="35968" y1="39761" x2="44453" y2="60090"/>
                        <a14:foregroundMark x1="4206" y1="7324" x2="11095" y2="11809"/>
                        <a14:foregroundMark x1="1305" y1="10015" x2="1523" y2="10463"/>
                        <a14:foregroundMark x1="44235" y1="91181" x2="44235" y2="91181"/>
                        <a14:foregroundMark x1="42132" y1="98804" x2="42132" y2="98804"/>
                        <a14:foregroundMark x1="90645" y1="56652" x2="90645" y2="56652"/>
                        <a14:foregroundMark x1="93836" y1="45740" x2="93836" y2="45740"/>
                        <a14:foregroundMark x1="98550" y1="11809" x2="98550" y2="11809"/>
                        <a14:foregroundMark x1="50616" y1="95815" x2="51487" y2="95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963" y="162081"/>
            <a:ext cx="7199679" cy="349281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39BF11E5-5FD6-0A38-55E6-DA69F98AAB35}"/>
              </a:ext>
            </a:extLst>
          </p:cNvPr>
          <p:cNvSpPr/>
          <p:nvPr/>
        </p:nvSpPr>
        <p:spPr>
          <a:xfrm>
            <a:off x="4084121" y="465879"/>
            <a:ext cx="48353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SORTING SOUNDS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420B27-F3C2-26A6-9ECD-F0C15019A09F}"/>
              </a:ext>
            </a:extLst>
          </p:cNvPr>
          <p:cNvSpPr txBox="1"/>
          <p:nvPr/>
        </p:nvSpPr>
        <p:spPr>
          <a:xfrm>
            <a:off x="4265815" y="1243861"/>
            <a:ext cx="4673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aloud the words in the bowl.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 the sounds in the correct clouds below.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correct answer = 1 point.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62FE6D-15C5-28FB-1A0D-3E55C00A6098}"/>
              </a:ext>
            </a:extLst>
          </p:cNvPr>
          <p:cNvSpPr txBox="1"/>
          <p:nvPr/>
        </p:nvSpPr>
        <p:spPr>
          <a:xfrm>
            <a:off x="2905549" y="6455761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words to sort them</a:t>
            </a:r>
          </a:p>
        </p:txBody>
      </p:sp>
      <p:sp>
        <p:nvSpPr>
          <p:cNvPr id="62" name="Google Shape;281;p15">
            <a:extLst>
              <a:ext uri="{FF2B5EF4-FFF2-40B4-BE49-F238E27FC236}">
                <a16:creationId xmlns:a16="http://schemas.microsoft.com/office/drawing/2014/main" id="{D76E1189-986A-C17E-A0D4-BF37AE4FEC4A}"/>
              </a:ext>
            </a:extLst>
          </p:cNvPr>
          <p:cNvSpPr txBox="1">
            <a:spLocks/>
          </p:cNvSpPr>
          <p:nvPr/>
        </p:nvSpPr>
        <p:spPr>
          <a:xfrm>
            <a:off x="-33459" y="34944"/>
            <a:ext cx="335847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FURTHER PRACTICE</a:t>
            </a:r>
          </a:p>
        </p:txBody>
      </p:sp>
      <p:pic>
        <p:nvPicPr>
          <p:cNvPr id="2" name="rat">
            <a:hlinkClick r:id="" action="ppaction://media"/>
            <a:extLst>
              <a:ext uri="{FF2B5EF4-FFF2-40B4-BE49-F238E27FC236}">
                <a16:creationId xmlns:a16="http://schemas.microsoft.com/office/drawing/2014/main" id="{435D9420-5877-7903-C50A-B297B94F7D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95991" y="0"/>
            <a:ext cx="487363" cy="487363"/>
          </a:xfrm>
          <a:prstGeom prst="rect">
            <a:avLst/>
          </a:prstGeom>
        </p:spPr>
      </p:pic>
      <p:pic>
        <p:nvPicPr>
          <p:cNvPr id="3" name="can">
            <a:hlinkClick r:id="" action="ppaction://media"/>
            <a:extLst>
              <a:ext uri="{FF2B5EF4-FFF2-40B4-BE49-F238E27FC236}">
                <a16:creationId xmlns:a16="http://schemas.microsoft.com/office/drawing/2014/main" id="{B72C8D08-2947-36AD-A1F5-B1DD4BDD7C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99575" y="627733"/>
            <a:ext cx="487363" cy="487363"/>
          </a:xfrm>
          <a:prstGeom prst="rect">
            <a:avLst/>
          </a:prstGeom>
        </p:spPr>
      </p:pic>
      <p:pic>
        <p:nvPicPr>
          <p:cNvPr id="4" name="van">
            <a:hlinkClick r:id="" action="ppaction://media"/>
            <a:extLst>
              <a:ext uri="{FF2B5EF4-FFF2-40B4-BE49-F238E27FC236}">
                <a16:creationId xmlns:a16="http://schemas.microsoft.com/office/drawing/2014/main" id="{3F6E68DF-FE48-6BCE-5154-3D04CEB2D8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99576" y="1238970"/>
            <a:ext cx="487363" cy="487363"/>
          </a:xfrm>
          <a:prstGeom prst="rect">
            <a:avLst/>
          </a:prstGeom>
        </p:spPr>
      </p:pic>
      <p:pic>
        <p:nvPicPr>
          <p:cNvPr id="6" name="jet">
            <a:hlinkClick r:id="" action="ppaction://media"/>
            <a:extLst>
              <a:ext uri="{FF2B5EF4-FFF2-40B4-BE49-F238E27FC236}">
                <a16:creationId xmlns:a16="http://schemas.microsoft.com/office/drawing/2014/main" id="{A9A48AA0-DC53-6F86-9E4C-3CF044BBDEB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65406" y="2569"/>
            <a:ext cx="487363" cy="487363"/>
          </a:xfrm>
          <a:prstGeom prst="rect">
            <a:avLst/>
          </a:prstGeom>
        </p:spPr>
      </p:pic>
      <p:pic>
        <p:nvPicPr>
          <p:cNvPr id="13" name="ten">
            <a:hlinkClick r:id="" action="ppaction://media"/>
            <a:extLst>
              <a:ext uri="{FF2B5EF4-FFF2-40B4-BE49-F238E27FC236}">
                <a16:creationId xmlns:a16="http://schemas.microsoft.com/office/drawing/2014/main" id="{6981F9B1-54DA-E7B2-2B6F-6C2AF1E262C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65405" y="558832"/>
            <a:ext cx="487363" cy="487363"/>
          </a:xfrm>
          <a:prstGeom prst="rect">
            <a:avLst/>
          </a:prstGeom>
        </p:spPr>
      </p:pic>
      <p:pic>
        <p:nvPicPr>
          <p:cNvPr id="14" name="wig">
            <a:hlinkClick r:id="" action="ppaction://media"/>
            <a:extLst>
              <a:ext uri="{FF2B5EF4-FFF2-40B4-BE49-F238E27FC236}">
                <a16:creationId xmlns:a16="http://schemas.microsoft.com/office/drawing/2014/main" id="{121BFE89-D9E0-B757-C7CE-63738D90F71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65404" y="1195660"/>
            <a:ext cx="487363" cy="487363"/>
          </a:xfrm>
          <a:prstGeom prst="rect">
            <a:avLst/>
          </a:prstGeom>
        </p:spPr>
      </p:pic>
      <p:pic>
        <p:nvPicPr>
          <p:cNvPr id="15" name="pin">
            <a:hlinkClick r:id="" action="ppaction://media"/>
            <a:extLst>
              <a:ext uri="{FF2B5EF4-FFF2-40B4-BE49-F238E27FC236}">
                <a16:creationId xmlns:a16="http://schemas.microsoft.com/office/drawing/2014/main" id="{1338A63A-4364-33E6-8514-A7F2B0C521D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65404" y="2378635"/>
            <a:ext cx="487363" cy="487363"/>
          </a:xfrm>
          <a:prstGeom prst="rect">
            <a:avLst/>
          </a:prstGeom>
        </p:spPr>
      </p:pic>
      <p:pic>
        <p:nvPicPr>
          <p:cNvPr id="17" name="zip">
            <a:hlinkClick r:id="" action="ppaction://media"/>
            <a:extLst>
              <a:ext uri="{FF2B5EF4-FFF2-40B4-BE49-F238E27FC236}">
                <a16:creationId xmlns:a16="http://schemas.microsoft.com/office/drawing/2014/main" id="{0DF0CE13-7D2F-82AD-A2E8-D42175AEDDC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41216" y="1742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14362 0.5858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2928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18568 0.2909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1453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34597 0.3011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504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45156 0.5576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8" y="2787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43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4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59531 0.471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66" y="2356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2963 L 0.05547 0.4599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150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331 L -0.14115 0.4814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22407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09636 0.38078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5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77556E-17 L 0.0612 0.4919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2458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7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5" grpId="0"/>
      <p:bldP spid="45" grpId="2"/>
      <p:bldP spid="53" grpId="0"/>
      <p:bldP spid="53" grpId="1"/>
      <p:bldP spid="54" grpId="0"/>
      <p:bldP spid="5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/>
        </p:nvGraphicFramePr>
        <p:xfrm>
          <a:off x="690980" y="846459"/>
          <a:ext cx="3133725" cy="471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833856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891675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2054942">
                <a:tc>
                  <a:txBody>
                    <a:bodyPr/>
                    <a:lstStyle/>
                    <a:p>
                      <a:pPr algn="l"/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690980" y="-9516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1705094" y="2580108"/>
            <a:ext cx="11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/a/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E023-61B9-E81B-5362-AC962DFD268B}"/>
              </a:ext>
            </a:extLst>
          </p:cNvPr>
          <p:cNvSpPr/>
          <p:nvPr/>
        </p:nvSpPr>
        <p:spPr>
          <a:xfrm>
            <a:off x="1994789" y="1285863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F3AAD-E697-8F2B-520E-50251561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9" b="95533" l="2993" r="93662">
                        <a14:foregroundMark x1="46831" y1="8591" x2="37676" y2="8763"/>
                        <a14:foregroundMark x1="46303" y1="6186" x2="48239" y2="6186"/>
                        <a14:foregroundMark x1="52289" y1="9107" x2="53873" y2="11340"/>
                        <a14:foregroundMark x1="74472" y1="5498" x2="74472" y2="5498"/>
                        <a14:foregroundMark x1="90493" y1="17010" x2="92782" y2="32818"/>
                        <a14:foregroundMark x1="91197" y1="41237" x2="93662" y2="49828"/>
                        <a14:foregroundMark x1="36972" y1="68041" x2="28697" y2="76289"/>
                        <a14:foregroundMark x1="12676" y1="75773" x2="18486" y2="85739"/>
                        <a14:foregroundMark x1="23239" y1="63574" x2="39085" y2="65636"/>
                        <a14:foregroundMark x1="8803" y1="71993" x2="14965" y2="83162"/>
                        <a14:foregroundMark x1="10915" y1="83333" x2="19718" y2="87113"/>
                        <a14:foregroundMark x1="7570" y1="78007" x2="8627" y2="83505"/>
                        <a14:foregroundMark x1="3521" y1="78007" x2="3521" y2="78007"/>
                        <a14:foregroundMark x1="28169" y1="91924" x2="40669" y2="91065"/>
                        <a14:foregroundMark x1="44718" y1="95704" x2="44718" y2="95704"/>
                        <a14:foregroundMark x1="47359" y1="4639" x2="47359" y2="4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088" y="3663379"/>
            <a:ext cx="1427506" cy="1462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A1222A-17B7-5D7F-709B-6013BE931B48}"/>
              </a:ext>
            </a:extLst>
          </p:cNvPr>
          <p:cNvSpPr/>
          <p:nvPr/>
        </p:nvSpPr>
        <p:spPr>
          <a:xfrm>
            <a:off x="1742390" y="5001051"/>
            <a:ext cx="8002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graphicFrame>
        <p:nvGraphicFramePr>
          <p:cNvPr id="28" name="Table 7">
            <a:extLst>
              <a:ext uri="{FF2B5EF4-FFF2-40B4-BE49-F238E27FC236}">
                <a16:creationId xmlns:a16="http://schemas.microsoft.com/office/drawing/2014/main" id="{33A3EFA8-6CAD-4B3D-706F-12E8F9A89767}"/>
              </a:ext>
            </a:extLst>
          </p:cNvPr>
          <p:cNvGraphicFramePr>
            <a:graphicFrameLocks noGrp="1"/>
          </p:cNvGraphicFramePr>
          <p:nvPr/>
        </p:nvGraphicFramePr>
        <p:xfrm>
          <a:off x="4634578" y="846459"/>
          <a:ext cx="3133725" cy="471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833856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891675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2054942">
                <a:tc>
                  <a:txBody>
                    <a:bodyPr/>
                    <a:lstStyle/>
                    <a:p>
                      <a:pPr algn="l"/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48BF44E7-056E-AF3A-9AE9-6D1113D4063D}"/>
              </a:ext>
            </a:extLst>
          </p:cNvPr>
          <p:cNvSpPr/>
          <p:nvPr/>
        </p:nvSpPr>
        <p:spPr>
          <a:xfrm>
            <a:off x="5648692" y="2580108"/>
            <a:ext cx="11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/e/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7877AC-7C11-550D-9758-589E1F7CE6FF}"/>
              </a:ext>
            </a:extLst>
          </p:cNvPr>
          <p:cNvSpPr/>
          <p:nvPr/>
        </p:nvSpPr>
        <p:spPr>
          <a:xfrm>
            <a:off x="5935181" y="1285863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DC9A1E-AEEB-B7FD-3BFC-081D01C67A5A}"/>
              </a:ext>
            </a:extLst>
          </p:cNvPr>
          <p:cNvSpPr/>
          <p:nvPr/>
        </p:nvSpPr>
        <p:spPr>
          <a:xfrm>
            <a:off x="5670760" y="5001051"/>
            <a:ext cx="8306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graphicFrame>
        <p:nvGraphicFramePr>
          <p:cNvPr id="33" name="Table 7">
            <a:extLst>
              <a:ext uri="{FF2B5EF4-FFF2-40B4-BE49-F238E27FC236}">
                <a16:creationId xmlns:a16="http://schemas.microsoft.com/office/drawing/2014/main" id="{664C041F-0FB3-E4DD-7638-474026730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575115"/>
              </p:ext>
            </p:extLst>
          </p:nvPr>
        </p:nvGraphicFramePr>
        <p:xfrm>
          <a:off x="8578176" y="846459"/>
          <a:ext cx="3133725" cy="471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833856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891675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2054942">
                <a:tc>
                  <a:txBody>
                    <a:bodyPr/>
                    <a:lstStyle/>
                    <a:p>
                      <a:pPr algn="l"/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43AD8D26-4A59-6C16-5DFC-131A8001BD01}"/>
              </a:ext>
            </a:extLst>
          </p:cNvPr>
          <p:cNvSpPr/>
          <p:nvPr/>
        </p:nvSpPr>
        <p:spPr>
          <a:xfrm>
            <a:off x="9669587" y="2580108"/>
            <a:ext cx="950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E36FAA-BE7D-E3B1-9DA3-CD19C77C80A5}"/>
              </a:ext>
            </a:extLst>
          </p:cNvPr>
          <p:cNvSpPr/>
          <p:nvPr/>
        </p:nvSpPr>
        <p:spPr>
          <a:xfrm>
            <a:off x="9967746" y="1285863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5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6C3CE-FC76-2586-6C5C-BF8AAF9113AF}"/>
              </a:ext>
            </a:extLst>
          </p:cNvPr>
          <p:cNvSpPr/>
          <p:nvPr/>
        </p:nvSpPr>
        <p:spPr>
          <a:xfrm>
            <a:off x="9708133" y="5001051"/>
            <a:ext cx="643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827D049-3CB9-7F53-2547-060397B98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41" b="95074" l="6119" r="90440">
                        <a14:foregroundMark x1="51434" y1="7225" x2="56597" y2="7225"/>
                        <a14:foregroundMark x1="55641" y1="5419" x2="47801" y2="4269"/>
                        <a14:foregroundMark x1="25813" y1="10673" x2="21606" y2="15107"/>
                        <a14:foregroundMark x1="28107" y1="8539" x2="21606" y2="11987"/>
                        <a14:foregroundMark x1="6501" y1="35468" x2="6119" y2="42365"/>
                        <a14:foregroundMark x1="26386" y1="91297" x2="32505" y2="91790"/>
                        <a14:foregroundMark x1="37094" y1="94745" x2="44168" y2="95402"/>
                        <a14:foregroundMark x1="89675" y1="62397" x2="89675" y2="62397"/>
                        <a14:foregroundMark x1="89484" y1="58292" x2="89484" y2="59606"/>
                        <a14:foregroundMark x1="90057" y1="66502" x2="90057" y2="67816"/>
                        <a14:foregroundMark x1="88910" y1="70772" x2="90249" y2="67980"/>
                        <a14:foregroundMark x1="90440" y1="57964" x2="90440" y2="57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6516" y="3667162"/>
            <a:ext cx="1181395" cy="13756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E67F3B-49C7-51C6-F513-D0D5B8306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8" b="94855" l="9764" r="89764">
                        <a14:foregroundMark x1="79685" y1="13183" x2="79528" y2="14952"/>
                        <a14:foregroundMark x1="74016" y1="22186" x2="65984" y2="29100"/>
                        <a14:foregroundMark x1="77480" y1="16077" x2="68819" y2="21704"/>
                        <a14:foregroundMark x1="75433" y1="15434" x2="74331" y2="18489"/>
                        <a14:foregroundMark x1="73386" y1="15273" x2="76693" y2="19132"/>
                        <a14:foregroundMark x1="74016" y1="13183" x2="71969" y2="16238"/>
                        <a14:foregroundMark x1="73386" y1="13183" x2="72913" y2="13987"/>
                        <a14:foregroundMark x1="77795" y1="19936" x2="79843" y2="21061"/>
                        <a14:foregroundMark x1="76220" y1="23312" x2="65039" y2="34727"/>
                        <a14:foregroundMark x1="76378" y1="21383" x2="67874" y2="31511"/>
                        <a14:foregroundMark x1="67874" y1="31511" x2="67874" y2="31511"/>
                        <a14:foregroundMark x1="50551" y1="39068" x2="44724" y2="44212"/>
                        <a14:foregroundMark x1="54803" y1="39550" x2="50551" y2="44051"/>
                        <a14:foregroundMark x1="57480" y1="41479" x2="51811" y2="46141"/>
                        <a14:foregroundMark x1="55276" y1="44695" x2="51969" y2="47106"/>
                        <a14:foregroundMark x1="54331" y1="45498" x2="53386" y2="47588"/>
                        <a14:foregroundMark x1="48819" y1="39711" x2="45984" y2="42926"/>
                        <a14:foregroundMark x1="48346" y1="38907" x2="47717" y2="41961"/>
                        <a14:foregroundMark x1="48189" y1="38907" x2="45354" y2="44051"/>
                        <a14:foregroundMark x1="48031" y1="39228" x2="45669" y2="42444"/>
                        <a14:foregroundMark x1="55433" y1="45981" x2="53701" y2="48875"/>
                        <a14:foregroundMark x1="32283" y1="60772" x2="27717" y2="63987"/>
                        <a14:foregroundMark x1="34488" y1="56109" x2="28103" y2="58694"/>
                        <a14:foregroundMark x1="26772" y1="64630" x2="22992" y2="72508"/>
                        <a14:foregroundMark x1="18110" y1="80707" x2="18110" y2="82958"/>
                        <a14:foregroundMark x1="47402" y1="91801" x2="50079" y2="91961"/>
                        <a14:foregroundMark x1="76063" y1="94855" x2="76063" y2="94855"/>
                        <a14:foregroundMark x1="67717" y1="90354" x2="67717" y2="90354"/>
                        <a14:foregroundMark x1="46772" y1="92444" x2="42047" y2="91961"/>
                        <a14:backgroundMark x1="26299" y1="59325" x2="28189" y2="58521"/>
                        <a14:backgroundMark x1="24882" y1="60772" x2="27087" y2="58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725" y="3564109"/>
            <a:ext cx="1556549" cy="15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5" grpId="0"/>
      <p:bldP spid="29" grpId="0"/>
      <p:bldP spid="30" grpId="0"/>
      <p:bldP spid="32" grpId="0"/>
      <p:bldP spid="34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The Short Vowel Song 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508059" y="8568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4" name="The Short Vowel Song _ Best Phonics">
            <a:hlinkClick r:id="" action="ppaction://media"/>
            <a:extLst>
              <a:ext uri="{FF2B5EF4-FFF2-40B4-BE49-F238E27FC236}">
                <a16:creationId xmlns:a16="http://schemas.microsoft.com/office/drawing/2014/main" id="{6285DD0B-B260-A676-D811-876425646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4474" y="1328674"/>
            <a:ext cx="8086780" cy="45488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900F45-9FB8-218A-7CB8-2F18986240C7}"/>
              </a:ext>
            </a:extLst>
          </p:cNvPr>
          <p:cNvSpPr/>
          <p:nvPr/>
        </p:nvSpPr>
        <p:spPr>
          <a:xfrm>
            <a:off x="288076" y="164355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FDF00-6AAE-AD2C-9708-EABEE11E0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41" y="815531"/>
            <a:ext cx="1644956" cy="1656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DD9683-DB4E-B5C3-5787-E1748C05E275}"/>
              </a:ext>
            </a:extLst>
          </p:cNvPr>
          <p:cNvSpPr txBox="1"/>
          <p:nvPr/>
        </p:nvSpPr>
        <p:spPr>
          <a:xfrm>
            <a:off x="463957" y="2637880"/>
            <a:ext cx="286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up.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Clap your hands and sing along. </a:t>
            </a:r>
          </a:p>
        </p:txBody>
      </p:sp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05B8EF2-B055-1CD1-477F-C38532F12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580168"/>
              </p:ext>
            </p:extLst>
          </p:nvPr>
        </p:nvGraphicFramePr>
        <p:xfrm>
          <a:off x="282327" y="4123989"/>
          <a:ext cx="3896382" cy="122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794">
                  <a:extLst>
                    <a:ext uri="{9D8B030D-6E8A-4147-A177-3AD203B41FA5}">
                      <a16:colId xmlns:a16="http://schemas.microsoft.com/office/drawing/2014/main" val="951794952"/>
                    </a:ext>
                  </a:extLst>
                </a:gridCol>
                <a:gridCol w="1298794">
                  <a:extLst>
                    <a:ext uri="{9D8B030D-6E8A-4147-A177-3AD203B41FA5}">
                      <a16:colId xmlns:a16="http://schemas.microsoft.com/office/drawing/2014/main" val="527756746"/>
                    </a:ext>
                  </a:extLst>
                </a:gridCol>
                <a:gridCol w="1298794">
                  <a:extLst>
                    <a:ext uri="{9D8B030D-6E8A-4147-A177-3AD203B41FA5}">
                      <a16:colId xmlns:a16="http://schemas.microsoft.com/office/drawing/2014/main" val="4136702129"/>
                    </a:ext>
                  </a:extLst>
                </a:gridCol>
              </a:tblGrid>
              <a:tr h="122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78755"/>
                  </a:ext>
                </a:extLst>
              </a:tr>
            </a:tbl>
          </a:graphicData>
        </a:graphic>
      </p:graphicFrame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1481A562-7F21-3D74-5BB9-98C67E81BC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37068" y="4331181"/>
            <a:ext cx="814498" cy="814498"/>
          </a:xfrm>
          <a:prstGeom prst="rect">
            <a:avLst/>
          </a:prstGeom>
        </p:spPr>
      </p:pic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B589A1B8-DF3A-515A-F329-66A4754891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948" y="4331181"/>
            <a:ext cx="814498" cy="814498"/>
          </a:xfrm>
          <a:prstGeom prst="rect">
            <a:avLst/>
          </a:prstGeom>
        </p:spPr>
      </p:pic>
      <p:pic>
        <p:nvPicPr>
          <p:cNvPr id="1026" name="Picture 2" descr="Bảng Chữ Cái Alphabet Tiếng Anh – Tiếng Việt - Vocabula...">
            <a:extLst>
              <a:ext uri="{FF2B5EF4-FFF2-40B4-BE49-F238E27FC236}">
                <a16:creationId xmlns:a16="http://schemas.microsoft.com/office/drawing/2014/main" id="{0FCDE9EB-95DD-9708-6E25-5E103BB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1" y="593390"/>
            <a:ext cx="7120647" cy="5340486"/>
          </a:xfrm>
          <a:prstGeom prst="rect">
            <a:avLst/>
          </a:prstGeom>
          <a:noFill/>
          <a:ln>
            <a:solidFill>
              <a:srgbClr val="3E5D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0953B-9CC9-BB85-E443-885C090CE5DC}"/>
              </a:ext>
            </a:extLst>
          </p:cNvPr>
          <p:cNvSpPr txBox="1"/>
          <p:nvPr/>
        </p:nvSpPr>
        <p:spPr>
          <a:xfrm>
            <a:off x="294524" y="804144"/>
            <a:ext cx="3143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Alphabet.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819C5-4D8C-370B-C3FB-09C955A1C7F2}"/>
              </a:ext>
            </a:extLst>
          </p:cNvPr>
          <p:cNvSpPr txBox="1"/>
          <p:nvPr/>
        </p:nvSpPr>
        <p:spPr>
          <a:xfrm>
            <a:off x="804808" y="174471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</a:p>
        </p:txBody>
      </p:sp>
      <p:pic>
        <p:nvPicPr>
          <p:cNvPr id="7" name="Picture 2" descr="Baamboozle - I SPY!">
            <a:extLst>
              <a:ext uri="{FF2B5EF4-FFF2-40B4-BE49-F238E27FC236}">
                <a16:creationId xmlns:a16="http://schemas.microsoft.com/office/drawing/2014/main" id="{449D1ABA-FDFF-8669-6E6F-2222CC65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4" y="2763530"/>
            <a:ext cx="1020568" cy="12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D9930-D56A-35E5-AE3A-E1C38FBB96F2}"/>
              </a:ext>
            </a:extLst>
          </p:cNvPr>
          <p:cNvSpPr txBox="1"/>
          <p:nvPr/>
        </p:nvSpPr>
        <p:spPr>
          <a:xfrm>
            <a:off x="1375770" y="2900720"/>
            <a:ext cx="2658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letters.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7A2F4D-6F42-585B-9E86-149D1C1ADB39}"/>
              </a:ext>
            </a:extLst>
          </p:cNvPr>
          <p:cNvSpPr/>
          <p:nvPr/>
        </p:nvSpPr>
        <p:spPr>
          <a:xfrm>
            <a:off x="4516646" y="1440237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4AD468-AF1B-5F61-D87B-BF9817B33A7E}"/>
              </a:ext>
            </a:extLst>
          </p:cNvPr>
          <p:cNvSpPr/>
          <p:nvPr/>
        </p:nvSpPr>
        <p:spPr>
          <a:xfrm>
            <a:off x="8929380" y="1440236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6B56-BC24-3C95-6905-5C6E00937A0B}"/>
              </a:ext>
            </a:extLst>
          </p:cNvPr>
          <p:cNvSpPr txBox="1"/>
          <p:nvPr/>
        </p:nvSpPr>
        <p:spPr>
          <a:xfrm>
            <a:off x="563456" y="4382387"/>
            <a:ext cx="780108" cy="707886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DA6F1-3B85-4284-E276-29DAEC68DEB5}"/>
              </a:ext>
            </a:extLst>
          </p:cNvPr>
          <p:cNvSpPr txBox="1"/>
          <p:nvPr/>
        </p:nvSpPr>
        <p:spPr>
          <a:xfrm>
            <a:off x="1837068" y="4369833"/>
            <a:ext cx="824177" cy="707886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D9D72-2362-25A2-E2F1-3C8ED1EBB314}"/>
              </a:ext>
            </a:extLst>
          </p:cNvPr>
          <p:cNvSpPr txBox="1"/>
          <p:nvPr/>
        </p:nvSpPr>
        <p:spPr>
          <a:xfrm>
            <a:off x="1639281" y="5394906"/>
            <a:ext cx="120537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F89C5F0-7A84-CB82-AF85-2F8B25EC6907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LEAD-IN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378A8-F184-B0C4-BDF1-E5FBF9B9646F}"/>
              </a:ext>
            </a:extLst>
          </p:cNvPr>
          <p:cNvSpPr txBox="1"/>
          <p:nvPr/>
        </p:nvSpPr>
        <p:spPr>
          <a:xfrm>
            <a:off x="2999513" y="6120928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“1, 2” to show and hide the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ED9444A-AF66-C014-7CB8-458629ABAF8F}"/>
              </a:ext>
            </a:extLst>
          </p:cNvPr>
          <p:cNvSpPr/>
          <p:nvPr/>
        </p:nvSpPr>
        <p:spPr>
          <a:xfrm>
            <a:off x="3206181" y="4406603"/>
            <a:ext cx="638850" cy="63034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8799F-8268-2BDC-2E54-A6BE97EBA7DC}"/>
              </a:ext>
            </a:extLst>
          </p:cNvPr>
          <p:cNvSpPr txBox="1"/>
          <p:nvPr/>
        </p:nvSpPr>
        <p:spPr>
          <a:xfrm>
            <a:off x="3113517" y="4382387"/>
            <a:ext cx="82417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63A1D8-4636-A118-091D-3AC7D337F075}"/>
              </a:ext>
            </a:extLst>
          </p:cNvPr>
          <p:cNvSpPr/>
          <p:nvPr/>
        </p:nvSpPr>
        <p:spPr>
          <a:xfrm>
            <a:off x="6899198" y="2464260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0" grpId="1" animBg="1"/>
      <p:bldP spid="10" grpId="2" animBg="1"/>
      <p:bldP spid="10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5" grpId="0" animBg="1"/>
      <p:bldP spid="16" grpId="0" animBg="1"/>
      <p:bldP spid="4" grpId="0" animBg="1"/>
      <p:bldP spid="21" grpId="0" animBg="1"/>
      <p:bldP spid="22" grpId="0" animBg="1"/>
      <p:bldP spid="22" grpId="1" animBg="1"/>
      <p:bldP spid="22" grpId="2" animBg="1"/>
      <p:bldP spid="22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C17F5-461E-C52F-5C15-C090A311B14F}"/>
              </a:ext>
            </a:extLst>
          </p:cNvPr>
          <p:cNvSpPr/>
          <p:nvPr/>
        </p:nvSpPr>
        <p:spPr>
          <a:xfrm>
            <a:off x="2869660" y="1011677"/>
            <a:ext cx="6673174" cy="4454956"/>
          </a:xfrm>
          <a:prstGeom prst="roundRect">
            <a:avLst/>
          </a:prstGeom>
          <a:solidFill>
            <a:srgbClr val="68C4CD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SG" sz="3200" b="1" dirty="0">
                <a:solidFill>
                  <a:schemeClr val="bg1"/>
                </a:solidFill>
              </a:rPr>
              <a:t>LET’S LEARN THE SOUNDS</a:t>
            </a:r>
          </a:p>
          <a:p>
            <a:pPr algn="ctr"/>
            <a:endParaRPr lang="en-SG" sz="3200" b="1" dirty="0">
              <a:solidFill>
                <a:schemeClr val="bg1"/>
              </a:solidFill>
            </a:endParaRPr>
          </a:p>
          <a:p>
            <a:pPr algn="ctr"/>
            <a:endParaRPr lang="en-SG" sz="3200" b="1" dirty="0">
              <a:solidFill>
                <a:schemeClr val="bg1"/>
              </a:solidFill>
            </a:endParaRPr>
          </a:p>
          <a:p>
            <a:endParaRPr lang="en-SG" sz="3200" b="1" dirty="0">
              <a:solidFill>
                <a:schemeClr val="bg1"/>
              </a:solidFill>
            </a:endParaRPr>
          </a:p>
          <a:p>
            <a:endParaRPr lang="en-SG" sz="3200" b="1" dirty="0">
              <a:solidFill>
                <a:schemeClr val="bg1"/>
              </a:solidFill>
            </a:endParaRPr>
          </a:p>
          <a:p>
            <a:r>
              <a:rPr lang="en-SG" sz="3600" b="1" dirty="0">
                <a:solidFill>
                  <a:schemeClr val="bg1"/>
                </a:solidFill>
              </a:rPr>
              <a:t>	</a:t>
            </a:r>
            <a:r>
              <a:rPr lang="en-SG" sz="3200" b="1" dirty="0">
                <a:solidFill>
                  <a:srgbClr val="FF0000"/>
                </a:solidFill>
              </a:rPr>
              <a:t>a</a:t>
            </a:r>
            <a:r>
              <a:rPr lang="en-SG" sz="3200" b="1" dirty="0">
                <a:solidFill>
                  <a:schemeClr val="bg1"/>
                </a:solidFill>
              </a:rPr>
              <a:t>		   </a:t>
            </a:r>
            <a:r>
              <a:rPr lang="en-SG" sz="3200" b="1" dirty="0">
                <a:solidFill>
                  <a:srgbClr val="FF0000"/>
                </a:solidFill>
              </a:rPr>
              <a:t>e</a:t>
            </a:r>
            <a:r>
              <a:rPr lang="en-SG" sz="3200" b="1" dirty="0">
                <a:solidFill>
                  <a:schemeClr val="bg1"/>
                </a:solidFill>
              </a:rPr>
              <a:t>		         </a:t>
            </a:r>
            <a:r>
              <a:rPr lang="en-SG" sz="3200" b="1" dirty="0" err="1">
                <a:solidFill>
                  <a:srgbClr val="FF0000"/>
                </a:solidFill>
              </a:rPr>
              <a:t>i</a:t>
            </a:r>
            <a:endParaRPr lang="en-SG" sz="3200" b="1" dirty="0">
              <a:solidFill>
                <a:srgbClr val="FF0000"/>
              </a:solidFill>
            </a:endParaRPr>
          </a:p>
          <a:p>
            <a:r>
              <a:rPr lang="en-SG" sz="3200" b="1" dirty="0">
                <a:solidFill>
                  <a:schemeClr val="bg1"/>
                </a:solidFill>
              </a:rPr>
              <a:t>        /a/		 /e/	 	       /</a:t>
            </a:r>
            <a:r>
              <a:rPr lang="en-SG" sz="3200" b="1" dirty="0" err="1">
                <a:solidFill>
                  <a:schemeClr val="bg1"/>
                </a:solidFill>
              </a:rPr>
              <a:t>i</a:t>
            </a:r>
            <a:r>
              <a:rPr lang="en-SG" sz="3200" b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3609D4-44C4-4EAF-9560-2889DF713599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C7869-5F6F-DD46-B6DE-AA0AACF15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9" y="1354260"/>
            <a:ext cx="2115421" cy="4149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0285E-5A04-8B5A-0055-8F0163283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20" y="1228348"/>
            <a:ext cx="2115421" cy="4223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11797-C2D6-8DDA-8F4E-48834BA61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884" y="2350676"/>
            <a:ext cx="6050725" cy="127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F3AAD-E697-8F2B-520E-50251561F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9" b="95533" l="2993" r="93662">
                        <a14:foregroundMark x1="46831" y1="8591" x2="37676" y2="8763"/>
                        <a14:foregroundMark x1="46303" y1="6186" x2="48239" y2="6186"/>
                        <a14:foregroundMark x1="52289" y1="9107" x2="53873" y2="11340"/>
                        <a14:foregroundMark x1="74472" y1="5498" x2="74472" y2="5498"/>
                        <a14:foregroundMark x1="90493" y1="17010" x2="92782" y2="32818"/>
                        <a14:foregroundMark x1="91197" y1="41237" x2="93662" y2="49828"/>
                        <a14:foregroundMark x1="36972" y1="68041" x2="28697" y2="76289"/>
                        <a14:foregroundMark x1="12676" y1="75773" x2="18486" y2="85739"/>
                        <a14:foregroundMark x1="23239" y1="63574" x2="39085" y2="65636"/>
                        <a14:foregroundMark x1="8803" y1="71993" x2="14965" y2="83162"/>
                        <a14:foregroundMark x1="10915" y1="83333" x2="19718" y2="87113"/>
                        <a14:foregroundMark x1="7570" y1="78007" x2="8627" y2="83505"/>
                        <a14:foregroundMark x1="3521" y1="78007" x2="3521" y2="78007"/>
                        <a14:foregroundMark x1="28169" y1="91924" x2="40669" y2="91065"/>
                        <a14:foregroundMark x1="44718" y1="95704" x2="44718" y2="95704"/>
                        <a14:foregroundMark x1="47359" y1="4639" x2="47359" y2="4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617" y="1606369"/>
            <a:ext cx="2275624" cy="2331713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073918"/>
              </p:ext>
            </p:extLst>
          </p:nvPr>
        </p:nvGraphicFramePr>
        <p:xfrm>
          <a:off x="2113321" y="972218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21" name="Cloud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7757696" y="4116409"/>
            <a:ext cx="2425466" cy="144087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8190507" y="4179772"/>
            <a:ext cx="1994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b  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</a:t>
            </a:r>
            <a:r>
              <a:rPr lang="en-SG" sz="2800" b="1" dirty="0">
                <a:solidFill>
                  <a:schemeClr val="bg1"/>
                </a:solidFill>
                <a:latin typeface="Calibri Light" panose="020F0302020204030204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3065523" y="3225983"/>
            <a:ext cx="11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/a/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8622597" y="4172756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2580046" y="4542351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4124643" y="4542351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E023-61B9-E81B-5362-AC962DFD268B}"/>
              </a:ext>
            </a:extLst>
          </p:cNvPr>
          <p:cNvSpPr/>
          <p:nvPr/>
        </p:nvSpPr>
        <p:spPr>
          <a:xfrm>
            <a:off x="3417130" y="1606369"/>
            <a:ext cx="52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3FD24FC-D134-AC75-0520-CE946864E480}"/>
              </a:ext>
            </a:extLst>
          </p:cNvPr>
          <p:cNvSpPr/>
          <p:nvPr/>
        </p:nvSpPr>
        <p:spPr>
          <a:xfrm>
            <a:off x="5646243" y="1655332"/>
            <a:ext cx="2498885" cy="628714"/>
          </a:xfrm>
          <a:prstGeom prst="wedgeRoundRectCallout">
            <a:avLst>
              <a:gd name="adj1" fmla="val -62875"/>
              <a:gd name="adj2" fmla="val 33502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letter is it?</a:t>
            </a:r>
            <a:endParaRPr lang="en-SG" sz="2400" dirty="0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B77B211-3D4B-D64A-FFC3-92CB385BFE02}"/>
              </a:ext>
            </a:extLst>
          </p:cNvPr>
          <p:cNvSpPr/>
          <p:nvPr/>
        </p:nvSpPr>
        <p:spPr>
          <a:xfrm>
            <a:off x="5646243" y="3367542"/>
            <a:ext cx="2696096" cy="628714"/>
          </a:xfrm>
          <a:prstGeom prst="wedgeRoundRectCallout">
            <a:avLst>
              <a:gd name="adj1" fmla="val -61604"/>
              <a:gd name="adj2" fmla="val 31149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the sound?</a:t>
            </a:r>
            <a:endParaRPr lang="en-SG" sz="2400" dirty="0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8305EA-3B01-F7C0-C41B-8A15841CA8AF}"/>
              </a:ext>
            </a:extLst>
          </p:cNvPr>
          <p:cNvSpPr/>
          <p:nvPr/>
        </p:nvSpPr>
        <p:spPr>
          <a:xfrm>
            <a:off x="7524911" y="733747"/>
            <a:ext cx="2498885" cy="628714"/>
          </a:xfrm>
          <a:prstGeom prst="wedgeRoundRectCallout">
            <a:avLst>
              <a:gd name="adj1" fmla="val -49250"/>
              <a:gd name="adj2" fmla="val 33502"/>
              <a:gd name="adj3" fmla="val 16667"/>
            </a:avLst>
          </a:prstGeom>
          <a:ln w="19050">
            <a:solidFill>
              <a:srgbClr val="70AD4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Say the words.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78398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0" grpId="0"/>
      <p:bldP spid="24" grpId="0"/>
      <p:bldP spid="26" grpId="0" animBg="1"/>
      <p:bldP spid="27" grpId="0" animBg="1"/>
      <p:bldP spid="16" grpId="0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10B1B8-D29B-6675-84FB-446C7C1AB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4855" l="9764" r="89764">
                        <a14:foregroundMark x1="79685" y1="13183" x2="79528" y2="14952"/>
                        <a14:foregroundMark x1="74016" y1="22186" x2="65984" y2="29100"/>
                        <a14:foregroundMark x1="77480" y1="16077" x2="68819" y2="21704"/>
                        <a14:foregroundMark x1="75433" y1="15434" x2="74331" y2="18489"/>
                        <a14:foregroundMark x1="73386" y1="15273" x2="76693" y2="19132"/>
                        <a14:foregroundMark x1="74016" y1="13183" x2="71969" y2="16238"/>
                        <a14:foregroundMark x1="73386" y1="13183" x2="72913" y2="13987"/>
                        <a14:foregroundMark x1="77795" y1="19936" x2="79843" y2="21061"/>
                        <a14:foregroundMark x1="76220" y1="23312" x2="65039" y2="34727"/>
                        <a14:foregroundMark x1="76378" y1="21383" x2="67874" y2="31511"/>
                        <a14:foregroundMark x1="67874" y1="31511" x2="67874" y2="31511"/>
                        <a14:foregroundMark x1="50551" y1="39068" x2="44724" y2="44212"/>
                        <a14:foregroundMark x1="54803" y1="39550" x2="50551" y2="44051"/>
                        <a14:foregroundMark x1="57480" y1="41479" x2="51811" y2="46141"/>
                        <a14:foregroundMark x1="55276" y1="44695" x2="51969" y2="47106"/>
                        <a14:foregroundMark x1="54331" y1="45498" x2="53386" y2="47588"/>
                        <a14:foregroundMark x1="48819" y1="39711" x2="45984" y2="42926"/>
                        <a14:foregroundMark x1="48346" y1="38907" x2="47717" y2="41961"/>
                        <a14:foregroundMark x1="48189" y1="38907" x2="45354" y2="44051"/>
                        <a14:foregroundMark x1="48031" y1="39228" x2="45669" y2="42444"/>
                        <a14:foregroundMark x1="55433" y1="45981" x2="53701" y2="48875"/>
                        <a14:foregroundMark x1="32283" y1="60772" x2="27717" y2="63987"/>
                        <a14:foregroundMark x1="34488" y1="56109" x2="28103" y2="58694"/>
                        <a14:foregroundMark x1="26772" y1="64630" x2="22992" y2="72508"/>
                        <a14:foregroundMark x1="18110" y1="80707" x2="18110" y2="82958"/>
                        <a14:foregroundMark x1="47402" y1="91801" x2="50079" y2="91961"/>
                        <a14:foregroundMark x1="76063" y1="94855" x2="76063" y2="94855"/>
                        <a14:foregroundMark x1="67717" y1="90354" x2="67717" y2="90354"/>
                        <a14:foregroundMark x1="46772" y1="92444" x2="42047" y2="91961"/>
                        <a14:backgroundMark x1="26299" y1="59325" x2="28189" y2="58521"/>
                        <a14:backgroundMark x1="24882" y1="60772" x2="27087" y2="58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2381" y="1443826"/>
            <a:ext cx="2696096" cy="2640901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128933"/>
              </p:ext>
            </p:extLst>
          </p:nvPr>
        </p:nvGraphicFramePr>
        <p:xfrm>
          <a:off x="2113321" y="972218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21" name="Cloud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7757696" y="4116409"/>
            <a:ext cx="2425466" cy="144087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8190507" y="4179772"/>
            <a:ext cx="1994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p  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</a:t>
            </a:r>
            <a:r>
              <a:rPr lang="en-SG" sz="2800" b="1" dirty="0">
                <a:solidFill>
                  <a:schemeClr val="bg1"/>
                </a:solidFill>
                <a:latin typeface="Calibri Light" panose="020F0302020204030204"/>
              </a:rPr>
              <a:t>e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3065523" y="3225983"/>
            <a:ext cx="11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/e/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8622597" y="4172756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2580046" y="4542351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4124643" y="4542351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E023-61B9-E81B-5362-AC962DFD268B}"/>
              </a:ext>
            </a:extLst>
          </p:cNvPr>
          <p:cNvSpPr/>
          <p:nvPr/>
        </p:nvSpPr>
        <p:spPr>
          <a:xfrm>
            <a:off x="3413924" y="1606369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3FD24FC-D134-AC75-0520-CE946864E480}"/>
              </a:ext>
            </a:extLst>
          </p:cNvPr>
          <p:cNvSpPr/>
          <p:nvPr/>
        </p:nvSpPr>
        <p:spPr>
          <a:xfrm>
            <a:off x="5646243" y="1655332"/>
            <a:ext cx="2498885" cy="628714"/>
          </a:xfrm>
          <a:prstGeom prst="wedgeRoundRectCallout">
            <a:avLst>
              <a:gd name="adj1" fmla="val -62875"/>
              <a:gd name="adj2" fmla="val 33502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letter is it?</a:t>
            </a:r>
            <a:endParaRPr lang="en-SG" sz="2400" dirty="0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B77B211-3D4B-D64A-FFC3-92CB385BFE02}"/>
              </a:ext>
            </a:extLst>
          </p:cNvPr>
          <p:cNvSpPr/>
          <p:nvPr/>
        </p:nvSpPr>
        <p:spPr>
          <a:xfrm>
            <a:off x="5646243" y="3367542"/>
            <a:ext cx="2696096" cy="628714"/>
          </a:xfrm>
          <a:prstGeom prst="wedgeRoundRectCallout">
            <a:avLst>
              <a:gd name="adj1" fmla="val -61604"/>
              <a:gd name="adj2" fmla="val 31149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the sound?</a:t>
            </a:r>
            <a:endParaRPr lang="en-SG" sz="2400" dirty="0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8305EA-3B01-F7C0-C41B-8A15841CA8AF}"/>
              </a:ext>
            </a:extLst>
          </p:cNvPr>
          <p:cNvSpPr/>
          <p:nvPr/>
        </p:nvSpPr>
        <p:spPr>
          <a:xfrm>
            <a:off x="7524911" y="733747"/>
            <a:ext cx="2498885" cy="628714"/>
          </a:xfrm>
          <a:prstGeom prst="wedgeRoundRectCallout">
            <a:avLst>
              <a:gd name="adj1" fmla="val -49250"/>
              <a:gd name="adj2" fmla="val 33502"/>
              <a:gd name="adj3" fmla="val 16667"/>
            </a:avLst>
          </a:prstGeom>
          <a:ln w="19050">
            <a:solidFill>
              <a:srgbClr val="70AD4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Say the words.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40784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0" grpId="0"/>
      <p:bldP spid="24" grpId="0"/>
      <p:bldP spid="26" grpId="0" animBg="1"/>
      <p:bldP spid="27" grpId="0" animBg="1"/>
      <p:bldP spid="16" grpId="0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B5EF4-589A-5909-6992-3F1936782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1" b="95074" l="6119" r="90440">
                        <a14:foregroundMark x1="51434" y1="7225" x2="56597" y2="7225"/>
                        <a14:foregroundMark x1="55641" y1="5419" x2="47801" y2="4269"/>
                        <a14:foregroundMark x1="25813" y1="10673" x2="21606" y2="15107"/>
                        <a14:foregroundMark x1="28107" y1="8539" x2="21606" y2="11987"/>
                        <a14:foregroundMark x1="6501" y1="35468" x2="6119" y2="42365"/>
                        <a14:foregroundMark x1="26386" y1="91297" x2="32505" y2="91790"/>
                        <a14:foregroundMark x1="37094" y1="94745" x2="44168" y2="95402"/>
                        <a14:foregroundMark x1="89675" y1="62397" x2="89675" y2="62397"/>
                        <a14:foregroundMark x1="89484" y1="58292" x2="89484" y2="59606"/>
                        <a14:foregroundMark x1="90057" y1="66502" x2="90057" y2="67816"/>
                        <a14:foregroundMark x1="88910" y1="70772" x2="90249" y2="67980"/>
                        <a14:foregroundMark x1="90440" y1="57964" x2="90440" y2="57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2962" y="1595850"/>
            <a:ext cx="1938686" cy="225747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954190"/>
              </p:ext>
            </p:extLst>
          </p:nvPr>
        </p:nvGraphicFramePr>
        <p:xfrm>
          <a:off x="2113321" y="972218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21" name="Cloud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7757696" y="4116409"/>
            <a:ext cx="2425466" cy="144087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8446145" y="4206463"/>
            <a:ext cx="1994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s x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</a:t>
            </a:r>
            <a:r>
              <a:rPr lang="en-SG" sz="2800" b="1" dirty="0">
                <a:solidFill>
                  <a:schemeClr val="bg1"/>
                </a:solidFill>
                <a:latin typeface="Calibri Light" panose="020F0302020204030204"/>
              </a:rPr>
              <a:t>e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3142820" y="3225983"/>
            <a:ext cx="950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8760251" y="4219111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2580046" y="4542351"/>
            <a:ext cx="657225" cy="685337"/>
          </a:xfrm>
          <a:prstGeom prst="rect">
            <a:avLst/>
          </a:prstGeom>
          <a:solidFill>
            <a:srgbClr val="BDD7EE"/>
          </a:solidFill>
          <a:ln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4124643" y="4542351"/>
            <a:ext cx="657225" cy="685337"/>
          </a:xfrm>
          <a:prstGeom prst="rect">
            <a:avLst/>
          </a:prstGeom>
          <a:solidFill>
            <a:srgbClr val="BDD7EE"/>
          </a:solidFill>
          <a:ln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E023-61B9-E81B-5362-AC962DFD268B}"/>
              </a:ext>
            </a:extLst>
          </p:cNvPr>
          <p:cNvSpPr/>
          <p:nvPr/>
        </p:nvSpPr>
        <p:spPr>
          <a:xfrm>
            <a:off x="3502891" y="1606369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i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3FD24FC-D134-AC75-0520-CE946864E480}"/>
              </a:ext>
            </a:extLst>
          </p:cNvPr>
          <p:cNvSpPr/>
          <p:nvPr/>
        </p:nvSpPr>
        <p:spPr>
          <a:xfrm>
            <a:off x="5646243" y="1655332"/>
            <a:ext cx="2498885" cy="628714"/>
          </a:xfrm>
          <a:prstGeom prst="wedgeRoundRectCallout">
            <a:avLst>
              <a:gd name="adj1" fmla="val -62875"/>
              <a:gd name="adj2" fmla="val 33502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letter is it?</a:t>
            </a:r>
            <a:endParaRPr lang="en-SG" sz="2400" dirty="0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B77B211-3D4B-D64A-FFC3-92CB385BFE02}"/>
              </a:ext>
            </a:extLst>
          </p:cNvPr>
          <p:cNvSpPr/>
          <p:nvPr/>
        </p:nvSpPr>
        <p:spPr>
          <a:xfrm>
            <a:off x="5646243" y="3367542"/>
            <a:ext cx="2696096" cy="628714"/>
          </a:xfrm>
          <a:prstGeom prst="wedgeRoundRectCallout">
            <a:avLst>
              <a:gd name="adj1" fmla="val -61604"/>
              <a:gd name="adj2" fmla="val 31149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the sound?</a:t>
            </a:r>
            <a:endParaRPr lang="en-SG" sz="2400" dirty="0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8305EA-3B01-F7C0-C41B-8A15841CA8AF}"/>
              </a:ext>
            </a:extLst>
          </p:cNvPr>
          <p:cNvSpPr/>
          <p:nvPr/>
        </p:nvSpPr>
        <p:spPr>
          <a:xfrm>
            <a:off x="7524911" y="733747"/>
            <a:ext cx="2498885" cy="628714"/>
          </a:xfrm>
          <a:prstGeom prst="wedgeRoundRectCallout">
            <a:avLst>
              <a:gd name="adj1" fmla="val -49250"/>
              <a:gd name="adj2" fmla="val 33502"/>
              <a:gd name="adj3" fmla="val 16667"/>
            </a:avLst>
          </a:prstGeom>
          <a:ln w="19050">
            <a:solidFill>
              <a:srgbClr val="70AD4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Say the words.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7939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0" grpId="0"/>
      <p:bldP spid="24" grpId="0"/>
      <p:bldP spid="26" grpId="0" animBg="1"/>
      <p:bldP spid="27" grpId="0" animBg="1"/>
      <p:bldP spid="16" grpId="0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722248"/>
              </p:ext>
            </p:extLst>
          </p:nvPr>
        </p:nvGraphicFramePr>
        <p:xfrm>
          <a:off x="690980" y="846459"/>
          <a:ext cx="3133725" cy="471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833856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891675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2054942">
                <a:tc>
                  <a:txBody>
                    <a:bodyPr/>
                    <a:lstStyle/>
                    <a:p>
                      <a:pPr algn="l"/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608767" y="-8533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Sounds /</a:t>
            </a:r>
            <a:r>
              <a:rPr lang="en-SG" sz="2800" b="1" dirty="0">
                <a:solidFill>
                  <a:schemeClr val="bg1"/>
                </a:solidFill>
                <a:latin typeface="Calibri Light" panose="020F0302020204030204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/, /e/ &amp; /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/>
              </a:rPr>
              <a:t>i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1705094" y="2580108"/>
            <a:ext cx="11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/a/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E023-61B9-E81B-5362-AC962DFD268B}"/>
              </a:ext>
            </a:extLst>
          </p:cNvPr>
          <p:cNvSpPr/>
          <p:nvPr/>
        </p:nvSpPr>
        <p:spPr>
          <a:xfrm>
            <a:off x="1994789" y="1285863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F3AAD-E697-8F2B-520E-50251561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9" b="95533" l="2993" r="93662">
                        <a14:foregroundMark x1="46831" y1="8591" x2="37676" y2="8763"/>
                        <a14:foregroundMark x1="46303" y1="6186" x2="48239" y2="6186"/>
                        <a14:foregroundMark x1="52289" y1="9107" x2="53873" y2="11340"/>
                        <a14:foregroundMark x1="74472" y1="5498" x2="74472" y2="5498"/>
                        <a14:foregroundMark x1="90493" y1="17010" x2="92782" y2="32818"/>
                        <a14:foregroundMark x1="91197" y1="41237" x2="93662" y2="49828"/>
                        <a14:foregroundMark x1="36972" y1="68041" x2="28697" y2="76289"/>
                        <a14:foregroundMark x1="12676" y1="75773" x2="18486" y2="85739"/>
                        <a14:foregroundMark x1="23239" y1="63574" x2="39085" y2="65636"/>
                        <a14:foregroundMark x1="8803" y1="71993" x2="14965" y2="83162"/>
                        <a14:foregroundMark x1="10915" y1="83333" x2="19718" y2="87113"/>
                        <a14:foregroundMark x1="7570" y1="78007" x2="8627" y2="83505"/>
                        <a14:foregroundMark x1="3521" y1="78007" x2="3521" y2="78007"/>
                        <a14:foregroundMark x1="28169" y1="91924" x2="40669" y2="91065"/>
                        <a14:foregroundMark x1="44718" y1="95704" x2="44718" y2="95704"/>
                        <a14:foregroundMark x1="47359" y1="4639" x2="47359" y2="4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088" y="3663379"/>
            <a:ext cx="1427506" cy="1462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A1222A-17B7-5D7F-709B-6013BE931B48}"/>
              </a:ext>
            </a:extLst>
          </p:cNvPr>
          <p:cNvSpPr/>
          <p:nvPr/>
        </p:nvSpPr>
        <p:spPr>
          <a:xfrm>
            <a:off x="1742390" y="5001051"/>
            <a:ext cx="8002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g</a:t>
            </a:r>
          </a:p>
        </p:txBody>
      </p:sp>
      <p:graphicFrame>
        <p:nvGraphicFramePr>
          <p:cNvPr id="28" name="Table 7">
            <a:extLst>
              <a:ext uri="{FF2B5EF4-FFF2-40B4-BE49-F238E27FC236}">
                <a16:creationId xmlns:a16="http://schemas.microsoft.com/office/drawing/2014/main" id="{33A3EFA8-6CAD-4B3D-706F-12E8F9A89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423961"/>
              </p:ext>
            </p:extLst>
          </p:nvPr>
        </p:nvGraphicFramePr>
        <p:xfrm>
          <a:off x="4634578" y="846459"/>
          <a:ext cx="3133725" cy="471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833856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891675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2054942">
                <a:tc>
                  <a:txBody>
                    <a:bodyPr/>
                    <a:lstStyle/>
                    <a:p>
                      <a:pPr algn="l"/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48BF44E7-056E-AF3A-9AE9-6D1113D4063D}"/>
              </a:ext>
            </a:extLst>
          </p:cNvPr>
          <p:cNvSpPr/>
          <p:nvPr/>
        </p:nvSpPr>
        <p:spPr>
          <a:xfrm>
            <a:off x="5648692" y="2580108"/>
            <a:ext cx="110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/e/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7877AC-7C11-550D-9758-589E1F7CE6FF}"/>
              </a:ext>
            </a:extLst>
          </p:cNvPr>
          <p:cNvSpPr/>
          <p:nvPr/>
        </p:nvSpPr>
        <p:spPr>
          <a:xfrm>
            <a:off x="5935181" y="1285863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DC9A1E-AEEB-B7FD-3BFC-081D01C67A5A}"/>
              </a:ext>
            </a:extLst>
          </p:cNvPr>
          <p:cNvSpPr/>
          <p:nvPr/>
        </p:nvSpPr>
        <p:spPr>
          <a:xfrm>
            <a:off x="5670760" y="5001051"/>
            <a:ext cx="8306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e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n</a:t>
            </a:r>
          </a:p>
        </p:txBody>
      </p:sp>
      <p:graphicFrame>
        <p:nvGraphicFramePr>
          <p:cNvPr id="33" name="Table 7">
            <a:extLst>
              <a:ext uri="{FF2B5EF4-FFF2-40B4-BE49-F238E27FC236}">
                <a16:creationId xmlns:a16="http://schemas.microsoft.com/office/drawing/2014/main" id="{664C041F-0FB3-E4DD-7638-474026730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907205"/>
              </p:ext>
            </p:extLst>
          </p:nvPr>
        </p:nvGraphicFramePr>
        <p:xfrm>
          <a:off x="8578176" y="846458"/>
          <a:ext cx="3133725" cy="471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833856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891675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2054942">
                <a:tc>
                  <a:txBody>
                    <a:bodyPr/>
                    <a:lstStyle/>
                    <a:p>
                      <a:pPr algn="l"/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43AD8D26-4A59-6C16-5DFC-131A8001BD01}"/>
              </a:ext>
            </a:extLst>
          </p:cNvPr>
          <p:cNvSpPr/>
          <p:nvPr/>
        </p:nvSpPr>
        <p:spPr>
          <a:xfrm>
            <a:off x="9669587" y="2580107"/>
            <a:ext cx="950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E36FAA-BE7D-E3B1-9DA3-CD19C77C80A5}"/>
              </a:ext>
            </a:extLst>
          </p:cNvPr>
          <p:cNvSpPr/>
          <p:nvPr/>
        </p:nvSpPr>
        <p:spPr>
          <a:xfrm>
            <a:off x="9967746" y="1285862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i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6C3CE-FC76-2586-6C5C-BF8AAF9113AF}"/>
              </a:ext>
            </a:extLst>
          </p:cNvPr>
          <p:cNvSpPr/>
          <p:nvPr/>
        </p:nvSpPr>
        <p:spPr>
          <a:xfrm>
            <a:off x="9708133" y="5001050"/>
            <a:ext cx="643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s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i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x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827D049-3CB9-7F53-2547-060397B98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41" b="95074" l="6119" r="90440">
                        <a14:foregroundMark x1="51434" y1="7225" x2="56597" y2="7225"/>
                        <a14:foregroundMark x1="55641" y1="5419" x2="47801" y2="4269"/>
                        <a14:foregroundMark x1="25813" y1="10673" x2="21606" y2="15107"/>
                        <a14:foregroundMark x1="28107" y1="8539" x2="21606" y2="11987"/>
                        <a14:foregroundMark x1="6501" y1="35468" x2="6119" y2="42365"/>
                        <a14:foregroundMark x1="26386" y1="91297" x2="32505" y2="91790"/>
                        <a14:foregroundMark x1="37094" y1="94745" x2="44168" y2="95402"/>
                        <a14:foregroundMark x1="89675" y1="62397" x2="89675" y2="62397"/>
                        <a14:foregroundMark x1="89484" y1="58292" x2="89484" y2="59606"/>
                        <a14:foregroundMark x1="90057" y1="66502" x2="90057" y2="67816"/>
                        <a14:foregroundMark x1="88910" y1="70772" x2="90249" y2="67980"/>
                        <a14:foregroundMark x1="90440" y1="57964" x2="90440" y2="57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6516" y="3667161"/>
            <a:ext cx="1181395" cy="13756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E67F3B-49C7-51C6-F513-D0D5B8306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8" b="94855" l="9764" r="89764">
                        <a14:foregroundMark x1="79685" y1="13183" x2="79528" y2="14952"/>
                        <a14:foregroundMark x1="74016" y1="22186" x2="65984" y2="29100"/>
                        <a14:foregroundMark x1="77480" y1="16077" x2="68819" y2="21704"/>
                        <a14:foregroundMark x1="75433" y1="15434" x2="74331" y2="18489"/>
                        <a14:foregroundMark x1="73386" y1="15273" x2="76693" y2="19132"/>
                        <a14:foregroundMark x1="74016" y1="13183" x2="71969" y2="16238"/>
                        <a14:foregroundMark x1="73386" y1="13183" x2="72913" y2="13987"/>
                        <a14:foregroundMark x1="77795" y1="19936" x2="79843" y2="21061"/>
                        <a14:foregroundMark x1="76220" y1="23312" x2="65039" y2="34727"/>
                        <a14:foregroundMark x1="76378" y1="21383" x2="67874" y2="31511"/>
                        <a14:foregroundMark x1="67874" y1="31511" x2="67874" y2="31511"/>
                        <a14:foregroundMark x1="50551" y1="39068" x2="44724" y2="44212"/>
                        <a14:foregroundMark x1="54803" y1="39550" x2="50551" y2="44051"/>
                        <a14:foregroundMark x1="57480" y1="41479" x2="51811" y2="46141"/>
                        <a14:foregroundMark x1="55276" y1="44695" x2="51969" y2="47106"/>
                        <a14:foregroundMark x1="54331" y1="45498" x2="53386" y2="47588"/>
                        <a14:foregroundMark x1="48819" y1="39711" x2="45984" y2="42926"/>
                        <a14:foregroundMark x1="48346" y1="38907" x2="47717" y2="41961"/>
                        <a14:foregroundMark x1="48189" y1="38907" x2="45354" y2="44051"/>
                        <a14:foregroundMark x1="48031" y1="39228" x2="45669" y2="42444"/>
                        <a14:foregroundMark x1="55433" y1="45981" x2="53701" y2="48875"/>
                        <a14:foregroundMark x1="32283" y1="60772" x2="27717" y2="63987"/>
                        <a14:foregroundMark x1="34488" y1="56109" x2="28103" y2="58694"/>
                        <a14:foregroundMark x1="26772" y1="64630" x2="22992" y2="72508"/>
                        <a14:foregroundMark x1="18110" y1="80707" x2="18110" y2="82958"/>
                        <a14:foregroundMark x1="47402" y1="91801" x2="50079" y2="91961"/>
                        <a14:foregroundMark x1="76063" y1="94855" x2="76063" y2="94855"/>
                        <a14:foregroundMark x1="67717" y1="90354" x2="67717" y2="90354"/>
                        <a14:foregroundMark x1="46772" y1="92444" x2="42047" y2="91961"/>
                        <a14:backgroundMark x1="26299" y1="59325" x2="28189" y2="58521"/>
                        <a14:backgroundMark x1="24882" y1="60772" x2="27087" y2="58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725" y="3564109"/>
            <a:ext cx="1556549" cy="15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5" grpId="0"/>
      <p:bldP spid="29" grpId="0"/>
      <p:bldP spid="30" grpId="0"/>
      <p:bldP spid="32" grpId="0"/>
      <p:bldP spid="34" grpId="0"/>
      <p:bldP spid="38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950</Words>
  <Application>Microsoft Office PowerPoint</Application>
  <PresentationFormat>Widescreen</PresentationFormat>
  <Paragraphs>244</Paragraphs>
  <Slides>23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Song: The Short Vowel Song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Trần Thị Việt Hà</cp:lastModifiedBy>
  <cp:revision>895</cp:revision>
  <dcterms:created xsi:type="dcterms:W3CDTF">2021-05-20T08:47:48Z</dcterms:created>
  <dcterms:modified xsi:type="dcterms:W3CDTF">2024-12-05T03:20:06Z</dcterms:modified>
</cp:coreProperties>
</file>