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660" r:id="rId2"/>
  </p:sldMasterIdLst>
  <p:notesMasterIdLst>
    <p:notesMasterId r:id="rId20"/>
  </p:notesMasterIdLst>
  <p:sldIdLst>
    <p:sldId id="385" r:id="rId3"/>
    <p:sldId id="285" r:id="rId4"/>
    <p:sldId id="283" r:id="rId5"/>
    <p:sldId id="287" r:id="rId6"/>
    <p:sldId id="284" r:id="rId7"/>
    <p:sldId id="288" r:id="rId8"/>
    <p:sldId id="387" r:id="rId9"/>
    <p:sldId id="336" r:id="rId10"/>
    <p:sldId id="352" r:id="rId11"/>
    <p:sldId id="350" r:id="rId12"/>
    <p:sldId id="351" r:id="rId13"/>
    <p:sldId id="355" r:id="rId14"/>
    <p:sldId id="356" r:id="rId15"/>
    <p:sldId id="359" r:id="rId16"/>
    <p:sldId id="339" r:id="rId17"/>
    <p:sldId id="301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DAEDF4"/>
    <a:srgbClr val="EBF5F8"/>
    <a:srgbClr val="404040"/>
    <a:srgbClr val="FF7707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5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CB9B-9B41-49E8-A8C7-64B334BF9473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BBB31-EE64-4462-8286-AD0AEF40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2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B2B3C3-DD96-4BBF-9B1F-7A26C80B0771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12075D-ADDC-4B91-A9C9-A8DFA2032D06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04776"/>
            <a:ext cx="12483947" cy="70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9CD4EF-B4F3-4C7A-B3CC-BF127EBFC2A8}"/>
              </a:ext>
            </a:extLst>
          </p:cNvPr>
          <p:cNvSpPr/>
          <p:nvPr userDrawn="1"/>
        </p:nvSpPr>
        <p:spPr>
          <a:xfrm>
            <a:off x="11023753" y="161926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0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9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B82544-2010-4500-A5B9-880CEBD6E219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4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5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04-Dec-24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4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3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1319349" y="1214845"/>
            <a:ext cx="6100354" cy="4663441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gray">
          <a:xfrm>
            <a:off x="2074321" y="1848742"/>
            <a:ext cx="3777019" cy="3395645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6353709" y="1214845"/>
            <a:ext cx="4423923" cy="185671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 err="1">
                <a:solidFill>
                  <a:srgbClr val="FFFF00"/>
                </a:solidFill>
                <a:latin typeface="+mj-lt"/>
                <a:cs typeface="Arial" charset="0"/>
              </a:rPr>
              <a:t>en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gray">
          <a:xfrm>
            <a:off x="6452202" y="3894123"/>
            <a:ext cx="4423923" cy="1886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srgbClr val="92D050"/>
                </a:solidFill>
                <a:latin typeface="UTM Avo" panose="02040603050506020204" pitchFamily="18" charset="0"/>
                <a:cs typeface="Arial" charset="0"/>
              </a:rPr>
              <a:t>et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4049" y="2767280"/>
            <a:ext cx="4318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60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782727" y="4229080"/>
            <a:ext cx="3089720" cy="1919606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2726" y="4404053"/>
            <a:ext cx="308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đèn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6" y="285780"/>
            <a:ext cx="5246910" cy="3595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806546"/>
            <a:ext cx="5120289" cy="5635027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24486" y="4229080"/>
            <a:ext cx="1945473" cy="2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 rot="21123115">
            <a:off x="-196078" y="543810"/>
            <a:ext cx="5539798" cy="5104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14" y="1342960"/>
            <a:ext cx="6411986" cy="50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6" y="1385404"/>
            <a:ext cx="4041237" cy="4544363"/>
          </a:xfrm>
          <a:prstGeom prst="rect">
            <a:avLst/>
          </a:prstGeom>
        </p:spPr>
      </p:pic>
      <p:grpSp>
        <p:nvGrpSpPr>
          <p:cNvPr id="64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9" name="Oval 68"/>
          <p:cNvSpPr>
            <a:spLocks noChangeArrowheads="1"/>
          </p:cNvSpPr>
          <p:nvPr/>
        </p:nvSpPr>
        <p:spPr bwMode="gray">
          <a:xfrm>
            <a:off x="1526838" y="329874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6428" y="584969"/>
            <a:ext cx="5210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/>
              </a:rPr>
              <a:t>quét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>
            <a:spLocks noChangeArrowheads="1"/>
          </p:cNvSpPr>
          <p:nvPr/>
        </p:nvSpPr>
        <p:spPr bwMode="gray">
          <a:xfrm>
            <a:off x="820226" y="741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68362" y="952808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gray">
          <a:xfrm>
            <a:off x="6070597" y="574322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1849" y="860760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mẹt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2" t="30387" r="28155"/>
          <a:stretch/>
        </p:blipFill>
        <p:spPr>
          <a:xfrm>
            <a:off x="6638300" y="3069064"/>
            <a:ext cx="4451613" cy="33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9940" y="2870569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9311" y="2892085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lang="vi-VN" sz="12000" b="1" dirty="0">
                <a:solidFill>
                  <a:srgbClr val="FF0000"/>
                </a:solidFill>
                <a:latin typeface="UTM Avo"/>
              </a:rPr>
              <a:t>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80470" y="2827026"/>
            <a:ext cx="3789494" cy="2334332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0538" y="2827026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</a:rPr>
              <a:t>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880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11071"/>
          <a:stretch/>
        </p:blipFill>
        <p:spPr>
          <a:xfrm>
            <a:off x="0" y="1443261"/>
            <a:ext cx="12192000" cy="3394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93" y="189344"/>
            <a:ext cx="2232382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P2RGp9GyfcJBtVV7e0S0uzQ90D1dk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144" y="0"/>
            <a:ext cx="3859102" cy="9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511"/>
          <a:stretch/>
        </p:blipFill>
        <p:spPr>
          <a:xfrm>
            <a:off x="2123090" y="206287"/>
            <a:ext cx="77414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55618" y="4985093"/>
            <a:ext cx="460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ben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79202" y="498509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511"/>
          <a:stretch/>
        </p:blipFill>
        <p:spPr>
          <a:xfrm>
            <a:off x="6096000" y="1695715"/>
            <a:ext cx="5783274" cy="35550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flipH="1">
            <a:off x="1527740" y="1354821"/>
            <a:ext cx="253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atin typeface="UTM Avo" panose="02040603050506020204" pitchFamily="18" charset="0"/>
              </a:rPr>
              <a:t>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4" y="2587947"/>
            <a:ext cx="2786532" cy="1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851" y="4770081"/>
            <a:ext cx="1663560" cy="132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/>
          <a:stretch/>
        </p:blipFill>
        <p:spPr bwMode="auto">
          <a:xfrm>
            <a:off x="4486758" y="4593763"/>
            <a:ext cx="1468690" cy="12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7" y="4593763"/>
            <a:ext cx="2787689" cy="12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7622E-6 L 0.26302 -0.009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-4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6406 -0.00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63B933A-D39E-453B-A288-FA6C50C2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3501120" y="759189"/>
            <a:ext cx="4661368" cy="43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41465" y="5051346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2161" y="50509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4237" y="1275021"/>
            <a:ext cx="270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ẹ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663770" y="1495947"/>
            <a:ext cx="3781838" cy="35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7" y="2743924"/>
            <a:ext cx="2895605" cy="16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"/>
          <a:stretch/>
        </p:blipFill>
        <p:spPr bwMode="auto">
          <a:xfrm>
            <a:off x="-1712877" y="4622818"/>
            <a:ext cx="1712877" cy="123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 bwMode="auto">
          <a:xfrm>
            <a:off x="4782668" y="4527859"/>
            <a:ext cx="1618132" cy="132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8729"/>
          <a:stretch/>
        </p:blipFill>
        <p:spPr bwMode="auto">
          <a:xfrm>
            <a:off x="972669" y="4544339"/>
            <a:ext cx="3917582" cy="163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0139 L 0.22448 0.028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45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00555 L -0.14974 0.0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852" y="3898831"/>
            <a:ext cx="5250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xe b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7927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ẹt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0400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11"/>
          <a:stretch/>
        </p:blipFill>
        <p:spPr>
          <a:xfrm>
            <a:off x="527844" y="254553"/>
            <a:ext cx="5422802" cy="366566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6786694" y="254553"/>
            <a:ext cx="4927362" cy="383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455205" y="1002900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503649" y="248666"/>
            <a:ext cx="10691221" cy="3618781"/>
            <a:chOff x="1761695" y="1245675"/>
            <a:chExt cx="11441062" cy="2716297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9195508" y="1245675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967798" y="2063620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999351" y="421416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78800" y="473199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7602035" y="3034512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571780" y="2363425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768515" y="3281847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1449976" y="718457"/>
            <a:ext cx="4191911" cy="229630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3020" y="1084353"/>
            <a:ext cx="39449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khe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5" y="248196"/>
            <a:ext cx="5063868" cy="6024714"/>
          </a:xfrm>
          <a:prstGeom prst="rect">
            <a:avLst/>
          </a:prstGeom>
        </p:spPr>
      </p:pic>
      <p:sp>
        <p:nvSpPr>
          <p:cNvPr id="15" name="Oval 14"/>
          <p:cNvSpPr>
            <a:spLocks noChangeArrowheads="1"/>
          </p:cNvSpPr>
          <p:nvPr/>
        </p:nvSpPr>
        <p:spPr bwMode="gray">
          <a:xfrm>
            <a:off x="1697910" y="3735977"/>
            <a:ext cx="3789494" cy="2334332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6879" y="4118313"/>
            <a:ext cx="313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 err="1">
                <a:solidFill>
                  <a:prstClr val="black"/>
                </a:solidFill>
                <a:latin typeface="UTM Avo"/>
              </a:rPr>
              <a:t>r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èn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42653" r="40641" b="15494"/>
          <a:stretch/>
        </p:blipFill>
        <p:spPr bwMode="auto">
          <a:xfrm>
            <a:off x="6294119" y="1037127"/>
            <a:ext cx="5816974" cy="539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42</Words>
  <Application>Microsoft Office PowerPoint</Application>
  <PresentationFormat>Widescreen</PresentationFormat>
  <Paragraphs>27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UTM Avo</vt:lpstr>
      <vt:lpstr>Verdana</vt:lpstr>
      <vt:lpstr>1_HOC10 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Hà Thị Hồng Thoa</cp:lastModifiedBy>
  <cp:revision>116</cp:revision>
  <dcterms:created xsi:type="dcterms:W3CDTF">2021-11-01T08:16:43Z</dcterms:created>
  <dcterms:modified xsi:type="dcterms:W3CDTF">2024-12-04T00:58:42Z</dcterms:modified>
</cp:coreProperties>
</file>