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tags/tag4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3799" r:id="rId2"/>
    <p:sldMasterId id="2147483818" r:id="rId3"/>
    <p:sldMasterId id="2147483849" r:id="rId4"/>
    <p:sldMasterId id="2147483856" r:id="rId5"/>
    <p:sldMasterId id="2147483868" r:id="rId6"/>
    <p:sldMasterId id="2147483880" r:id="rId7"/>
    <p:sldMasterId id="2147483892" r:id="rId8"/>
    <p:sldMasterId id="2147483904" r:id="rId9"/>
    <p:sldMasterId id="2147483927" r:id="rId10"/>
    <p:sldMasterId id="2147483999" r:id="rId11"/>
    <p:sldMasterId id="2147484019" r:id="rId12"/>
    <p:sldMasterId id="2147484031" r:id="rId13"/>
    <p:sldMasterId id="2147484067" r:id="rId14"/>
    <p:sldMasterId id="2147484091" r:id="rId15"/>
    <p:sldMasterId id="2147484115" r:id="rId16"/>
  </p:sldMasterIdLst>
  <p:notesMasterIdLst>
    <p:notesMasterId r:id="rId51"/>
  </p:notesMasterIdLst>
  <p:sldIdLst>
    <p:sldId id="463" r:id="rId17"/>
    <p:sldId id="274" r:id="rId18"/>
    <p:sldId id="498" r:id="rId19"/>
    <p:sldId id="499" r:id="rId20"/>
    <p:sldId id="500" r:id="rId21"/>
    <p:sldId id="501" r:id="rId22"/>
    <p:sldId id="503" r:id="rId23"/>
    <p:sldId id="502" r:id="rId24"/>
    <p:sldId id="504" r:id="rId25"/>
    <p:sldId id="492" r:id="rId26"/>
    <p:sldId id="481" r:id="rId27"/>
    <p:sldId id="403" r:id="rId28"/>
    <p:sldId id="257" r:id="rId29"/>
    <p:sldId id="494" r:id="rId30"/>
    <p:sldId id="495" r:id="rId31"/>
    <p:sldId id="497" r:id="rId32"/>
    <p:sldId id="469" r:id="rId33"/>
    <p:sldId id="486" r:id="rId34"/>
    <p:sldId id="482" r:id="rId35"/>
    <p:sldId id="483" r:id="rId36"/>
    <p:sldId id="489" r:id="rId37"/>
    <p:sldId id="490" r:id="rId38"/>
    <p:sldId id="491" r:id="rId39"/>
    <p:sldId id="445" r:id="rId40"/>
    <p:sldId id="477" r:id="rId41"/>
    <p:sldId id="454" r:id="rId42"/>
    <p:sldId id="455" r:id="rId43"/>
    <p:sldId id="267" r:id="rId44"/>
    <p:sldId id="456" r:id="rId45"/>
    <p:sldId id="459" r:id="rId46"/>
    <p:sldId id="457" r:id="rId47"/>
    <p:sldId id="458" r:id="rId48"/>
    <p:sldId id="283" r:id="rId49"/>
    <p:sldId id="462" r:id="rId50"/>
  </p:sldIdLst>
  <p:sldSz cx="12192000" cy="6858000"/>
  <p:notesSz cx="6858000" cy="9144000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D54D51"/>
    <a:srgbClr val="FFF517"/>
    <a:srgbClr val="F0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8" autoAdjust="0"/>
    <p:restoredTop sz="84328" autoAdjust="0"/>
  </p:normalViewPr>
  <p:slideViewPr>
    <p:cSldViewPr snapToGrid="0">
      <p:cViewPr varScale="1">
        <p:scale>
          <a:sx n="71" d="100"/>
          <a:sy n="71" d="100"/>
        </p:scale>
        <p:origin x="106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3C007-79B5-46E3-9BBC-0B39392E2B1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0982B-88CB-4633-B7E4-CFC5039A86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242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958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chia 4 :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chia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Số</a:t>
            </a:r>
            <a:r>
              <a:rPr lang="en-US" baseline="0" dirty="0" smtClean="0"/>
              <a:t> chia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 </a:t>
            </a:r>
            <a:r>
              <a:rPr lang="en-US" baseline="0" dirty="0" err="1" smtClean="0"/>
              <a:t>thương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999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1200" dirty="0" smtClean="0">
                <a:solidFill>
                  <a:srgbClr val="FFFF66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chia</a:t>
            </a: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chia</a:t>
            </a: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605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chia 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081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719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101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059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394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301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4ED68-C266-4398-AB74-67F8B2235E8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161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4ED68-C266-4398-AB74-67F8B2235E8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8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1132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9802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0.xml"/><Relationship Id="rId4" Type="http://schemas.openxmlformats.org/officeDocument/2006/relationships/hyperlink" Target="http://bit.ly/2TtBDfr" TargetMode="Externa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1.xml"/><Relationship Id="rId4" Type="http://schemas.openxmlformats.org/officeDocument/2006/relationships/hyperlink" Target="http://bit.ly/2TtBDfr" TargetMode="Externa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0F058-125E-47DF-9711-74D9C1FBF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B0F9AA-9394-49B1-8292-32A80D9E0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05EBD-CE15-4AEA-A313-2879D992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F3F5A-E8FA-4C1A-A089-6EBB41ECE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EECC2-EC3D-4B10-B615-EA183069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53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01D3-3A24-488F-8C9C-84E6BA47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8E5363-27BB-4F80-B0A4-4B9E0F693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5D281-6CAC-445F-BB92-E8D5EA7C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EF1C6-735B-4854-832C-CBDFD9459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38AAC-F98C-4F95-95F1-7DC86150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854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72;p24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2" name="Google Shape;1173;p24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4" name="Google Shape;1174;p24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175;p24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176;p24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177;p24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178;p24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179;p24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180;p24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181;p24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182;p24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183;p24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1184;p24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1185;p24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3" name="Google Shape;1186;p24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4" name="Google Shape;1187;p24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188;p24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89;p24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90;p24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91;p24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92;p24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93;p24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94;p24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95;p24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96;p24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97;p24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98;p24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99;p24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00;p24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01;p24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02;p24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03;p24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204;p24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205;p24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06;p24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2049951" y="2176133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2049951" y="2638133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7409191" y="2176133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7409191" y="2638133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2049951" y="4542467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2049951" y="5004467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7409191" y="4542467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7409191" y="5004467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8897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217;p25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6" name="Google Shape;1218;p25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8" name="Google Shape;1219;p25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220;p25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221;p25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222;p25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223;p25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224;p25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1225;p25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1226;p25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oogle Shape;1227;p25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oogle Shape;1228;p25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oogle Shape;1229;p25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Google Shape;1230;p25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" name="Google Shape;1231;p25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8" name="Google Shape;1232;p25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233;p25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234;p25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235;p25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236;p25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237;p25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238;p25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239;p25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240;p25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41;p25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42;p25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43;p25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44;p25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245;p25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246;p25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47;p25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248;p25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249;p25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250;p25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251;p25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960000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960000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4559025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4559028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960000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960000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4559025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4559028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8158060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8158065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8158060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8158065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676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66;p26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1267;p26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1268;p26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69;p26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270;p26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271;p26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272;p26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273;p26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274;p26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275;p26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276;p26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277;p26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278;p26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279;p26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1280;p26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1281;p26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282;p26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283;p26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284;p26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285;p26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286;p26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287;p26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288;p26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289;p26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290;p26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291;p26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292;p26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293;p26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294;p26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295;p26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96;p26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97;p26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98;p26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99;p26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300;p26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/>
          </p:nvPr>
        </p:nvSpPr>
        <p:spPr>
          <a:xfrm>
            <a:off x="5595017" y="1864917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6958884" y="1864917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/>
          </p:nvPr>
        </p:nvSpPr>
        <p:spPr>
          <a:xfrm>
            <a:off x="5595017" y="3501651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6958884" y="3501651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/>
          </p:nvPr>
        </p:nvSpPr>
        <p:spPr>
          <a:xfrm>
            <a:off x="5595017" y="5138384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6958909" y="5138384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04563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309;p27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310;p27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311;p27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312;p27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313;p27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314;p27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315;p27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316;p27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317;p27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318;p27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319;p27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320;p27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321;p27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322;p27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323;p27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324;p27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325;p27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326;p27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327;p27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328;p27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329;p27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330;p27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331;p27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332;p27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333;p27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334;p27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335;p27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336;p27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337;p27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338;p27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339;p27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340;p27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341;p27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342;p27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343;p27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1344;p27"/>
          <p:cNvGrpSpPr>
            <a:grpSpLocks/>
          </p:cNvGrpSpPr>
          <p:nvPr/>
        </p:nvGrpSpPr>
        <p:grpSpPr bwMode="auto">
          <a:xfrm rot="163181">
            <a:off x="144463" y="73025"/>
            <a:ext cx="12203112" cy="6383338"/>
            <a:chOff x="666700" y="727125"/>
            <a:chExt cx="7939189" cy="3876383"/>
          </a:xfrm>
        </p:grpSpPr>
        <p:sp>
          <p:nvSpPr>
            <p:cNvPr id="41" name="Google Shape;1345;p27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1346;p27"/>
            <p:cNvSpPr>
              <a:spLocks/>
            </p:cNvSpPr>
            <p:nvPr/>
          </p:nvSpPr>
          <p:spPr bwMode="auto">
            <a:xfrm>
              <a:off x="676560" y="1468069"/>
              <a:ext cx="7920598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1347;p27"/>
            <p:cNvSpPr>
              <a:spLocks/>
            </p:cNvSpPr>
            <p:nvPr/>
          </p:nvSpPr>
          <p:spPr bwMode="auto">
            <a:xfrm>
              <a:off x="675326" y="1911115"/>
              <a:ext cx="7920599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1348;p27"/>
            <p:cNvSpPr>
              <a:spLocks/>
            </p:cNvSpPr>
            <p:nvPr/>
          </p:nvSpPr>
          <p:spPr bwMode="auto">
            <a:xfrm>
              <a:off x="675271" y="2357003"/>
              <a:ext cx="7920599" cy="19281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1349;p27"/>
            <p:cNvSpPr>
              <a:spLocks/>
            </p:cNvSpPr>
            <p:nvPr/>
          </p:nvSpPr>
          <p:spPr bwMode="auto">
            <a:xfrm>
              <a:off x="675068" y="2800003"/>
              <a:ext cx="7920599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1350;p27"/>
            <p:cNvSpPr>
              <a:spLocks/>
            </p:cNvSpPr>
            <p:nvPr/>
          </p:nvSpPr>
          <p:spPr bwMode="auto">
            <a:xfrm>
              <a:off x="675037" y="3246855"/>
              <a:ext cx="7920599" cy="1831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1351;p27"/>
            <p:cNvSpPr>
              <a:spLocks/>
            </p:cNvSpPr>
            <p:nvPr/>
          </p:nvSpPr>
          <p:spPr bwMode="auto">
            <a:xfrm>
              <a:off x="676898" y="3689763"/>
              <a:ext cx="7920599" cy="18317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1352;p27"/>
            <p:cNvSpPr>
              <a:spLocks/>
            </p:cNvSpPr>
            <p:nvPr/>
          </p:nvSpPr>
          <p:spPr bwMode="auto">
            <a:xfrm>
              <a:off x="676843" y="4135652"/>
              <a:ext cx="7920599" cy="18317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" name="Google Shape;1356;p27"/>
          <p:cNvSpPr txBox="1"/>
          <p:nvPr/>
        </p:nvSpPr>
        <p:spPr>
          <a:xfrm>
            <a:off x="5888038" y="4643438"/>
            <a:ext cx="5046662" cy="933450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/>
              </a:rPr>
              <a:t>Slidesgo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/>
              </a:rPr>
              <a:t>Flaticon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/>
              </a:rPr>
              <a:t>Freepik</a:t>
            </a:r>
            <a:endParaRPr kumimoji="0" sz="1467" b="1" i="0" u="none" strike="noStrike" kern="1200" cap="none" spc="0" normalizeH="0" baseline="0" noProof="0">
              <a:ln>
                <a:noFill/>
              </a:ln>
              <a:solidFill>
                <a:srgbClr val="004468"/>
              </a:solidFill>
              <a:effectLst/>
              <a:uLnTx/>
              <a:uFillTx/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50" name="Google Shape;1357;p27"/>
          <p:cNvGrpSpPr>
            <a:grpSpLocks/>
          </p:cNvGrpSpPr>
          <p:nvPr/>
        </p:nvGrpSpPr>
        <p:grpSpPr bwMode="auto">
          <a:xfrm>
            <a:off x="571500" y="3840163"/>
            <a:ext cx="11469688" cy="1408112"/>
            <a:chOff x="428125" y="2880088"/>
            <a:chExt cx="8602313" cy="1056188"/>
          </a:xfrm>
        </p:grpSpPr>
        <p:sp>
          <p:nvSpPr>
            <p:cNvPr id="51" name="Google Shape;1358;p27"/>
            <p:cNvSpPr>
              <a:spLocks/>
            </p:cNvSpPr>
            <p:nvPr/>
          </p:nvSpPr>
          <p:spPr bwMode="auto">
            <a:xfrm>
              <a:off x="8679201" y="3278986"/>
              <a:ext cx="351237" cy="321500"/>
            </a:xfrm>
            <a:custGeom>
              <a:avLst/>
              <a:gdLst>
                <a:gd name="T0" fmla="*/ 2147483646 w 14046"/>
                <a:gd name="T1" fmla="*/ 2147483646 h 12865"/>
                <a:gd name="T2" fmla="*/ 2147483646 w 14046"/>
                <a:gd name="T3" fmla="*/ 2147483646 h 12865"/>
                <a:gd name="T4" fmla="*/ 2147483646 w 14046"/>
                <a:gd name="T5" fmla="*/ 2147483646 h 12865"/>
                <a:gd name="T6" fmla="*/ 2147483646 w 14046"/>
                <a:gd name="T7" fmla="*/ 2147483646 h 12865"/>
                <a:gd name="T8" fmla="*/ 2147483646 w 14046"/>
                <a:gd name="T9" fmla="*/ 2147483646 h 12865"/>
                <a:gd name="T10" fmla="*/ 2147483646 w 14046"/>
                <a:gd name="T11" fmla="*/ 2147483646 h 12865"/>
                <a:gd name="T12" fmla="*/ 2147483646 w 14046"/>
                <a:gd name="T13" fmla="*/ 2147483646 h 12865"/>
                <a:gd name="T14" fmla="*/ 2147483646 w 14046"/>
                <a:gd name="T15" fmla="*/ 2147483646 h 12865"/>
                <a:gd name="T16" fmla="*/ 2147483646 w 14046"/>
                <a:gd name="T17" fmla="*/ 2147483646 h 12865"/>
                <a:gd name="T18" fmla="*/ 2147483646 w 14046"/>
                <a:gd name="T19" fmla="*/ 2147483646 h 12865"/>
                <a:gd name="T20" fmla="*/ 2147483646 w 14046"/>
                <a:gd name="T21" fmla="*/ 2147483646 h 12865"/>
                <a:gd name="T22" fmla="*/ 2147483646 w 14046"/>
                <a:gd name="T23" fmla="*/ 2147483646 h 12865"/>
                <a:gd name="T24" fmla="*/ 2147483646 w 14046"/>
                <a:gd name="T25" fmla="*/ 2147483646 h 12865"/>
                <a:gd name="T26" fmla="*/ 2147483646 w 14046"/>
                <a:gd name="T27" fmla="*/ 2147483646 h 12865"/>
                <a:gd name="T28" fmla="*/ 2147483646 w 14046"/>
                <a:gd name="T29" fmla="*/ 2147483646 h 12865"/>
                <a:gd name="T30" fmla="*/ 2147483646 w 14046"/>
                <a:gd name="T31" fmla="*/ 2147483646 h 12865"/>
                <a:gd name="T32" fmla="*/ 2147483646 w 14046"/>
                <a:gd name="T33" fmla="*/ 2147483646 h 12865"/>
                <a:gd name="T34" fmla="*/ 2147483646 w 14046"/>
                <a:gd name="T35" fmla="*/ 2147483646 h 12865"/>
                <a:gd name="T36" fmla="*/ 2147483646 w 14046"/>
                <a:gd name="T37" fmla="*/ 2147483646 h 12865"/>
                <a:gd name="T38" fmla="*/ 2147483646 w 14046"/>
                <a:gd name="T39" fmla="*/ 2147483646 h 12865"/>
                <a:gd name="T40" fmla="*/ 2147483646 w 14046"/>
                <a:gd name="T41" fmla="*/ 2147483646 h 12865"/>
                <a:gd name="T42" fmla="*/ 2147483646 w 14046"/>
                <a:gd name="T43" fmla="*/ 2147483646 h 12865"/>
                <a:gd name="T44" fmla="*/ 2147483646 w 14046"/>
                <a:gd name="T45" fmla="*/ 2147483646 h 12865"/>
                <a:gd name="T46" fmla="*/ 2147483646 w 14046"/>
                <a:gd name="T47" fmla="*/ 2147483646 h 12865"/>
                <a:gd name="T48" fmla="*/ 2147483646 w 14046"/>
                <a:gd name="T49" fmla="*/ 2147483646 h 12865"/>
                <a:gd name="T50" fmla="*/ 2147483646 w 14046"/>
                <a:gd name="T51" fmla="*/ 2147483646 h 12865"/>
                <a:gd name="T52" fmla="*/ 2147483646 w 14046"/>
                <a:gd name="T53" fmla="*/ 2147483646 h 12865"/>
                <a:gd name="T54" fmla="*/ 2147483646 w 14046"/>
                <a:gd name="T55" fmla="*/ 2147483646 h 12865"/>
                <a:gd name="T56" fmla="*/ 2147483646 w 14046"/>
                <a:gd name="T57" fmla="*/ 2147483646 h 12865"/>
                <a:gd name="T58" fmla="*/ 0 w 14046"/>
                <a:gd name="T59" fmla="*/ 2147483646 h 12865"/>
                <a:gd name="T60" fmla="*/ 2147483646 w 14046"/>
                <a:gd name="T61" fmla="*/ 2147483646 h 12865"/>
                <a:gd name="T62" fmla="*/ 2147483646 w 14046"/>
                <a:gd name="T63" fmla="*/ 2147483646 h 12865"/>
                <a:gd name="T64" fmla="*/ 2147483646 w 14046"/>
                <a:gd name="T65" fmla="*/ 2147483646 h 12865"/>
                <a:gd name="T66" fmla="*/ 2147483646 w 14046"/>
                <a:gd name="T67" fmla="*/ 2147483646 h 12865"/>
                <a:gd name="T68" fmla="*/ 2147483646 w 14046"/>
                <a:gd name="T69" fmla="*/ 2147483646 h 12865"/>
                <a:gd name="T70" fmla="*/ 2147483646 w 14046"/>
                <a:gd name="T71" fmla="*/ 2147483646 h 12865"/>
                <a:gd name="T72" fmla="*/ 2147483646 w 14046"/>
                <a:gd name="T73" fmla="*/ 2147483646 h 12865"/>
                <a:gd name="T74" fmla="*/ 2147483646 w 14046"/>
                <a:gd name="T75" fmla="*/ 2147483646 h 1286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Google Shape;1359;p27"/>
            <p:cNvSpPr/>
            <p:nvPr/>
          </p:nvSpPr>
          <p:spPr>
            <a:xfrm>
              <a:off x="428125" y="2880088"/>
              <a:ext cx="285752" cy="327454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Google Shape;1360;p27"/>
            <p:cNvSpPr>
              <a:spLocks/>
            </p:cNvSpPr>
            <p:nvPr/>
          </p:nvSpPr>
          <p:spPr bwMode="auto">
            <a:xfrm>
              <a:off x="8511323" y="3711226"/>
              <a:ext cx="219076" cy="225050"/>
            </a:xfrm>
            <a:custGeom>
              <a:avLst/>
              <a:gdLst>
                <a:gd name="T0" fmla="*/ 2147483646 w 8730"/>
                <a:gd name="T1" fmla="*/ 2147483646 h 8998"/>
                <a:gd name="T2" fmla="*/ 2147483646 w 8730"/>
                <a:gd name="T3" fmla="*/ 2147483646 h 8998"/>
                <a:gd name="T4" fmla="*/ 2147483646 w 8730"/>
                <a:gd name="T5" fmla="*/ 2147483646 h 8998"/>
                <a:gd name="T6" fmla="*/ 2147483646 w 8730"/>
                <a:gd name="T7" fmla="*/ 2147483646 h 8998"/>
                <a:gd name="T8" fmla="*/ 2147483646 w 8730"/>
                <a:gd name="T9" fmla="*/ 2147483646 h 8998"/>
                <a:gd name="T10" fmla="*/ 2147483646 w 8730"/>
                <a:gd name="T11" fmla="*/ 2147483646 h 8998"/>
                <a:gd name="T12" fmla="*/ 2147483646 w 8730"/>
                <a:gd name="T13" fmla="*/ 2147483646 h 8998"/>
                <a:gd name="T14" fmla="*/ 2147483646 w 8730"/>
                <a:gd name="T15" fmla="*/ 2147483646 h 8998"/>
                <a:gd name="T16" fmla="*/ 2147483646 w 8730"/>
                <a:gd name="T17" fmla="*/ 2147483646 h 8998"/>
                <a:gd name="T18" fmla="*/ 2147483646 w 8730"/>
                <a:gd name="T19" fmla="*/ 2147483646 h 8998"/>
                <a:gd name="T20" fmla="*/ 2147483646 w 8730"/>
                <a:gd name="T21" fmla="*/ 2147483646 h 8998"/>
                <a:gd name="T22" fmla="*/ 2147483646 w 8730"/>
                <a:gd name="T23" fmla="*/ 2147483646 h 8998"/>
                <a:gd name="T24" fmla="*/ 2147483646 w 8730"/>
                <a:gd name="T25" fmla="*/ 2147483646 h 8998"/>
                <a:gd name="T26" fmla="*/ 2147483646 w 8730"/>
                <a:gd name="T27" fmla="*/ 2147483646 h 8998"/>
                <a:gd name="T28" fmla="*/ 2147483646 w 8730"/>
                <a:gd name="T29" fmla="*/ 2147483646 h 8998"/>
                <a:gd name="T30" fmla="*/ 2147483646 w 8730"/>
                <a:gd name="T31" fmla="*/ 2147483646 h 8998"/>
                <a:gd name="T32" fmla="*/ 2147483646 w 8730"/>
                <a:gd name="T33" fmla="*/ 2147483646 h 8998"/>
                <a:gd name="T34" fmla="*/ 2147483646 w 8730"/>
                <a:gd name="T35" fmla="*/ 2147483646 h 8998"/>
                <a:gd name="T36" fmla="*/ 2147483646 w 8730"/>
                <a:gd name="T37" fmla="*/ 2147483646 h 8998"/>
                <a:gd name="T38" fmla="*/ 2147483646 w 8730"/>
                <a:gd name="T39" fmla="*/ 2147483646 h 8998"/>
                <a:gd name="T40" fmla="*/ 2147483646 w 8730"/>
                <a:gd name="T41" fmla="*/ 2147483646 h 8998"/>
                <a:gd name="T42" fmla="*/ 2147483646 w 8730"/>
                <a:gd name="T43" fmla="*/ 2147483646 h 8998"/>
                <a:gd name="T44" fmla="*/ 2147483646 w 8730"/>
                <a:gd name="T45" fmla="*/ 2147483646 h 8998"/>
                <a:gd name="T46" fmla="*/ 2147483646 w 8730"/>
                <a:gd name="T47" fmla="*/ 2147483646 h 8998"/>
                <a:gd name="T48" fmla="*/ 2147483646 w 8730"/>
                <a:gd name="T49" fmla="*/ 2147483646 h 8998"/>
                <a:gd name="T50" fmla="*/ 2147483646 w 8730"/>
                <a:gd name="T51" fmla="*/ 2147483646 h 8998"/>
                <a:gd name="T52" fmla="*/ 2147483646 w 8730"/>
                <a:gd name="T53" fmla="*/ 2147483646 h 8998"/>
                <a:gd name="T54" fmla="*/ 2147483646 w 8730"/>
                <a:gd name="T55" fmla="*/ 2147483646 h 8998"/>
                <a:gd name="T56" fmla="*/ 2147483646 w 8730"/>
                <a:gd name="T57" fmla="*/ 2147483646 h 8998"/>
                <a:gd name="T58" fmla="*/ 2147483646 w 8730"/>
                <a:gd name="T59" fmla="*/ 2147483646 h 8998"/>
                <a:gd name="T60" fmla="*/ 2147483646 w 8730"/>
                <a:gd name="T61" fmla="*/ 2147483646 h 8998"/>
                <a:gd name="T62" fmla="*/ 2147483646 w 8730"/>
                <a:gd name="T63" fmla="*/ 2147483646 h 8998"/>
                <a:gd name="T64" fmla="*/ 2147483646 w 8730"/>
                <a:gd name="T65" fmla="*/ 2147483646 h 8998"/>
                <a:gd name="T66" fmla="*/ 2147483646 w 8730"/>
                <a:gd name="T67" fmla="*/ 2147483646 h 8998"/>
                <a:gd name="T68" fmla="*/ 2147483646 w 8730"/>
                <a:gd name="T69" fmla="*/ 2147483646 h 8998"/>
                <a:gd name="T70" fmla="*/ 2147483646 w 8730"/>
                <a:gd name="T71" fmla="*/ 2147483646 h 8998"/>
                <a:gd name="T72" fmla="*/ 2147483646 w 8730"/>
                <a:gd name="T73" fmla="*/ 2147483646 h 8998"/>
                <a:gd name="T74" fmla="*/ 2147483646 w 8730"/>
                <a:gd name="T75" fmla="*/ 2147483646 h 89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4" name="Google Shape;1361;p27"/>
            <p:cNvGrpSpPr>
              <a:grpSpLocks/>
            </p:cNvGrpSpPr>
            <p:nvPr/>
          </p:nvGrpSpPr>
          <p:grpSpPr bwMode="auto">
            <a:xfrm>
              <a:off x="428125" y="3355194"/>
              <a:ext cx="395290" cy="432240"/>
              <a:chOff x="4163475" y="4829269"/>
              <a:chExt cx="395290" cy="432240"/>
            </a:xfrm>
          </p:grpSpPr>
          <p:sp>
            <p:nvSpPr>
              <p:cNvPr id="59" name="Google Shape;1362;p27"/>
              <p:cNvSpPr/>
              <p:nvPr/>
            </p:nvSpPr>
            <p:spPr>
              <a:xfrm>
                <a:off x="4183716" y="4829269"/>
                <a:ext cx="375049" cy="385801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1363;p27"/>
              <p:cNvSpPr/>
              <p:nvPr/>
            </p:nvSpPr>
            <p:spPr>
              <a:xfrm>
                <a:off x="4163475" y="4995973"/>
                <a:ext cx="228601" cy="265536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oogle Shape;1364;p27"/>
            <p:cNvGrpSpPr>
              <a:grpSpLocks/>
            </p:cNvGrpSpPr>
            <p:nvPr/>
          </p:nvGrpSpPr>
          <p:grpSpPr bwMode="auto">
            <a:xfrm>
              <a:off x="3745224" y="2883660"/>
              <a:ext cx="328615" cy="320310"/>
              <a:chOff x="3599749" y="3475060"/>
              <a:chExt cx="328615" cy="320310"/>
            </a:xfrm>
          </p:grpSpPr>
          <p:sp>
            <p:nvSpPr>
              <p:cNvPr id="56" name="Google Shape;1365;p27"/>
              <p:cNvSpPr>
                <a:spLocks/>
              </p:cNvSpPr>
              <p:nvPr/>
            </p:nvSpPr>
            <p:spPr bwMode="auto">
              <a:xfrm>
                <a:off x="3605703" y="3506019"/>
                <a:ext cx="319089" cy="283397"/>
              </a:xfrm>
              <a:custGeom>
                <a:avLst/>
                <a:gdLst>
                  <a:gd name="T0" fmla="*/ 2147483646 w 12727"/>
                  <a:gd name="T1" fmla="*/ 2147483646 h 11317"/>
                  <a:gd name="T2" fmla="*/ 2147483646 w 12727"/>
                  <a:gd name="T3" fmla="*/ 2147483646 h 11317"/>
                  <a:gd name="T4" fmla="*/ 2147483646 w 12727"/>
                  <a:gd name="T5" fmla="*/ 2147483646 h 11317"/>
                  <a:gd name="T6" fmla="*/ 2147483646 w 12727"/>
                  <a:gd name="T7" fmla="*/ 2147483646 h 11317"/>
                  <a:gd name="T8" fmla="*/ 2147483646 w 12727"/>
                  <a:gd name="T9" fmla="*/ 2147483646 h 11317"/>
                  <a:gd name="T10" fmla="*/ 2147483646 w 12727"/>
                  <a:gd name="T11" fmla="*/ 2147483646 h 11317"/>
                  <a:gd name="T12" fmla="*/ 2147483646 w 12727"/>
                  <a:gd name="T13" fmla="*/ 2147483646 h 11317"/>
                  <a:gd name="T14" fmla="*/ 2147483646 w 12727"/>
                  <a:gd name="T15" fmla="*/ 2147483646 h 11317"/>
                  <a:gd name="T16" fmla="*/ 2147483646 w 12727"/>
                  <a:gd name="T17" fmla="*/ 2147483646 h 11317"/>
                  <a:gd name="T18" fmla="*/ 2147483646 w 12727"/>
                  <a:gd name="T19" fmla="*/ 2147483646 h 11317"/>
                  <a:gd name="T20" fmla="*/ 2147483646 w 12727"/>
                  <a:gd name="T21" fmla="*/ 2147483646 h 11317"/>
                  <a:gd name="T22" fmla="*/ 2147483646 w 12727"/>
                  <a:gd name="T23" fmla="*/ 2147483646 h 11317"/>
                  <a:gd name="T24" fmla="*/ 2147483646 w 12727"/>
                  <a:gd name="T25" fmla="*/ 2147483646 h 11317"/>
                  <a:gd name="T26" fmla="*/ 2147483646 w 12727"/>
                  <a:gd name="T27" fmla="*/ 2147483646 h 11317"/>
                  <a:gd name="T28" fmla="*/ 2147483646 w 12727"/>
                  <a:gd name="T29" fmla="*/ 2147483646 h 11317"/>
                  <a:gd name="T30" fmla="*/ 2147483646 w 12727"/>
                  <a:gd name="T31" fmla="*/ 2147483646 h 11317"/>
                  <a:gd name="T32" fmla="*/ 2147483646 w 12727"/>
                  <a:gd name="T33" fmla="*/ 2147483646 h 11317"/>
                  <a:gd name="T34" fmla="*/ 2147483646 w 12727"/>
                  <a:gd name="T35" fmla="*/ 2147483646 h 11317"/>
                  <a:gd name="T36" fmla="*/ 2147483646 w 12727"/>
                  <a:gd name="T37" fmla="*/ 2147483646 h 113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1366;p27"/>
              <p:cNvSpPr>
                <a:spLocks/>
              </p:cNvSpPr>
              <p:nvPr/>
            </p:nvSpPr>
            <p:spPr bwMode="auto">
              <a:xfrm>
                <a:off x="3611655" y="3500066"/>
                <a:ext cx="316708" cy="295304"/>
              </a:xfrm>
              <a:custGeom>
                <a:avLst/>
                <a:gdLst>
                  <a:gd name="T0" fmla="*/ 2147483646 w 12658"/>
                  <a:gd name="T1" fmla="*/ 2147483646 h 11799"/>
                  <a:gd name="T2" fmla="*/ 2147483646 w 12658"/>
                  <a:gd name="T3" fmla="*/ 2147483646 h 11799"/>
                  <a:gd name="T4" fmla="*/ 2147483646 w 12658"/>
                  <a:gd name="T5" fmla="*/ 2147483646 h 11799"/>
                  <a:gd name="T6" fmla="*/ 2147483646 w 12658"/>
                  <a:gd name="T7" fmla="*/ 2147483646 h 11799"/>
                  <a:gd name="T8" fmla="*/ 2147483646 w 12658"/>
                  <a:gd name="T9" fmla="*/ 2147483646 h 11799"/>
                  <a:gd name="T10" fmla="*/ 2147483646 w 12658"/>
                  <a:gd name="T11" fmla="*/ 2147483646 h 11799"/>
                  <a:gd name="T12" fmla="*/ 2147483646 w 12658"/>
                  <a:gd name="T13" fmla="*/ 2147483646 h 11799"/>
                  <a:gd name="T14" fmla="*/ 2147483646 w 12658"/>
                  <a:gd name="T15" fmla="*/ 2147483646 h 11799"/>
                  <a:gd name="T16" fmla="*/ 2147483646 w 12658"/>
                  <a:gd name="T17" fmla="*/ 2147483646 h 11799"/>
                  <a:gd name="T18" fmla="*/ 2147483646 w 12658"/>
                  <a:gd name="T19" fmla="*/ 2147483646 h 11799"/>
                  <a:gd name="T20" fmla="*/ 2147483646 w 12658"/>
                  <a:gd name="T21" fmla="*/ 2147483646 h 11799"/>
                  <a:gd name="T22" fmla="*/ 2147483646 w 12658"/>
                  <a:gd name="T23" fmla="*/ 2147483646 h 11799"/>
                  <a:gd name="T24" fmla="*/ 2147483646 w 12658"/>
                  <a:gd name="T25" fmla="*/ 2147483646 h 11799"/>
                  <a:gd name="T26" fmla="*/ 2147483646 w 12658"/>
                  <a:gd name="T27" fmla="*/ 2147483646 h 11799"/>
                  <a:gd name="T28" fmla="*/ 2147483646 w 12658"/>
                  <a:gd name="T29" fmla="*/ 2147483646 h 11799"/>
                  <a:gd name="T30" fmla="*/ 2147483646 w 12658"/>
                  <a:gd name="T31" fmla="*/ 2147483646 h 11799"/>
                  <a:gd name="T32" fmla="*/ 2147483646 w 12658"/>
                  <a:gd name="T33" fmla="*/ 0 h 11799"/>
                  <a:gd name="T34" fmla="*/ 2147483646 w 12658"/>
                  <a:gd name="T35" fmla="*/ 2147483646 h 11799"/>
                  <a:gd name="T36" fmla="*/ 2147483646 w 12658"/>
                  <a:gd name="T37" fmla="*/ 2147483646 h 11799"/>
                  <a:gd name="T38" fmla="*/ 2147483646 w 12658"/>
                  <a:gd name="T39" fmla="*/ 2147483646 h 11799"/>
                  <a:gd name="T40" fmla="*/ 2147483646 w 12658"/>
                  <a:gd name="T41" fmla="*/ 2147483646 h 11799"/>
                  <a:gd name="T42" fmla="*/ 2147483646 w 12658"/>
                  <a:gd name="T43" fmla="*/ 2147483646 h 11799"/>
                  <a:gd name="T44" fmla="*/ 2147483646 w 12658"/>
                  <a:gd name="T45" fmla="*/ 2147483646 h 11799"/>
                  <a:gd name="T46" fmla="*/ 2147483646 w 12658"/>
                  <a:gd name="T47" fmla="*/ 2147483646 h 11799"/>
                  <a:gd name="T48" fmla="*/ 2147483646 w 12658"/>
                  <a:gd name="T49" fmla="*/ 2147483646 h 11799"/>
                  <a:gd name="T50" fmla="*/ 2147483646 w 12658"/>
                  <a:gd name="T51" fmla="*/ 2147483646 h 11799"/>
                  <a:gd name="T52" fmla="*/ 2147483646 w 12658"/>
                  <a:gd name="T53" fmla="*/ 2147483646 h 11799"/>
                  <a:gd name="T54" fmla="*/ 2147483646 w 12658"/>
                  <a:gd name="T55" fmla="*/ 2147483646 h 11799"/>
                  <a:gd name="T56" fmla="*/ 2147483646 w 12658"/>
                  <a:gd name="T57" fmla="*/ 2147483646 h 11799"/>
                  <a:gd name="T58" fmla="*/ 2147483646 w 12658"/>
                  <a:gd name="T59" fmla="*/ 2147483646 h 11799"/>
                  <a:gd name="T60" fmla="*/ 2147483646 w 12658"/>
                  <a:gd name="T61" fmla="*/ 2147483646 h 11799"/>
                  <a:gd name="T62" fmla="*/ 2147483646 w 12658"/>
                  <a:gd name="T63" fmla="*/ 2147483646 h 1179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1367;p27"/>
              <p:cNvSpPr>
                <a:spLocks/>
              </p:cNvSpPr>
              <p:nvPr/>
            </p:nvSpPr>
            <p:spPr bwMode="auto">
              <a:xfrm>
                <a:off x="3599749" y="3475060"/>
                <a:ext cx="196455" cy="189328"/>
              </a:xfrm>
              <a:custGeom>
                <a:avLst/>
                <a:gdLst>
                  <a:gd name="T0" fmla="*/ 2147483646 w 7880"/>
                  <a:gd name="T1" fmla="*/ 0 h 7577"/>
                  <a:gd name="T2" fmla="*/ 2147483646 w 7880"/>
                  <a:gd name="T3" fmla="*/ 2147483646 h 7577"/>
                  <a:gd name="T4" fmla="*/ 2147483646 w 7880"/>
                  <a:gd name="T5" fmla="*/ 2147483646 h 7577"/>
                  <a:gd name="T6" fmla="*/ 2147483646 w 7880"/>
                  <a:gd name="T7" fmla="*/ 2147483646 h 7577"/>
                  <a:gd name="T8" fmla="*/ 2147483646 w 7880"/>
                  <a:gd name="T9" fmla="*/ 2147483646 h 7577"/>
                  <a:gd name="T10" fmla="*/ 2147483646 w 7880"/>
                  <a:gd name="T11" fmla="*/ 2147483646 h 7577"/>
                  <a:gd name="T12" fmla="*/ 2147483646 w 7880"/>
                  <a:gd name="T13" fmla="*/ 2147483646 h 7577"/>
                  <a:gd name="T14" fmla="*/ 2147483646 w 7880"/>
                  <a:gd name="T15" fmla="*/ 2147483646 h 7577"/>
                  <a:gd name="T16" fmla="*/ 2147483646 w 7880"/>
                  <a:gd name="T17" fmla="*/ 0 h 75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1" name="Google Shape;1368;p27"/>
          <p:cNvGrpSpPr>
            <a:grpSpLocks/>
          </p:cNvGrpSpPr>
          <p:nvPr/>
        </p:nvGrpSpPr>
        <p:grpSpPr bwMode="auto">
          <a:xfrm>
            <a:off x="1627188" y="1350963"/>
            <a:ext cx="3236912" cy="4156075"/>
            <a:chOff x="1220264" y="1013623"/>
            <a:chExt cx="2428106" cy="3116257"/>
          </a:xfrm>
        </p:grpSpPr>
        <p:sp>
          <p:nvSpPr>
            <p:cNvPr id="62" name="Google Shape;1369;p27"/>
            <p:cNvSpPr>
              <a:spLocks/>
            </p:cNvSpPr>
            <p:nvPr/>
          </p:nvSpPr>
          <p:spPr bwMode="auto">
            <a:xfrm flipH="1">
              <a:off x="1220264" y="1013623"/>
              <a:ext cx="2428106" cy="3116257"/>
            </a:xfrm>
            <a:custGeom>
              <a:avLst/>
              <a:gdLst>
                <a:gd name="T0" fmla="*/ 2147483646 w 88617"/>
                <a:gd name="T1" fmla="*/ 2147483646 h 113732"/>
                <a:gd name="T2" fmla="*/ 2147483646 w 88617"/>
                <a:gd name="T3" fmla="*/ 2147483646 h 113732"/>
                <a:gd name="T4" fmla="*/ 2147483646 w 88617"/>
                <a:gd name="T5" fmla="*/ 2147483646 h 113732"/>
                <a:gd name="T6" fmla="*/ 2147483646 w 88617"/>
                <a:gd name="T7" fmla="*/ 2147483646 h 113732"/>
                <a:gd name="T8" fmla="*/ 2147483646 w 88617"/>
                <a:gd name="T9" fmla="*/ 2147483646 h 113732"/>
                <a:gd name="T10" fmla="*/ 2147483646 w 88617"/>
                <a:gd name="T11" fmla="*/ 2147483646 h 113732"/>
                <a:gd name="T12" fmla="*/ 2147483646 w 88617"/>
                <a:gd name="T13" fmla="*/ 2147483646 h 113732"/>
                <a:gd name="T14" fmla="*/ 2147483646 w 88617"/>
                <a:gd name="T15" fmla="*/ 2147483646 h 113732"/>
                <a:gd name="T16" fmla="*/ 2147483646 w 88617"/>
                <a:gd name="T17" fmla="*/ 2147483646 h 113732"/>
                <a:gd name="T18" fmla="*/ 2147483646 w 88617"/>
                <a:gd name="T19" fmla="*/ 2147483646 h 113732"/>
                <a:gd name="T20" fmla="*/ 2147483646 w 88617"/>
                <a:gd name="T21" fmla="*/ 2147483646 h 113732"/>
                <a:gd name="T22" fmla="*/ 2147483646 w 88617"/>
                <a:gd name="T23" fmla="*/ 2147483646 h 113732"/>
                <a:gd name="T24" fmla="*/ 2147483646 w 88617"/>
                <a:gd name="T25" fmla="*/ 2147483646 h 113732"/>
                <a:gd name="T26" fmla="*/ 2147483646 w 88617"/>
                <a:gd name="T27" fmla="*/ 2147483646 h 113732"/>
                <a:gd name="T28" fmla="*/ 2147483646 w 88617"/>
                <a:gd name="T29" fmla="*/ 2147483646 h 113732"/>
                <a:gd name="T30" fmla="*/ 2147483646 w 88617"/>
                <a:gd name="T31" fmla="*/ 2147483646 h 113732"/>
                <a:gd name="T32" fmla="*/ 2147483646 w 88617"/>
                <a:gd name="T33" fmla="*/ 2147483646 h 113732"/>
                <a:gd name="T34" fmla="*/ 2147483646 w 88617"/>
                <a:gd name="T35" fmla="*/ 2147483646 h 113732"/>
                <a:gd name="T36" fmla="*/ 2147483646 w 88617"/>
                <a:gd name="T37" fmla="*/ 2147483646 h 113732"/>
                <a:gd name="T38" fmla="*/ 2147483646 w 88617"/>
                <a:gd name="T39" fmla="*/ 2147483646 h 113732"/>
                <a:gd name="T40" fmla="*/ 2147483646 w 88617"/>
                <a:gd name="T41" fmla="*/ 2147483646 h 113732"/>
                <a:gd name="T42" fmla="*/ 2147483646 w 88617"/>
                <a:gd name="T43" fmla="*/ 2147483646 h 113732"/>
                <a:gd name="T44" fmla="*/ 2147483646 w 88617"/>
                <a:gd name="T45" fmla="*/ 2147483646 h 113732"/>
                <a:gd name="T46" fmla="*/ 2147483646 w 88617"/>
                <a:gd name="T47" fmla="*/ 2147483646 h 113732"/>
                <a:gd name="T48" fmla="*/ 2147483646 w 88617"/>
                <a:gd name="T49" fmla="*/ 2147483646 h 113732"/>
                <a:gd name="T50" fmla="*/ 2147483646 w 88617"/>
                <a:gd name="T51" fmla="*/ 2147483646 h 113732"/>
                <a:gd name="T52" fmla="*/ 2147483646 w 88617"/>
                <a:gd name="T53" fmla="*/ 2147483646 h 113732"/>
                <a:gd name="T54" fmla="*/ 2147483646 w 88617"/>
                <a:gd name="T55" fmla="*/ 2147483646 h 113732"/>
                <a:gd name="T56" fmla="*/ 2147483646 w 88617"/>
                <a:gd name="T57" fmla="*/ 2147483646 h 113732"/>
                <a:gd name="T58" fmla="*/ 2147483646 w 88617"/>
                <a:gd name="T59" fmla="*/ 2147483646 h 113732"/>
                <a:gd name="T60" fmla="*/ 2147483646 w 88617"/>
                <a:gd name="T61" fmla="*/ 2147483646 h 113732"/>
                <a:gd name="T62" fmla="*/ 2147483646 w 88617"/>
                <a:gd name="T63" fmla="*/ 2147483646 h 113732"/>
                <a:gd name="T64" fmla="*/ 2147483646 w 88617"/>
                <a:gd name="T65" fmla="*/ 2147483646 h 113732"/>
                <a:gd name="T66" fmla="*/ 2147483646 w 88617"/>
                <a:gd name="T67" fmla="*/ 2147483646 h 113732"/>
                <a:gd name="T68" fmla="*/ 2147483646 w 88617"/>
                <a:gd name="T69" fmla="*/ 2147483646 h 113732"/>
                <a:gd name="T70" fmla="*/ 2147483646 w 88617"/>
                <a:gd name="T71" fmla="*/ 2147483646 h 113732"/>
                <a:gd name="T72" fmla="*/ 2147483646 w 88617"/>
                <a:gd name="T73" fmla="*/ 2147483646 h 113732"/>
                <a:gd name="T74" fmla="*/ 2147483646 w 88617"/>
                <a:gd name="T75" fmla="*/ 2147483646 h 113732"/>
                <a:gd name="T76" fmla="*/ 2147483646 w 88617"/>
                <a:gd name="T77" fmla="*/ 2147483646 h 113732"/>
                <a:gd name="T78" fmla="*/ 2147483646 w 88617"/>
                <a:gd name="T79" fmla="*/ 2147483646 h 113732"/>
                <a:gd name="T80" fmla="*/ 2147483646 w 88617"/>
                <a:gd name="T81" fmla="*/ 2147483646 h 113732"/>
                <a:gd name="T82" fmla="*/ 2147483646 w 88617"/>
                <a:gd name="T83" fmla="*/ 2147483646 h 113732"/>
                <a:gd name="T84" fmla="*/ 2147483646 w 88617"/>
                <a:gd name="T85" fmla="*/ 2147483646 h 113732"/>
                <a:gd name="T86" fmla="*/ 2147483646 w 88617"/>
                <a:gd name="T87" fmla="*/ 2147483646 h 113732"/>
                <a:gd name="T88" fmla="*/ 2147483646 w 88617"/>
                <a:gd name="T89" fmla="*/ 2147483646 h 1137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04775" dir="5339986" algn="bl" rotWithShape="0">
                <a:schemeClr val="bg2">
                  <a:alpha val="2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Google Shape;1370;p27"/>
            <p:cNvSpPr>
              <a:spLocks/>
            </p:cNvSpPr>
            <p:nvPr/>
          </p:nvSpPr>
          <p:spPr bwMode="auto">
            <a:xfrm flipH="1">
              <a:off x="1941908" y="4059651"/>
              <a:ext cx="1190" cy="3571"/>
            </a:xfrm>
            <a:custGeom>
              <a:avLst/>
              <a:gdLst>
                <a:gd name="T0" fmla="*/ 2147483646 w 49"/>
                <a:gd name="T1" fmla="*/ 0 h 99"/>
                <a:gd name="T2" fmla="*/ 0 w 49"/>
                <a:gd name="T3" fmla="*/ 2147483646 h 99"/>
                <a:gd name="T4" fmla="*/ 2147483646 w 49"/>
                <a:gd name="T5" fmla="*/ 0 h 99"/>
                <a:gd name="T6" fmla="*/ 2147483646 w 49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Google Shape;1371;p27"/>
            <p:cNvSpPr>
              <a:spLocks/>
            </p:cNvSpPr>
            <p:nvPr/>
          </p:nvSpPr>
          <p:spPr bwMode="auto">
            <a:xfrm flipH="1">
              <a:off x="2761201" y="3278801"/>
              <a:ext cx="765705" cy="658247"/>
            </a:xfrm>
            <a:custGeom>
              <a:avLst/>
              <a:gdLst>
                <a:gd name="T0" fmla="*/ 2147483646 w 27949"/>
                <a:gd name="T1" fmla="*/ 0 h 24004"/>
                <a:gd name="T2" fmla="*/ 2147483646 w 27949"/>
                <a:gd name="T3" fmla="*/ 2147483646 h 24004"/>
                <a:gd name="T4" fmla="*/ 2147483646 w 27949"/>
                <a:gd name="T5" fmla="*/ 2147483646 h 24004"/>
                <a:gd name="T6" fmla="*/ 0 w 27949"/>
                <a:gd name="T7" fmla="*/ 2147483646 h 24004"/>
                <a:gd name="T8" fmla="*/ 2147483646 w 27949"/>
                <a:gd name="T9" fmla="*/ 2147483646 h 24004"/>
                <a:gd name="T10" fmla="*/ 2147483646 w 27949"/>
                <a:gd name="T11" fmla="*/ 2147483646 h 24004"/>
                <a:gd name="T12" fmla="*/ 2147483646 w 27949"/>
                <a:gd name="T13" fmla="*/ 0 h 240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Google Shape;1372;p27"/>
            <p:cNvSpPr>
              <a:spLocks/>
            </p:cNvSpPr>
            <p:nvPr/>
          </p:nvSpPr>
          <p:spPr bwMode="auto">
            <a:xfrm flipH="1">
              <a:off x="1728749" y="1659966"/>
              <a:ext cx="481096" cy="1028436"/>
            </a:xfrm>
            <a:custGeom>
              <a:avLst/>
              <a:gdLst>
                <a:gd name="T0" fmla="*/ 2147483646 w 17586"/>
                <a:gd name="T1" fmla="*/ 0 h 37521"/>
                <a:gd name="T2" fmla="*/ 2147483646 w 17586"/>
                <a:gd name="T3" fmla="*/ 2147483646 h 37521"/>
                <a:gd name="T4" fmla="*/ 2147483646 w 17586"/>
                <a:gd name="T5" fmla="*/ 2147483646 h 37521"/>
                <a:gd name="T6" fmla="*/ 2147483646 w 17586"/>
                <a:gd name="T7" fmla="*/ 2147483646 h 37521"/>
                <a:gd name="T8" fmla="*/ 2147483646 w 17586"/>
                <a:gd name="T9" fmla="*/ 2147483646 h 37521"/>
                <a:gd name="T10" fmla="*/ 2147483646 w 17586"/>
                <a:gd name="T11" fmla="*/ 2147483646 h 37521"/>
                <a:gd name="T12" fmla="*/ 2147483646 w 17586"/>
                <a:gd name="T13" fmla="*/ 0 h 375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Google Shape;1373;p27"/>
            <p:cNvSpPr/>
            <p:nvPr/>
          </p:nvSpPr>
          <p:spPr>
            <a:xfrm flipH="1">
              <a:off x="1765665" y="2240842"/>
              <a:ext cx="420363" cy="447560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Google Shape;1374;p27"/>
            <p:cNvSpPr>
              <a:spLocks/>
            </p:cNvSpPr>
            <p:nvPr/>
          </p:nvSpPr>
          <p:spPr bwMode="auto">
            <a:xfrm flipH="1">
              <a:off x="1280996" y="1088613"/>
              <a:ext cx="2083956" cy="2638939"/>
            </a:xfrm>
            <a:custGeom>
              <a:avLst/>
              <a:gdLst>
                <a:gd name="T0" fmla="*/ 2147483646 w 76086"/>
                <a:gd name="T1" fmla="*/ 2147483646 h 96321"/>
                <a:gd name="T2" fmla="*/ 2147483646 w 76086"/>
                <a:gd name="T3" fmla="*/ 2147483646 h 96321"/>
                <a:gd name="T4" fmla="*/ 2147483646 w 76086"/>
                <a:gd name="T5" fmla="*/ 2147483646 h 96321"/>
                <a:gd name="T6" fmla="*/ 2147483646 w 76086"/>
                <a:gd name="T7" fmla="*/ 2147483646 h 96321"/>
                <a:gd name="T8" fmla="*/ 2147483646 w 76086"/>
                <a:gd name="T9" fmla="*/ 2147483646 h 96321"/>
                <a:gd name="T10" fmla="*/ 2147483646 w 76086"/>
                <a:gd name="T11" fmla="*/ 2147483646 h 96321"/>
                <a:gd name="T12" fmla="*/ 2147483646 w 76086"/>
                <a:gd name="T13" fmla="*/ 2147483646 h 96321"/>
                <a:gd name="T14" fmla="*/ 2147483646 w 76086"/>
                <a:gd name="T15" fmla="*/ 2147483646 h 96321"/>
                <a:gd name="T16" fmla="*/ 2147483646 w 76086"/>
                <a:gd name="T17" fmla="*/ 2147483646 h 96321"/>
                <a:gd name="T18" fmla="*/ 2147483646 w 76086"/>
                <a:gd name="T19" fmla="*/ 2147483646 h 96321"/>
                <a:gd name="T20" fmla="*/ 2147483646 w 76086"/>
                <a:gd name="T21" fmla="*/ 2147483646 h 96321"/>
                <a:gd name="T22" fmla="*/ 2147483646 w 76086"/>
                <a:gd name="T23" fmla="*/ 2147483646 h 96321"/>
                <a:gd name="T24" fmla="*/ 2147483646 w 76086"/>
                <a:gd name="T25" fmla="*/ 2147483646 h 96321"/>
                <a:gd name="T26" fmla="*/ 2147483646 w 76086"/>
                <a:gd name="T27" fmla="*/ 2147483646 h 96321"/>
                <a:gd name="T28" fmla="*/ 2147483646 w 76086"/>
                <a:gd name="T29" fmla="*/ 2147483646 h 96321"/>
                <a:gd name="T30" fmla="*/ 2147483646 w 76086"/>
                <a:gd name="T31" fmla="*/ 2147483646 h 96321"/>
                <a:gd name="T32" fmla="*/ 2147483646 w 76086"/>
                <a:gd name="T33" fmla="*/ 2147483646 h 96321"/>
                <a:gd name="T34" fmla="*/ 2147483646 w 76086"/>
                <a:gd name="T35" fmla="*/ 2147483646 h 96321"/>
                <a:gd name="T36" fmla="*/ 2147483646 w 76086"/>
                <a:gd name="T37" fmla="*/ 2147483646 h 96321"/>
                <a:gd name="T38" fmla="*/ 2147483646 w 76086"/>
                <a:gd name="T39" fmla="*/ 2147483646 h 96321"/>
                <a:gd name="T40" fmla="*/ 2147483646 w 76086"/>
                <a:gd name="T41" fmla="*/ 2147483646 h 96321"/>
                <a:gd name="T42" fmla="*/ 2147483646 w 76086"/>
                <a:gd name="T43" fmla="*/ 2147483646 h 96321"/>
                <a:gd name="T44" fmla="*/ 2147483646 w 76086"/>
                <a:gd name="T45" fmla="*/ 2147483646 h 96321"/>
                <a:gd name="T46" fmla="*/ 2147483646 w 76086"/>
                <a:gd name="T47" fmla="*/ 2147483646 h 96321"/>
                <a:gd name="T48" fmla="*/ 2147483646 w 76086"/>
                <a:gd name="T49" fmla="*/ 2147483646 h 96321"/>
                <a:gd name="T50" fmla="*/ 2147483646 w 76086"/>
                <a:gd name="T51" fmla="*/ 2147483646 h 96321"/>
                <a:gd name="T52" fmla="*/ 2147483646 w 76086"/>
                <a:gd name="T53" fmla="*/ 2147483646 h 96321"/>
                <a:gd name="T54" fmla="*/ 2147483646 w 76086"/>
                <a:gd name="T55" fmla="*/ 2147483646 h 96321"/>
                <a:gd name="T56" fmla="*/ 2147483646 w 76086"/>
                <a:gd name="T57" fmla="*/ 2147483646 h 96321"/>
                <a:gd name="T58" fmla="*/ 2147483646 w 76086"/>
                <a:gd name="T59" fmla="*/ 2147483646 h 96321"/>
                <a:gd name="T60" fmla="*/ 2147483646 w 76086"/>
                <a:gd name="T61" fmla="*/ 2147483646 h 96321"/>
                <a:gd name="T62" fmla="*/ 2147483646 w 76086"/>
                <a:gd name="T63" fmla="*/ 2147483646 h 96321"/>
                <a:gd name="T64" fmla="*/ 2147483646 w 76086"/>
                <a:gd name="T65" fmla="*/ 2147483646 h 96321"/>
                <a:gd name="T66" fmla="*/ 2147483646 w 76086"/>
                <a:gd name="T67" fmla="*/ 2147483646 h 96321"/>
                <a:gd name="T68" fmla="*/ 2147483646 w 76086"/>
                <a:gd name="T69" fmla="*/ 2147483646 h 96321"/>
                <a:gd name="T70" fmla="*/ 2147483646 w 76086"/>
                <a:gd name="T71" fmla="*/ 2147483646 h 96321"/>
                <a:gd name="T72" fmla="*/ 2147483646 w 76086"/>
                <a:gd name="T73" fmla="*/ 2147483646 h 96321"/>
                <a:gd name="T74" fmla="*/ 2147483646 w 76086"/>
                <a:gd name="T75" fmla="*/ 2147483646 h 96321"/>
                <a:gd name="T76" fmla="*/ 2147483646 w 76086"/>
                <a:gd name="T77" fmla="*/ 2147483646 h 96321"/>
                <a:gd name="T78" fmla="*/ 2147483646 w 76086"/>
                <a:gd name="T79" fmla="*/ 2147483646 h 96321"/>
                <a:gd name="T80" fmla="*/ 2147483646 w 76086"/>
                <a:gd name="T81" fmla="*/ 2147483646 h 96321"/>
                <a:gd name="T82" fmla="*/ 2147483646 w 76086"/>
                <a:gd name="T83" fmla="*/ 2147483646 h 96321"/>
                <a:gd name="T84" fmla="*/ 2147483646 w 76086"/>
                <a:gd name="T85" fmla="*/ 2147483646 h 96321"/>
                <a:gd name="T86" fmla="*/ 2147483646 w 76086"/>
                <a:gd name="T87" fmla="*/ 2147483646 h 96321"/>
                <a:gd name="T88" fmla="*/ 2147483646 w 76086"/>
                <a:gd name="T89" fmla="*/ 2147483646 h 96321"/>
                <a:gd name="T90" fmla="*/ 2147483646 w 76086"/>
                <a:gd name="T91" fmla="*/ 2147483646 h 96321"/>
                <a:gd name="T92" fmla="*/ 2147483646 w 76086"/>
                <a:gd name="T93" fmla="*/ 2147483646 h 96321"/>
                <a:gd name="T94" fmla="*/ 2147483646 w 76086"/>
                <a:gd name="T95" fmla="*/ 2147483646 h 96321"/>
                <a:gd name="T96" fmla="*/ 2147483646 w 76086"/>
                <a:gd name="T97" fmla="*/ 2147483646 h 96321"/>
                <a:gd name="T98" fmla="*/ 2147483646 w 76086"/>
                <a:gd name="T99" fmla="*/ 2147483646 h 96321"/>
                <a:gd name="T100" fmla="*/ 2147483646 w 76086"/>
                <a:gd name="T101" fmla="*/ 2147483646 h 96321"/>
                <a:gd name="T102" fmla="*/ 2147483646 w 76086"/>
                <a:gd name="T103" fmla="*/ 2147483646 h 96321"/>
                <a:gd name="T104" fmla="*/ 2147483646 w 76086"/>
                <a:gd name="T105" fmla="*/ 2147483646 h 96321"/>
                <a:gd name="T106" fmla="*/ 2147483646 w 76086"/>
                <a:gd name="T107" fmla="*/ 2147483646 h 96321"/>
                <a:gd name="T108" fmla="*/ 2147483646 w 76086"/>
                <a:gd name="T109" fmla="*/ 2147483646 h 96321"/>
                <a:gd name="T110" fmla="*/ 2147483646 w 76086"/>
                <a:gd name="T111" fmla="*/ 2147483646 h 9632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Google Shape;1375;p27"/>
            <p:cNvSpPr>
              <a:spLocks/>
            </p:cNvSpPr>
            <p:nvPr/>
          </p:nvSpPr>
          <p:spPr bwMode="auto">
            <a:xfrm flipH="1">
              <a:off x="1887130" y="2866950"/>
              <a:ext cx="116702" cy="71419"/>
            </a:xfrm>
            <a:custGeom>
              <a:avLst/>
              <a:gdLst>
                <a:gd name="T0" fmla="*/ 2147483646 w 4242"/>
                <a:gd name="T1" fmla="*/ 2147483646 h 2597"/>
                <a:gd name="T2" fmla="*/ 2147483646 w 4242"/>
                <a:gd name="T3" fmla="*/ 2147483646 h 2597"/>
                <a:gd name="T4" fmla="*/ 2147483646 w 4242"/>
                <a:gd name="T5" fmla="*/ 2147483646 h 2597"/>
                <a:gd name="T6" fmla="*/ 2147483646 w 4242"/>
                <a:gd name="T7" fmla="*/ 2147483646 h 2597"/>
                <a:gd name="T8" fmla="*/ 2147483646 w 4242"/>
                <a:gd name="T9" fmla="*/ 2147483646 h 2597"/>
                <a:gd name="T10" fmla="*/ 2147483646 w 4242"/>
                <a:gd name="T11" fmla="*/ 2147483646 h 2597"/>
                <a:gd name="T12" fmla="*/ 2147483646 w 4242"/>
                <a:gd name="T13" fmla="*/ 2147483646 h 2597"/>
                <a:gd name="T14" fmla="*/ 2147483646 w 4242"/>
                <a:gd name="T15" fmla="*/ 2147483646 h 2597"/>
                <a:gd name="T16" fmla="*/ 2147483646 w 4242"/>
                <a:gd name="T17" fmla="*/ 2147483646 h 2597"/>
                <a:gd name="T18" fmla="*/ 2147483646 w 4242"/>
                <a:gd name="T19" fmla="*/ 2147483646 h 2597"/>
                <a:gd name="T20" fmla="*/ 2147483646 w 4242"/>
                <a:gd name="T21" fmla="*/ 2147483646 h 2597"/>
                <a:gd name="T22" fmla="*/ 2147483646 w 4242"/>
                <a:gd name="T23" fmla="*/ 2147483646 h 2597"/>
                <a:gd name="T24" fmla="*/ 2147483646 w 4242"/>
                <a:gd name="T25" fmla="*/ 2147483646 h 2597"/>
                <a:gd name="T26" fmla="*/ 2147483646 w 4242"/>
                <a:gd name="T27" fmla="*/ 2147483646 h 2597"/>
                <a:gd name="T28" fmla="*/ 2147483646 w 4242"/>
                <a:gd name="T29" fmla="*/ 2147483646 h 2597"/>
                <a:gd name="T30" fmla="*/ 2147483646 w 4242"/>
                <a:gd name="T31" fmla="*/ 2147483646 h 2597"/>
                <a:gd name="T32" fmla="*/ 2147483646 w 4242"/>
                <a:gd name="T33" fmla="*/ 2147483646 h 2597"/>
                <a:gd name="T34" fmla="*/ 2147483646 w 4242"/>
                <a:gd name="T35" fmla="*/ 2147483646 h 2597"/>
                <a:gd name="T36" fmla="*/ 2147483646 w 4242"/>
                <a:gd name="T37" fmla="*/ 2147483646 h 2597"/>
                <a:gd name="T38" fmla="*/ 2147483646 w 4242"/>
                <a:gd name="T39" fmla="*/ 2147483646 h 2597"/>
                <a:gd name="T40" fmla="*/ 2147483646 w 4242"/>
                <a:gd name="T41" fmla="*/ 2147483646 h 2597"/>
                <a:gd name="T42" fmla="*/ 2147483646 w 4242"/>
                <a:gd name="T43" fmla="*/ 2147483646 h 2597"/>
                <a:gd name="T44" fmla="*/ 2147483646 w 4242"/>
                <a:gd name="T45" fmla="*/ 2147483646 h 259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Google Shape;1376;p27"/>
            <p:cNvSpPr>
              <a:spLocks/>
            </p:cNvSpPr>
            <p:nvPr/>
          </p:nvSpPr>
          <p:spPr bwMode="auto">
            <a:xfrm flipH="1">
              <a:off x="1747802" y="2753870"/>
              <a:ext cx="125038" cy="83322"/>
            </a:xfrm>
            <a:custGeom>
              <a:avLst/>
              <a:gdLst>
                <a:gd name="T0" fmla="*/ 2147483646 w 4541"/>
                <a:gd name="T1" fmla="*/ 2147483646 h 3024"/>
                <a:gd name="T2" fmla="*/ 2147483646 w 4541"/>
                <a:gd name="T3" fmla="*/ 2147483646 h 3024"/>
                <a:gd name="T4" fmla="*/ 2147483646 w 4541"/>
                <a:gd name="T5" fmla="*/ 2147483646 h 3024"/>
                <a:gd name="T6" fmla="*/ 2147483646 w 4541"/>
                <a:gd name="T7" fmla="*/ 2147483646 h 3024"/>
                <a:gd name="T8" fmla="*/ 2147483646 w 4541"/>
                <a:gd name="T9" fmla="*/ 2147483646 h 3024"/>
                <a:gd name="T10" fmla="*/ 2147483646 w 4541"/>
                <a:gd name="T11" fmla="*/ 2147483646 h 3024"/>
                <a:gd name="T12" fmla="*/ 2147483646 w 4541"/>
                <a:gd name="T13" fmla="*/ 2147483646 h 3024"/>
                <a:gd name="T14" fmla="*/ 2147483646 w 4541"/>
                <a:gd name="T15" fmla="*/ 2147483646 h 3024"/>
                <a:gd name="T16" fmla="*/ 2147483646 w 4541"/>
                <a:gd name="T17" fmla="*/ 2147483646 h 3024"/>
                <a:gd name="T18" fmla="*/ 2147483646 w 4541"/>
                <a:gd name="T19" fmla="*/ 2147483646 h 3024"/>
                <a:gd name="T20" fmla="*/ 2147483646 w 4541"/>
                <a:gd name="T21" fmla="*/ 2147483646 h 3024"/>
                <a:gd name="T22" fmla="*/ 2147483646 w 4541"/>
                <a:gd name="T23" fmla="*/ 2147483646 h 3024"/>
                <a:gd name="T24" fmla="*/ 2147483646 w 4541"/>
                <a:gd name="T25" fmla="*/ 2147483646 h 3024"/>
                <a:gd name="T26" fmla="*/ 2147483646 w 4541"/>
                <a:gd name="T27" fmla="*/ 2147483646 h 3024"/>
                <a:gd name="T28" fmla="*/ 2147483646 w 4541"/>
                <a:gd name="T29" fmla="*/ 2147483646 h 3024"/>
                <a:gd name="T30" fmla="*/ 2147483646 w 4541"/>
                <a:gd name="T31" fmla="*/ 2147483646 h 3024"/>
                <a:gd name="T32" fmla="*/ 2147483646 w 4541"/>
                <a:gd name="T33" fmla="*/ 2147483646 h 3024"/>
                <a:gd name="T34" fmla="*/ 2147483646 w 4541"/>
                <a:gd name="T35" fmla="*/ 2147483646 h 3024"/>
                <a:gd name="T36" fmla="*/ 2147483646 w 4541"/>
                <a:gd name="T37" fmla="*/ 2147483646 h 3024"/>
                <a:gd name="T38" fmla="*/ 2147483646 w 4541"/>
                <a:gd name="T39" fmla="*/ 2147483646 h 3024"/>
                <a:gd name="T40" fmla="*/ 2147483646 w 4541"/>
                <a:gd name="T41" fmla="*/ 2147483646 h 3024"/>
                <a:gd name="T42" fmla="*/ 2147483646 w 4541"/>
                <a:gd name="T43" fmla="*/ 2147483646 h 30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Google Shape;1377;p27"/>
            <p:cNvSpPr>
              <a:spLocks/>
            </p:cNvSpPr>
            <p:nvPr/>
          </p:nvSpPr>
          <p:spPr bwMode="auto">
            <a:xfrm flipH="1">
              <a:off x="1813298" y="2891948"/>
              <a:ext cx="29770" cy="28568"/>
            </a:xfrm>
            <a:custGeom>
              <a:avLst/>
              <a:gdLst>
                <a:gd name="T0" fmla="*/ 2147483646 w 1092"/>
                <a:gd name="T1" fmla="*/ 2147483646 h 1059"/>
                <a:gd name="T2" fmla="*/ 2147483646 w 1092"/>
                <a:gd name="T3" fmla="*/ 2147483646 h 1059"/>
                <a:gd name="T4" fmla="*/ 2147483646 w 1092"/>
                <a:gd name="T5" fmla="*/ 2147483646 h 1059"/>
                <a:gd name="T6" fmla="*/ 2147483646 w 1092"/>
                <a:gd name="T7" fmla="*/ 2147483646 h 1059"/>
                <a:gd name="T8" fmla="*/ 2147483646 w 1092"/>
                <a:gd name="T9" fmla="*/ 2147483646 h 1059"/>
                <a:gd name="T10" fmla="*/ 2147483646 w 1092"/>
                <a:gd name="T11" fmla="*/ 2147483646 h 1059"/>
                <a:gd name="T12" fmla="*/ 2147483646 w 1092"/>
                <a:gd name="T13" fmla="*/ 2147483646 h 1059"/>
                <a:gd name="T14" fmla="*/ 2147483646 w 1092"/>
                <a:gd name="T15" fmla="*/ 2147483646 h 1059"/>
                <a:gd name="T16" fmla="*/ 2147483646 w 1092"/>
                <a:gd name="T17" fmla="*/ 2147483646 h 1059"/>
                <a:gd name="T18" fmla="*/ 2147483646 w 1092"/>
                <a:gd name="T19" fmla="*/ 2147483646 h 1059"/>
                <a:gd name="T20" fmla="*/ 2147483646 w 1092"/>
                <a:gd name="T21" fmla="*/ 2147483646 h 1059"/>
                <a:gd name="T22" fmla="*/ 2147483646 w 1092"/>
                <a:gd name="T23" fmla="*/ 2147483646 h 1059"/>
                <a:gd name="T24" fmla="*/ 2147483646 w 1092"/>
                <a:gd name="T25" fmla="*/ 2147483646 h 1059"/>
                <a:gd name="T26" fmla="*/ 2147483646 w 1092"/>
                <a:gd name="T27" fmla="*/ 2147483646 h 1059"/>
                <a:gd name="T28" fmla="*/ 2147483646 w 1092"/>
                <a:gd name="T29" fmla="*/ 2147483646 h 1059"/>
                <a:gd name="T30" fmla="*/ 2147483646 w 1092"/>
                <a:gd name="T31" fmla="*/ 2147483646 h 10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Google Shape;1378;p27"/>
            <p:cNvSpPr>
              <a:spLocks/>
            </p:cNvSpPr>
            <p:nvPr/>
          </p:nvSpPr>
          <p:spPr bwMode="auto">
            <a:xfrm flipH="1">
              <a:off x="1878794" y="2989554"/>
              <a:ext cx="161953" cy="86893"/>
            </a:xfrm>
            <a:custGeom>
              <a:avLst/>
              <a:gdLst>
                <a:gd name="T0" fmla="*/ 2147483646 w 5892"/>
                <a:gd name="T1" fmla="*/ 2147483646 h 3204"/>
                <a:gd name="T2" fmla="*/ 2147483646 w 5892"/>
                <a:gd name="T3" fmla="*/ 2147483646 h 3204"/>
                <a:gd name="T4" fmla="*/ 2147483646 w 5892"/>
                <a:gd name="T5" fmla="*/ 2147483646 h 3204"/>
                <a:gd name="T6" fmla="*/ 2147483646 w 5892"/>
                <a:gd name="T7" fmla="*/ 2147483646 h 3204"/>
                <a:gd name="T8" fmla="*/ 2147483646 w 5892"/>
                <a:gd name="T9" fmla="*/ 2147483646 h 3204"/>
                <a:gd name="T10" fmla="*/ 2147483646 w 5892"/>
                <a:gd name="T11" fmla="*/ 2147483646 h 3204"/>
                <a:gd name="T12" fmla="*/ 2147483646 w 5892"/>
                <a:gd name="T13" fmla="*/ 2147483646 h 3204"/>
                <a:gd name="T14" fmla="*/ 2147483646 w 5892"/>
                <a:gd name="T15" fmla="*/ 2147483646 h 3204"/>
                <a:gd name="T16" fmla="*/ 2147483646 w 5892"/>
                <a:gd name="T17" fmla="*/ 2147483646 h 3204"/>
                <a:gd name="T18" fmla="*/ 2147483646 w 5892"/>
                <a:gd name="T19" fmla="*/ 2147483646 h 3204"/>
                <a:gd name="T20" fmla="*/ 2147483646 w 5892"/>
                <a:gd name="T21" fmla="*/ 2147483646 h 3204"/>
                <a:gd name="T22" fmla="*/ 2147483646 w 5892"/>
                <a:gd name="T23" fmla="*/ 2147483646 h 3204"/>
                <a:gd name="T24" fmla="*/ 2147483646 w 5892"/>
                <a:gd name="T25" fmla="*/ 2147483646 h 3204"/>
                <a:gd name="T26" fmla="*/ 2147483646 w 5892"/>
                <a:gd name="T27" fmla="*/ 2147483646 h 3204"/>
                <a:gd name="T28" fmla="*/ 2147483646 w 5892"/>
                <a:gd name="T29" fmla="*/ 2147483646 h 3204"/>
                <a:gd name="T30" fmla="*/ 2147483646 w 5892"/>
                <a:gd name="T31" fmla="*/ 0 h 3204"/>
                <a:gd name="T32" fmla="*/ 2147483646 w 5892"/>
                <a:gd name="T33" fmla="*/ 2147483646 h 3204"/>
                <a:gd name="T34" fmla="*/ 2147483646 w 5892"/>
                <a:gd name="T35" fmla="*/ 2147483646 h 3204"/>
                <a:gd name="T36" fmla="*/ 2147483646 w 5892"/>
                <a:gd name="T37" fmla="*/ 2147483646 h 3204"/>
                <a:gd name="T38" fmla="*/ 2147483646 w 5892"/>
                <a:gd name="T39" fmla="*/ 2147483646 h 3204"/>
                <a:gd name="T40" fmla="*/ 2147483646 w 5892"/>
                <a:gd name="T41" fmla="*/ 2147483646 h 3204"/>
                <a:gd name="T42" fmla="*/ 2147483646 w 5892"/>
                <a:gd name="T43" fmla="*/ 2147483646 h 3204"/>
                <a:gd name="T44" fmla="*/ 2147483646 w 5892"/>
                <a:gd name="T45" fmla="*/ 2147483646 h 3204"/>
                <a:gd name="T46" fmla="*/ 2147483646 w 5892"/>
                <a:gd name="T47" fmla="*/ 2147483646 h 3204"/>
                <a:gd name="T48" fmla="*/ 2147483646 w 5892"/>
                <a:gd name="T49" fmla="*/ 2147483646 h 3204"/>
                <a:gd name="T50" fmla="*/ 2147483646 w 5892"/>
                <a:gd name="T51" fmla="*/ 0 h 3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Google Shape;1379;p27"/>
            <p:cNvSpPr>
              <a:spLocks/>
            </p:cNvSpPr>
            <p:nvPr/>
          </p:nvSpPr>
          <p:spPr bwMode="auto">
            <a:xfrm flipH="1">
              <a:off x="1684688" y="2790770"/>
              <a:ext cx="59542" cy="51184"/>
            </a:xfrm>
            <a:custGeom>
              <a:avLst/>
              <a:gdLst>
                <a:gd name="T0" fmla="*/ 2147483646 w 2158"/>
                <a:gd name="T1" fmla="*/ 2147483646 h 1852"/>
                <a:gd name="T2" fmla="*/ 2147483646 w 2158"/>
                <a:gd name="T3" fmla="*/ 2147483646 h 1852"/>
                <a:gd name="T4" fmla="*/ 2147483646 w 2158"/>
                <a:gd name="T5" fmla="*/ 2147483646 h 1852"/>
                <a:gd name="T6" fmla="*/ 2147483646 w 2158"/>
                <a:gd name="T7" fmla="*/ 2147483646 h 1852"/>
                <a:gd name="T8" fmla="*/ 2147483646 w 2158"/>
                <a:gd name="T9" fmla="*/ 2147483646 h 1852"/>
                <a:gd name="T10" fmla="*/ 2147483646 w 2158"/>
                <a:gd name="T11" fmla="*/ 2147483646 h 1852"/>
                <a:gd name="T12" fmla="*/ 2147483646 w 2158"/>
                <a:gd name="T13" fmla="*/ 2147483646 h 1852"/>
                <a:gd name="T14" fmla="*/ 2147483646 w 2158"/>
                <a:gd name="T15" fmla="*/ 2147483646 h 1852"/>
                <a:gd name="T16" fmla="*/ 2147483646 w 2158"/>
                <a:gd name="T17" fmla="*/ 2147483646 h 1852"/>
                <a:gd name="T18" fmla="*/ 2147483646 w 2158"/>
                <a:gd name="T19" fmla="*/ 2147483646 h 1852"/>
                <a:gd name="T20" fmla="*/ 2147483646 w 2158"/>
                <a:gd name="T21" fmla="*/ 2147483646 h 1852"/>
                <a:gd name="T22" fmla="*/ 2147483646 w 2158"/>
                <a:gd name="T23" fmla="*/ 2147483646 h 1852"/>
                <a:gd name="T24" fmla="*/ 2147483646 w 2158"/>
                <a:gd name="T25" fmla="*/ 2147483646 h 1852"/>
                <a:gd name="T26" fmla="*/ 2147483646 w 2158"/>
                <a:gd name="T27" fmla="*/ 2147483646 h 18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Google Shape;1380;p27"/>
            <p:cNvSpPr>
              <a:spLocks/>
            </p:cNvSpPr>
            <p:nvPr/>
          </p:nvSpPr>
          <p:spPr bwMode="auto">
            <a:xfrm flipH="1">
              <a:off x="1637055" y="2645551"/>
              <a:ext cx="22625" cy="39281"/>
            </a:xfrm>
            <a:custGeom>
              <a:avLst/>
              <a:gdLst>
                <a:gd name="T0" fmla="*/ 2147483646 w 826"/>
                <a:gd name="T1" fmla="*/ 2147483646 h 1458"/>
                <a:gd name="T2" fmla="*/ 2147483646 w 826"/>
                <a:gd name="T3" fmla="*/ 2147483646 h 1458"/>
                <a:gd name="T4" fmla="*/ 2147483646 w 826"/>
                <a:gd name="T5" fmla="*/ 2147483646 h 1458"/>
                <a:gd name="T6" fmla="*/ 2147483646 w 826"/>
                <a:gd name="T7" fmla="*/ 2147483646 h 1458"/>
                <a:gd name="T8" fmla="*/ 2147483646 w 826"/>
                <a:gd name="T9" fmla="*/ 2147483646 h 1458"/>
                <a:gd name="T10" fmla="*/ 2147483646 w 826"/>
                <a:gd name="T11" fmla="*/ 2147483646 h 1458"/>
                <a:gd name="T12" fmla="*/ 2147483646 w 826"/>
                <a:gd name="T13" fmla="*/ 2147483646 h 1458"/>
                <a:gd name="T14" fmla="*/ 2147483646 w 826"/>
                <a:gd name="T15" fmla="*/ 2147483646 h 1458"/>
                <a:gd name="T16" fmla="*/ 2147483646 w 826"/>
                <a:gd name="T17" fmla="*/ 2147483646 h 1458"/>
                <a:gd name="T18" fmla="*/ 2147483646 w 826"/>
                <a:gd name="T19" fmla="*/ 2147483646 h 1458"/>
                <a:gd name="T20" fmla="*/ 2147483646 w 826"/>
                <a:gd name="T21" fmla="*/ 2147483646 h 14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Google Shape;1381;p27"/>
            <p:cNvSpPr>
              <a:spLocks/>
            </p:cNvSpPr>
            <p:nvPr/>
          </p:nvSpPr>
          <p:spPr bwMode="auto">
            <a:xfrm flipH="1">
              <a:off x="1652536" y="2402726"/>
              <a:ext cx="36916" cy="115461"/>
            </a:xfrm>
            <a:custGeom>
              <a:avLst/>
              <a:gdLst>
                <a:gd name="T0" fmla="*/ 2147483646 w 1369"/>
                <a:gd name="T1" fmla="*/ 2147483646 h 4210"/>
                <a:gd name="T2" fmla="*/ 2147483646 w 1369"/>
                <a:gd name="T3" fmla="*/ 2147483646 h 4210"/>
                <a:gd name="T4" fmla="*/ 2147483646 w 1369"/>
                <a:gd name="T5" fmla="*/ 2147483646 h 4210"/>
                <a:gd name="T6" fmla="*/ 2147483646 w 1369"/>
                <a:gd name="T7" fmla="*/ 2147483646 h 4210"/>
                <a:gd name="T8" fmla="*/ 2147483646 w 1369"/>
                <a:gd name="T9" fmla="*/ 2147483646 h 4210"/>
                <a:gd name="T10" fmla="*/ 2147483646 w 1369"/>
                <a:gd name="T11" fmla="*/ 0 h 4210"/>
                <a:gd name="T12" fmla="*/ 2147483646 w 1369"/>
                <a:gd name="T13" fmla="*/ 2147483646 h 4210"/>
                <a:gd name="T14" fmla="*/ 2147483646 w 1369"/>
                <a:gd name="T15" fmla="*/ 2147483646 h 4210"/>
                <a:gd name="T16" fmla="*/ 2147483646 w 1369"/>
                <a:gd name="T17" fmla="*/ 2147483646 h 4210"/>
                <a:gd name="T18" fmla="*/ 2147483646 w 1369"/>
                <a:gd name="T19" fmla="*/ 2147483646 h 4210"/>
                <a:gd name="T20" fmla="*/ 2147483646 w 1369"/>
                <a:gd name="T21" fmla="*/ 2147483646 h 4210"/>
                <a:gd name="T22" fmla="*/ 2147483646 w 1369"/>
                <a:gd name="T23" fmla="*/ 2147483646 h 4210"/>
                <a:gd name="T24" fmla="*/ 2147483646 w 1369"/>
                <a:gd name="T25" fmla="*/ 2147483646 h 4210"/>
                <a:gd name="T26" fmla="*/ 2147483646 w 1369"/>
                <a:gd name="T27" fmla="*/ 2147483646 h 4210"/>
                <a:gd name="T28" fmla="*/ 2147483646 w 1369"/>
                <a:gd name="T29" fmla="*/ 0 h 42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Google Shape;1382;p27"/>
            <p:cNvSpPr>
              <a:spLocks/>
            </p:cNvSpPr>
            <p:nvPr/>
          </p:nvSpPr>
          <p:spPr bwMode="auto">
            <a:xfrm flipH="1">
              <a:off x="1681116" y="2695544"/>
              <a:ext cx="17863" cy="17855"/>
            </a:xfrm>
            <a:custGeom>
              <a:avLst/>
              <a:gdLst>
                <a:gd name="T0" fmla="*/ 2147483646 w 679"/>
                <a:gd name="T1" fmla="*/ 2147483646 h 641"/>
                <a:gd name="T2" fmla="*/ 2147483646 w 679"/>
                <a:gd name="T3" fmla="*/ 2147483646 h 641"/>
                <a:gd name="T4" fmla="*/ 2147483646 w 679"/>
                <a:gd name="T5" fmla="*/ 2147483646 h 641"/>
                <a:gd name="T6" fmla="*/ 2147483646 w 679"/>
                <a:gd name="T7" fmla="*/ 2147483646 h 641"/>
                <a:gd name="T8" fmla="*/ 2147483646 w 679"/>
                <a:gd name="T9" fmla="*/ 2147483646 h 641"/>
                <a:gd name="T10" fmla="*/ 2147483646 w 679"/>
                <a:gd name="T11" fmla="*/ 2147483646 h 641"/>
                <a:gd name="T12" fmla="*/ 2147483646 w 679"/>
                <a:gd name="T13" fmla="*/ 2147483646 h 641"/>
                <a:gd name="T14" fmla="*/ 2147483646 w 679"/>
                <a:gd name="T15" fmla="*/ 2147483646 h 641"/>
                <a:gd name="T16" fmla="*/ 2147483646 w 679"/>
                <a:gd name="T17" fmla="*/ 2147483646 h 641"/>
                <a:gd name="T18" fmla="*/ 2147483646 w 679"/>
                <a:gd name="T19" fmla="*/ 2147483646 h 641"/>
                <a:gd name="T20" fmla="*/ 2147483646 w 679"/>
                <a:gd name="T21" fmla="*/ 2147483646 h 6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Google Shape;1383;p27"/>
            <p:cNvSpPr>
              <a:spLocks/>
            </p:cNvSpPr>
            <p:nvPr/>
          </p:nvSpPr>
          <p:spPr bwMode="auto">
            <a:xfrm flipH="1">
              <a:off x="1625147" y="2308691"/>
              <a:ext cx="27389" cy="32138"/>
            </a:xfrm>
            <a:custGeom>
              <a:avLst/>
              <a:gdLst>
                <a:gd name="T0" fmla="*/ 2147483646 w 987"/>
                <a:gd name="T1" fmla="*/ 2147483646 h 1169"/>
                <a:gd name="T2" fmla="*/ 2147483646 w 987"/>
                <a:gd name="T3" fmla="*/ 2147483646 h 1169"/>
                <a:gd name="T4" fmla="*/ 2147483646 w 987"/>
                <a:gd name="T5" fmla="*/ 2147483646 h 1169"/>
                <a:gd name="T6" fmla="*/ 2147483646 w 987"/>
                <a:gd name="T7" fmla="*/ 2147483646 h 1169"/>
                <a:gd name="T8" fmla="*/ 2147483646 w 987"/>
                <a:gd name="T9" fmla="*/ 2147483646 h 1169"/>
                <a:gd name="T10" fmla="*/ 2147483646 w 987"/>
                <a:gd name="T11" fmla="*/ 2147483646 h 1169"/>
                <a:gd name="T12" fmla="*/ 2147483646 w 987"/>
                <a:gd name="T13" fmla="*/ 2147483646 h 1169"/>
                <a:gd name="T14" fmla="*/ 2147483646 w 987"/>
                <a:gd name="T15" fmla="*/ 2147483646 h 1169"/>
                <a:gd name="T16" fmla="*/ 2147483646 w 987"/>
                <a:gd name="T17" fmla="*/ 2147483646 h 1169"/>
                <a:gd name="T18" fmla="*/ 2147483646 w 987"/>
                <a:gd name="T19" fmla="*/ 2147483646 h 1169"/>
                <a:gd name="T20" fmla="*/ 2147483646 w 987"/>
                <a:gd name="T21" fmla="*/ 2147483646 h 1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Google Shape;1384;p27"/>
            <p:cNvSpPr>
              <a:spLocks/>
            </p:cNvSpPr>
            <p:nvPr/>
          </p:nvSpPr>
          <p:spPr bwMode="auto">
            <a:xfrm flipH="1">
              <a:off x="1662062" y="2186088"/>
              <a:ext cx="23817" cy="91655"/>
            </a:xfrm>
            <a:custGeom>
              <a:avLst/>
              <a:gdLst>
                <a:gd name="T0" fmla="*/ 2147483646 w 843"/>
                <a:gd name="T1" fmla="*/ 2147483646 h 3373"/>
                <a:gd name="T2" fmla="*/ 2147483646 w 843"/>
                <a:gd name="T3" fmla="*/ 2147483646 h 3373"/>
                <a:gd name="T4" fmla="*/ 2147483646 w 843"/>
                <a:gd name="T5" fmla="*/ 2147483646 h 3373"/>
                <a:gd name="T6" fmla="*/ 2147483646 w 843"/>
                <a:gd name="T7" fmla="*/ 2147483646 h 3373"/>
                <a:gd name="T8" fmla="*/ 2147483646 w 843"/>
                <a:gd name="T9" fmla="*/ 2147483646 h 3373"/>
                <a:gd name="T10" fmla="*/ 2147483646 w 843"/>
                <a:gd name="T11" fmla="*/ 2147483646 h 3373"/>
                <a:gd name="T12" fmla="*/ 2147483646 w 843"/>
                <a:gd name="T13" fmla="*/ 2147483646 h 3373"/>
                <a:gd name="T14" fmla="*/ 2147483646 w 843"/>
                <a:gd name="T15" fmla="*/ 2147483646 h 3373"/>
                <a:gd name="T16" fmla="*/ 2147483646 w 843"/>
                <a:gd name="T17" fmla="*/ 2147483646 h 3373"/>
                <a:gd name="T18" fmla="*/ 2147483646 w 843"/>
                <a:gd name="T19" fmla="*/ 2147483646 h 33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Google Shape;1385;p27"/>
            <p:cNvSpPr>
              <a:spLocks/>
            </p:cNvSpPr>
            <p:nvPr/>
          </p:nvSpPr>
          <p:spPr bwMode="auto">
            <a:xfrm flipH="1">
              <a:off x="1638246" y="2131333"/>
              <a:ext cx="14290" cy="14284"/>
            </a:xfrm>
            <a:custGeom>
              <a:avLst/>
              <a:gdLst>
                <a:gd name="T0" fmla="*/ 2147483646 w 526"/>
                <a:gd name="T1" fmla="*/ 0 h 527"/>
                <a:gd name="T2" fmla="*/ 2147483646 w 526"/>
                <a:gd name="T3" fmla="*/ 2147483646 h 527"/>
                <a:gd name="T4" fmla="*/ 2147483646 w 526"/>
                <a:gd name="T5" fmla="*/ 2147483646 h 527"/>
                <a:gd name="T6" fmla="*/ 2147483646 w 526"/>
                <a:gd name="T7" fmla="*/ 2147483646 h 527"/>
                <a:gd name="T8" fmla="*/ 2147483646 w 526"/>
                <a:gd name="T9" fmla="*/ 2147483646 h 527"/>
                <a:gd name="T10" fmla="*/ 2147483646 w 526"/>
                <a:gd name="T11" fmla="*/ 2147483646 h 527"/>
                <a:gd name="T12" fmla="*/ 2147483646 w 526"/>
                <a:gd name="T13" fmla="*/ 2147483646 h 527"/>
                <a:gd name="T14" fmla="*/ 2147483646 w 526"/>
                <a:gd name="T15" fmla="*/ 2147483646 h 527"/>
                <a:gd name="T16" fmla="*/ 2147483646 w 526"/>
                <a:gd name="T17" fmla="*/ 2147483646 h 527"/>
                <a:gd name="T18" fmla="*/ 2147483646 w 526"/>
                <a:gd name="T19" fmla="*/ 0 h 5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Google Shape;1386;p27"/>
            <p:cNvSpPr>
              <a:spLocks/>
            </p:cNvSpPr>
            <p:nvPr/>
          </p:nvSpPr>
          <p:spPr bwMode="auto">
            <a:xfrm flipH="1">
              <a:off x="1616811" y="2522948"/>
              <a:ext cx="20245" cy="36900"/>
            </a:xfrm>
            <a:custGeom>
              <a:avLst/>
              <a:gdLst>
                <a:gd name="T0" fmla="*/ 2147483646 w 725"/>
                <a:gd name="T1" fmla="*/ 0 h 1335"/>
                <a:gd name="T2" fmla="*/ 2147483646 w 725"/>
                <a:gd name="T3" fmla="*/ 2147483646 h 1335"/>
                <a:gd name="T4" fmla="*/ 2147483646 w 725"/>
                <a:gd name="T5" fmla="*/ 2147483646 h 1335"/>
                <a:gd name="T6" fmla="*/ 2147483646 w 725"/>
                <a:gd name="T7" fmla="*/ 2147483646 h 1335"/>
                <a:gd name="T8" fmla="*/ 2147483646 w 725"/>
                <a:gd name="T9" fmla="*/ 2147483646 h 1335"/>
                <a:gd name="T10" fmla="*/ 2147483646 w 725"/>
                <a:gd name="T11" fmla="*/ 2147483646 h 1335"/>
                <a:gd name="T12" fmla="*/ 2147483646 w 725"/>
                <a:gd name="T13" fmla="*/ 2147483646 h 1335"/>
                <a:gd name="T14" fmla="*/ 2147483646 w 725"/>
                <a:gd name="T15" fmla="*/ 0 h 13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Google Shape;1387;p27"/>
            <p:cNvSpPr>
              <a:spLocks/>
            </p:cNvSpPr>
            <p:nvPr/>
          </p:nvSpPr>
          <p:spPr bwMode="auto">
            <a:xfrm flipH="1">
              <a:off x="2026457" y="2875283"/>
              <a:ext cx="75023" cy="69039"/>
            </a:xfrm>
            <a:custGeom>
              <a:avLst/>
              <a:gdLst>
                <a:gd name="T0" fmla="*/ 2147483646 w 2735"/>
                <a:gd name="T1" fmla="*/ 0 h 2550"/>
                <a:gd name="T2" fmla="*/ 0 w 2735"/>
                <a:gd name="T3" fmla="*/ 2147483646 h 2550"/>
                <a:gd name="T4" fmla="*/ 2147483646 w 2735"/>
                <a:gd name="T5" fmla="*/ 2147483646 h 2550"/>
                <a:gd name="T6" fmla="*/ 2147483646 w 2735"/>
                <a:gd name="T7" fmla="*/ 2147483646 h 2550"/>
                <a:gd name="T8" fmla="*/ 2147483646 w 2735"/>
                <a:gd name="T9" fmla="*/ 2147483646 h 2550"/>
                <a:gd name="T10" fmla="*/ 2147483646 w 2735"/>
                <a:gd name="T11" fmla="*/ 2147483646 h 2550"/>
                <a:gd name="T12" fmla="*/ 2147483646 w 2735"/>
                <a:gd name="T13" fmla="*/ 2147483646 h 2550"/>
                <a:gd name="T14" fmla="*/ 2147483646 w 2735"/>
                <a:gd name="T15" fmla="*/ 2147483646 h 2550"/>
                <a:gd name="T16" fmla="*/ 2147483646 w 2735"/>
                <a:gd name="T17" fmla="*/ 2147483646 h 2550"/>
                <a:gd name="T18" fmla="*/ 2147483646 w 2735"/>
                <a:gd name="T19" fmla="*/ 2147483646 h 2550"/>
                <a:gd name="T20" fmla="*/ 2147483646 w 2735"/>
                <a:gd name="T21" fmla="*/ 0 h 25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Google Shape;1388;p27"/>
            <p:cNvSpPr>
              <a:spLocks/>
            </p:cNvSpPr>
            <p:nvPr/>
          </p:nvSpPr>
          <p:spPr bwMode="auto">
            <a:xfrm flipH="1">
              <a:off x="2171738" y="2751490"/>
              <a:ext cx="33343" cy="55945"/>
            </a:xfrm>
            <a:custGeom>
              <a:avLst/>
              <a:gdLst>
                <a:gd name="T0" fmla="*/ 2147483646 w 1192"/>
                <a:gd name="T1" fmla="*/ 2147483646 h 2046"/>
                <a:gd name="T2" fmla="*/ 2147483646 w 1192"/>
                <a:gd name="T3" fmla="*/ 2147483646 h 2046"/>
                <a:gd name="T4" fmla="*/ 2147483646 w 1192"/>
                <a:gd name="T5" fmla="*/ 2147483646 h 2046"/>
                <a:gd name="T6" fmla="*/ 2147483646 w 1192"/>
                <a:gd name="T7" fmla="*/ 2147483646 h 2046"/>
                <a:gd name="T8" fmla="*/ 2147483646 w 1192"/>
                <a:gd name="T9" fmla="*/ 2147483646 h 2046"/>
                <a:gd name="T10" fmla="*/ 2147483646 w 1192"/>
                <a:gd name="T11" fmla="*/ 2147483646 h 2046"/>
                <a:gd name="T12" fmla="*/ 2147483646 w 1192"/>
                <a:gd name="T13" fmla="*/ 2147483646 h 2046"/>
                <a:gd name="T14" fmla="*/ 2147483646 w 1192"/>
                <a:gd name="T15" fmla="*/ 2147483646 h 2046"/>
                <a:gd name="T16" fmla="*/ 2147483646 w 1192"/>
                <a:gd name="T17" fmla="*/ 2147483646 h 2046"/>
                <a:gd name="T18" fmla="*/ 2147483646 w 1192"/>
                <a:gd name="T19" fmla="*/ 2147483646 h 2046"/>
                <a:gd name="T20" fmla="*/ 2147483646 w 1192"/>
                <a:gd name="T21" fmla="*/ 2147483646 h 2046"/>
                <a:gd name="T22" fmla="*/ 2147483646 w 1192"/>
                <a:gd name="T23" fmla="*/ 2147483646 h 2046"/>
                <a:gd name="T24" fmla="*/ 2147483646 w 1192"/>
                <a:gd name="T25" fmla="*/ 2147483646 h 2046"/>
                <a:gd name="T26" fmla="*/ 2147483646 w 1192"/>
                <a:gd name="T27" fmla="*/ 2147483646 h 20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Google Shape;1389;p27"/>
            <p:cNvSpPr>
              <a:spLocks/>
            </p:cNvSpPr>
            <p:nvPr/>
          </p:nvSpPr>
          <p:spPr bwMode="auto">
            <a:xfrm flipH="1">
              <a:off x="2114578" y="2425342"/>
              <a:ext cx="53588" cy="148790"/>
            </a:xfrm>
            <a:custGeom>
              <a:avLst/>
              <a:gdLst>
                <a:gd name="T0" fmla="*/ 2147483646 w 1976"/>
                <a:gd name="T1" fmla="*/ 2147483646 h 5445"/>
                <a:gd name="T2" fmla="*/ 2147483646 w 1976"/>
                <a:gd name="T3" fmla="*/ 2147483646 h 5445"/>
                <a:gd name="T4" fmla="*/ 2147483646 w 1976"/>
                <a:gd name="T5" fmla="*/ 2147483646 h 5445"/>
                <a:gd name="T6" fmla="*/ 2147483646 w 1976"/>
                <a:gd name="T7" fmla="*/ 2147483646 h 5445"/>
                <a:gd name="T8" fmla="*/ 2147483646 w 1976"/>
                <a:gd name="T9" fmla="*/ 2147483646 h 5445"/>
                <a:gd name="T10" fmla="*/ 2147483646 w 1976"/>
                <a:gd name="T11" fmla="*/ 2147483646 h 5445"/>
                <a:gd name="T12" fmla="*/ 2147483646 w 1976"/>
                <a:gd name="T13" fmla="*/ 2147483646 h 5445"/>
                <a:gd name="T14" fmla="*/ 2147483646 w 1976"/>
                <a:gd name="T15" fmla="*/ 2147483646 h 5445"/>
                <a:gd name="T16" fmla="*/ 2147483646 w 1976"/>
                <a:gd name="T17" fmla="*/ 2147483646 h 5445"/>
                <a:gd name="T18" fmla="*/ 2147483646 w 1976"/>
                <a:gd name="T19" fmla="*/ 2147483646 h 5445"/>
                <a:gd name="T20" fmla="*/ 2147483646 w 1976"/>
                <a:gd name="T21" fmla="*/ 2147483646 h 5445"/>
                <a:gd name="T22" fmla="*/ 2147483646 w 1976"/>
                <a:gd name="T23" fmla="*/ 2147483646 h 5445"/>
                <a:gd name="T24" fmla="*/ 2147483646 w 1976"/>
                <a:gd name="T25" fmla="*/ 2147483646 h 5445"/>
                <a:gd name="T26" fmla="*/ 2147483646 w 1976"/>
                <a:gd name="T27" fmla="*/ 2147483646 h 5445"/>
                <a:gd name="T28" fmla="*/ 2147483646 w 1976"/>
                <a:gd name="T29" fmla="*/ 2147483646 h 5445"/>
                <a:gd name="T30" fmla="*/ 2147483646 w 1976"/>
                <a:gd name="T31" fmla="*/ 2147483646 h 5445"/>
                <a:gd name="T32" fmla="*/ 2147483646 w 1976"/>
                <a:gd name="T33" fmla="*/ 2147483646 h 5445"/>
                <a:gd name="T34" fmla="*/ 2147483646 w 1976"/>
                <a:gd name="T35" fmla="*/ 2147483646 h 5445"/>
                <a:gd name="T36" fmla="*/ 2147483646 w 1976"/>
                <a:gd name="T37" fmla="*/ 2147483646 h 5445"/>
                <a:gd name="T38" fmla="*/ 2147483646 w 1976"/>
                <a:gd name="T39" fmla="*/ 2147483646 h 5445"/>
                <a:gd name="T40" fmla="*/ 2147483646 w 1976"/>
                <a:gd name="T41" fmla="*/ 2147483646 h 5445"/>
                <a:gd name="T42" fmla="*/ 2147483646 w 1976"/>
                <a:gd name="T43" fmla="*/ 2147483646 h 5445"/>
                <a:gd name="T44" fmla="*/ 2147483646 w 1976"/>
                <a:gd name="T45" fmla="*/ 2147483646 h 54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Google Shape;1390;p27"/>
            <p:cNvSpPr>
              <a:spLocks/>
            </p:cNvSpPr>
            <p:nvPr/>
          </p:nvSpPr>
          <p:spPr bwMode="auto">
            <a:xfrm flipH="1">
              <a:off x="2221753" y="2632458"/>
              <a:ext cx="29771" cy="57135"/>
            </a:xfrm>
            <a:custGeom>
              <a:avLst/>
              <a:gdLst>
                <a:gd name="T0" fmla="*/ 2147483646 w 1088"/>
                <a:gd name="T1" fmla="*/ 2147483646 h 2089"/>
                <a:gd name="T2" fmla="*/ 2147483646 w 1088"/>
                <a:gd name="T3" fmla="*/ 2147483646 h 2089"/>
                <a:gd name="T4" fmla="*/ 2147483646 w 1088"/>
                <a:gd name="T5" fmla="*/ 2147483646 h 2089"/>
                <a:gd name="T6" fmla="*/ 2147483646 w 1088"/>
                <a:gd name="T7" fmla="*/ 2147483646 h 2089"/>
                <a:gd name="T8" fmla="*/ 2147483646 w 1088"/>
                <a:gd name="T9" fmla="*/ 2147483646 h 2089"/>
                <a:gd name="T10" fmla="*/ 2147483646 w 1088"/>
                <a:gd name="T11" fmla="*/ 2147483646 h 2089"/>
                <a:gd name="T12" fmla="*/ 2147483646 w 1088"/>
                <a:gd name="T13" fmla="*/ 2147483646 h 2089"/>
                <a:gd name="T14" fmla="*/ 2147483646 w 1088"/>
                <a:gd name="T15" fmla="*/ 2147483646 h 2089"/>
                <a:gd name="T16" fmla="*/ 2147483646 w 1088"/>
                <a:gd name="T17" fmla="*/ 2147483646 h 2089"/>
                <a:gd name="T18" fmla="*/ 2147483646 w 1088"/>
                <a:gd name="T19" fmla="*/ 2147483646 h 2089"/>
                <a:gd name="T20" fmla="*/ 2147483646 w 1088"/>
                <a:gd name="T21" fmla="*/ 2147483646 h 2089"/>
                <a:gd name="T22" fmla="*/ 2147483646 w 1088"/>
                <a:gd name="T23" fmla="*/ 2147483646 h 2089"/>
                <a:gd name="T24" fmla="*/ 2147483646 w 1088"/>
                <a:gd name="T25" fmla="*/ 2147483646 h 2089"/>
                <a:gd name="T26" fmla="*/ 2147483646 w 1088"/>
                <a:gd name="T27" fmla="*/ 2147483646 h 20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Google Shape;1391;p27"/>
            <p:cNvSpPr>
              <a:spLocks/>
            </p:cNvSpPr>
            <p:nvPr/>
          </p:nvSpPr>
          <p:spPr bwMode="auto">
            <a:xfrm flipH="1">
              <a:off x="2206273" y="2921705"/>
              <a:ext cx="30962" cy="34520"/>
            </a:xfrm>
            <a:custGeom>
              <a:avLst/>
              <a:gdLst>
                <a:gd name="T0" fmla="*/ 2147483646 w 1168"/>
                <a:gd name="T1" fmla="*/ 2147483646 h 1233"/>
                <a:gd name="T2" fmla="*/ 2147483646 w 1168"/>
                <a:gd name="T3" fmla="*/ 2147483646 h 1233"/>
                <a:gd name="T4" fmla="*/ 2147483646 w 1168"/>
                <a:gd name="T5" fmla="*/ 2147483646 h 1233"/>
                <a:gd name="T6" fmla="*/ 2147483646 w 1168"/>
                <a:gd name="T7" fmla="*/ 2147483646 h 1233"/>
                <a:gd name="T8" fmla="*/ 2147483646 w 1168"/>
                <a:gd name="T9" fmla="*/ 2147483646 h 1233"/>
                <a:gd name="T10" fmla="*/ 2147483646 w 1168"/>
                <a:gd name="T11" fmla="*/ 2147483646 h 1233"/>
                <a:gd name="T12" fmla="*/ 2147483646 w 1168"/>
                <a:gd name="T13" fmla="*/ 2147483646 h 1233"/>
                <a:gd name="T14" fmla="*/ 2147483646 w 1168"/>
                <a:gd name="T15" fmla="*/ 2147483646 h 12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Google Shape;1392;p27"/>
            <p:cNvSpPr>
              <a:spLocks/>
            </p:cNvSpPr>
            <p:nvPr/>
          </p:nvSpPr>
          <p:spPr bwMode="auto">
            <a:xfrm flipH="1">
              <a:off x="2115770" y="2671738"/>
              <a:ext cx="44060" cy="120223"/>
            </a:xfrm>
            <a:custGeom>
              <a:avLst/>
              <a:gdLst>
                <a:gd name="T0" fmla="*/ 2147483646 w 1633"/>
                <a:gd name="T1" fmla="*/ 2147483646 h 4382"/>
                <a:gd name="T2" fmla="*/ 2147483646 w 1633"/>
                <a:gd name="T3" fmla="*/ 2147483646 h 4382"/>
                <a:gd name="T4" fmla="*/ 2147483646 w 1633"/>
                <a:gd name="T5" fmla="*/ 2147483646 h 4382"/>
                <a:gd name="T6" fmla="*/ 2147483646 w 1633"/>
                <a:gd name="T7" fmla="*/ 2147483646 h 4382"/>
                <a:gd name="T8" fmla="*/ 2147483646 w 1633"/>
                <a:gd name="T9" fmla="*/ 2147483646 h 4382"/>
                <a:gd name="T10" fmla="*/ 2147483646 w 1633"/>
                <a:gd name="T11" fmla="*/ 2147483646 h 4382"/>
                <a:gd name="T12" fmla="*/ 2147483646 w 1633"/>
                <a:gd name="T13" fmla="*/ 2147483646 h 4382"/>
                <a:gd name="T14" fmla="*/ 2147483646 w 1633"/>
                <a:gd name="T15" fmla="*/ 2147483646 h 4382"/>
                <a:gd name="T16" fmla="*/ 2147483646 w 1633"/>
                <a:gd name="T17" fmla="*/ 2147483646 h 4382"/>
                <a:gd name="T18" fmla="*/ 2147483646 w 1633"/>
                <a:gd name="T19" fmla="*/ 2147483646 h 4382"/>
                <a:gd name="T20" fmla="*/ 2147483646 w 1633"/>
                <a:gd name="T21" fmla="*/ 2147483646 h 4382"/>
                <a:gd name="T22" fmla="*/ 2147483646 w 1633"/>
                <a:gd name="T23" fmla="*/ 2147483646 h 4382"/>
                <a:gd name="T24" fmla="*/ 2147483646 w 1633"/>
                <a:gd name="T25" fmla="*/ 2147483646 h 4382"/>
                <a:gd name="T26" fmla="*/ 2147483646 w 1633"/>
                <a:gd name="T27" fmla="*/ 2147483646 h 4382"/>
                <a:gd name="T28" fmla="*/ 2147483646 w 1633"/>
                <a:gd name="T29" fmla="*/ 0 h 4382"/>
                <a:gd name="T30" fmla="*/ 2147483646 w 1633"/>
                <a:gd name="T31" fmla="*/ 2147483646 h 4382"/>
                <a:gd name="T32" fmla="*/ 2147483646 w 1633"/>
                <a:gd name="T33" fmla="*/ 2147483646 h 4382"/>
                <a:gd name="T34" fmla="*/ 2147483646 w 1633"/>
                <a:gd name="T35" fmla="*/ 2147483646 h 4382"/>
                <a:gd name="T36" fmla="*/ 2147483646 w 1633"/>
                <a:gd name="T37" fmla="*/ 2147483646 h 4382"/>
                <a:gd name="T38" fmla="*/ 2147483646 w 1633"/>
                <a:gd name="T39" fmla="*/ 2147483646 h 4382"/>
                <a:gd name="T40" fmla="*/ 2147483646 w 1633"/>
                <a:gd name="T41" fmla="*/ 2147483646 h 4382"/>
                <a:gd name="T42" fmla="*/ 2147483646 w 1633"/>
                <a:gd name="T43" fmla="*/ 0 h 438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Google Shape;1393;p27"/>
            <p:cNvSpPr>
              <a:spLocks/>
            </p:cNvSpPr>
            <p:nvPr/>
          </p:nvSpPr>
          <p:spPr bwMode="auto">
            <a:xfrm flipH="1">
              <a:off x="2114578" y="2063485"/>
              <a:ext cx="41679" cy="165454"/>
            </a:xfrm>
            <a:custGeom>
              <a:avLst/>
              <a:gdLst>
                <a:gd name="T0" fmla="*/ 2147483646 w 1526"/>
                <a:gd name="T1" fmla="*/ 0 h 6044"/>
                <a:gd name="T2" fmla="*/ 2147483646 w 1526"/>
                <a:gd name="T3" fmla="*/ 2147483646 h 6044"/>
                <a:gd name="T4" fmla="*/ 2147483646 w 1526"/>
                <a:gd name="T5" fmla="*/ 2147483646 h 6044"/>
                <a:gd name="T6" fmla="*/ 2147483646 w 1526"/>
                <a:gd name="T7" fmla="*/ 2147483646 h 6044"/>
                <a:gd name="T8" fmla="*/ 2147483646 w 1526"/>
                <a:gd name="T9" fmla="*/ 2147483646 h 6044"/>
                <a:gd name="T10" fmla="*/ 2147483646 w 1526"/>
                <a:gd name="T11" fmla="*/ 2147483646 h 6044"/>
                <a:gd name="T12" fmla="*/ 2147483646 w 1526"/>
                <a:gd name="T13" fmla="*/ 0 h 60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Google Shape;1394;p27"/>
            <p:cNvSpPr>
              <a:spLocks/>
            </p:cNvSpPr>
            <p:nvPr/>
          </p:nvSpPr>
          <p:spPr bwMode="auto">
            <a:xfrm flipH="1">
              <a:off x="2152685" y="2289646"/>
              <a:ext cx="35725" cy="65467"/>
            </a:xfrm>
            <a:custGeom>
              <a:avLst/>
              <a:gdLst>
                <a:gd name="T0" fmla="*/ 2147483646 w 1299"/>
                <a:gd name="T1" fmla="*/ 0 h 2413"/>
                <a:gd name="T2" fmla="*/ 2147483646 w 1299"/>
                <a:gd name="T3" fmla="*/ 2147483646 h 2413"/>
                <a:gd name="T4" fmla="*/ 2147483646 w 1299"/>
                <a:gd name="T5" fmla="*/ 2147483646 h 2413"/>
                <a:gd name="T6" fmla="*/ 2147483646 w 1299"/>
                <a:gd name="T7" fmla="*/ 2147483646 h 2413"/>
                <a:gd name="T8" fmla="*/ 2147483646 w 1299"/>
                <a:gd name="T9" fmla="*/ 2147483646 h 2413"/>
                <a:gd name="T10" fmla="*/ 2147483646 w 1299"/>
                <a:gd name="T11" fmla="*/ 2147483646 h 2413"/>
                <a:gd name="T12" fmla="*/ 2147483646 w 1299"/>
                <a:gd name="T13" fmla="*/ 2147483646 h 2413"/>
                <a:gd name="T14" fmla="*/ 2147483646 w 1299"/>
                <a:gd name="T15" fmla="*/ 2147483646 h 2413"/>
                <a:gd name="T16" fmla="*/ 2147483646 w 1299"/>
                <a:gd name="T17" fmla="*/ 2147483646 h 2413"/>
                <a:gd name="T18" fmla="*/ 2147483646 w 1299"/>
                <a:gd name="T19" fmla="*/ 2147483646 h 2413"/>
                <a:gd name="T20" fmla="*/ 2147483646 w 1299"/>
                <a:gd name="T21" fmla="*/ 2147483646 h 2413"/>
                <a:gd name="T22" fmla="*/ 2147483646 w 1299"/>
                <a:gd name="T23" fmla="*/ 2147483646 h 2413"/>
                <a:gd name="T24" fmla="*/ 2147483646 w 1299"/>
                <a:gd name="T25" fmla="*/ 2147483646 h 2413"/>
                <a:gd name="T26" fmla="*/ 2147483646 w 1299"/>
                <a:gd name="T27" fmla="*/ 2147483646 h 2413"/>
                <a:gd name="T28" fmla="*/ 2147483646 w 1299"/>
                <a:gd name="T29" fmla="*/ 2147483646 h 2413"/>
                <a:gd name="T30" fmla="*/ 2147483646 w 1299"/>
                <a:gd name="T31" fmla="*/ 0 h 24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Google Shape;1395;p27"/>
            <p:cNvSpPr>
              <a:spLocks/>
            </p:cNvSpPr>
            <p:nvPr/>
          </p:nvSpPr>
          <p:spPr bwMode="auto">
            <a:xfrm flipH="1">
              <a:off x="2200318" y="2053962"/>
              <a:ext cx="29771" cy="40471"/>
            </a:xfrm>
            <a:custGeom>
              <a:avLst/>
              <a:gdLst>
                <a:gd name="T0" fmla="*/ 2147483646 w 1059"/>
                <a:gd name="T1" fmla="*/ 2147483646 h 1492"/>
                <a:gd name="T2" fmla="*/ 2147483646 w 1059"/>
                <a:gd name="T3" fmla="*/ 2147483646 h 1492"/>
                <a:gd name="T4" fmla="*/ 2147483646 w 1059"/>
                <a:gd name="T5" fmla="*/ 2147483646 h 1492"/>
                <a:gd name="T6" fmla="*/ 2147483646 w 1059"/>
                <a:gd name="T7" fmla="*/ 2147483646 h 1492"/>
                <a:gd name="T8" fmla="*/ 2147483646 w 1059"/>
                <a:gd name="T9" fmla="*/ 2147483646 h 1492"/>
                <a:gd name="T10" fmla="*/ 2147483646 w 1059"/>
                <a:gd name="T11" fmla="*/ 2147483646 h 1492"/>
                <a:gd name="T12" fmla="*/ 2147483646 w 1059"/>
                <a:gd name="T13" fmla="*/ 2147483646 h 1492"/>
                <a:gd name="T14" fmla="*/ 2147483646 w 1059"/>
                <a:gd name="T15" fmla="*/ 2147483646 h 1492"/>
                <a:gd name="T16" fmla="*/ 2147483646 w 1059"/>
                <a:gd name="T17" fmla="*/ 2147483646 h 1492"/>
                <a:gd name="T18" fmla="*/ 2147483646 w 1059"/>
                <a:gd name="T19" fmla="*/ 2147483646 h 1492"/>
                <a:gd name="T20" fmla="*/ 2147483646 w 1059"/>
                <a:gd name="T21" fmla="*/ 2147483646 h 1492"/>
                <a:gd name="T22" fmla="*/ 2147483646 w 1059"/>
                <a:gd name="T23" fmla="*/ 2147483646 h 1492"/>
                <a:gd name="T24" fmla="*/ 2147483646 w 1059"/>
                <a:gd name="T25" fmla="*/ 2147483646 h 1492"/>
                <a:gd name="T26" fmla="*/ 2147483646 w 1059"/>
                <a:gd name="T27" fmla="*/ 2147483646 h 1492"/>
                <a:gd name="T28" fmla="*/ 2147483646 w 1059"/>
                <a:gd name="T29" fmla="*/ 2147483646 h 1492"/>
                <a:gd name="T30" fmla="*/ 2147483646 w 1059"/>
                <a:gd name="T31" fmla="*/ 2147483646 h 1492"/>
                <a:gd name="T32" fmla="*/ 2147483646 w 1059"/>
                <a:gd name="T33" fmla="*/ 2147483646 h 14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Google Shape;1396;p27"/>
            <p:cNvSpPr>
              <a:spLocks/>
            </p:cNvSpPr>
            <p:nvPr/>
          </p:nvSpPr>
          <p:spPr bwMode="auto">
            <a:xfrm flipH="1">
              <a:off x="2118151" y="1845656"/>
              <a:ext cx="41679" cy="120223"/>
            </a:xfrm>
            <a:custGeom>
              <a:avLst/>
              <a:gdLst>
                <a:gd name="T0" fmla="*/ 2147483646 w 1531"/>
                <a:gd name="T1" fmla="*/ 0 h 4352"/>
                <a:gd name="T2" fmla="*/ 2147483646 w 1531"/>
                <a:gd name="T3" fmla="*/ 2147483646 h 4352"/>
                <a:gd name="T4" fmla="*/ 2147483646 w 1531"/>
                <a:gd name="T5" fmla="*/ 2147483646 h 4352"/>
                <a:gd name="T6" fmla="*/ 2147483646 w 1531"/>
                <a:gd name="T7" fmla="*/ 2147483646 h 4352"/>
                <a:gd name="T8" fmla="*/ 2147483646 w 1531"/>
                <a:gd name="T9" fmla="*/ 2147483646 h 4352"/>
                <a:gd name="T10" fmla="*/ 2147483646 w 1531"/>
                <a:gd name="T11" fmla="*/ 2147483646 h 4352"/>
                <a:gd name="T12" fmla="*/ 2147483646 w 1531"/>
                <a:gd name="T13" fmla="*/ 2147483646 h 4352"/>
                <a:gd name="T14" fmla="*/ 2147483646 w 1531"/>
                <a:gd name="T15" fmla="*/ 2147483646 h 4352"/>
                <a:gd name="T16" fmla="*/ 2147483646 w 1531"/>
                <a:gd name="T17" fmla="*/ 2147483646 h 4352"/>
                <a:gd name="T18" fmla="*/ 2147483646 w 1531"/>
                <a:gd name="T19" fmla="*/ 2147483646 h 4352"/>
                <a:gd name="T20" fmla="*/ 2147483646 w 1531"/>
                <a:gd name="T21" fmla="*/ 2147483646 h 4352"/>
                <a:gd name="T22" fmla="*/ 2147483646 w 1531"/>
                <a:gd name="T23" fmla="*/ 0 h 43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Google Shape;1397;p27"/>
            <p:cNvSpPr>
              <a:spLocks/>
            </p:cNvSpPr>
            <p:nvPr/>
          </p:nvSpPr>
          <p:spPr bwMode="auto">
            <a:xfrm flipH="1">
              <a:off x="2175311" y="1664728"/>
              <a:ext cx="28580" cy="41662"/>
            </a:xfrm>
            <a:custGeom>
              <a:avLst/>
              <a:gdLst>
                <a:gd name="T0" fmla="*/ 2147483646 w 1024"/>
                <a:gd name="T1" fmla="*/ 2147483646 h 1549"/>
                <a:gd name="T2" fmla="*/ 2147483646 w 1024"/>
                <a:gd name="T3" fmla="*/ 2147483646 h 1549"/>
                <a:gd name="T4" fmla="*/ 2147483646 w 1024"/>
                <a:gd name="T5" fmla="*/ 2147483646 h 1549"/>
                <a:gd name="T6" fmla="*/ 2147483646 w 1024"/>
                <a:gd name="T7" fmla="*/ 2147483646 h 1549"/>
                <a:gd name="T8" fmla="*/ 2147483646 w 1024"/>
                <a:gd name="T9" fmla="*/ 2147483646 h 1549"/>
                <a:gd name="T10" fmla="*/ 2147483646 w 1024"/>
                <a:gd name="T11" fmla="*/ 2147483646 h 1549"/>
                <a:gd name="T12" fmla="*/ 2147483646 w 1024"/>
                <a:gd name="T13" fmla="*/ 2147483646 h 1549"/>
                <a:gd name="T14" fmla="*/ 2147483646 w 1024"/>
                <a:gd name="T15" fmla="*/ 2147483646 h 1549"/>
                <a:gd name="T16" fmla="*/ 2147483646 w 1024"/>
                <a:gd name="T17" fmla="*/ 2147483646 h 1549"/>
                <a:gd name="T18" fmla="*/ 2147483646 w 1024"/>
                <a:gd name="T19" fmla="*/ 2147483646 h 1549"/>
                <a:gd name="T20" fmla="*/ 2147483646 w 1024"/>
                <a:gd name="T21" fmla="*/ 2147483646 h 1549"/>
                <a:gd name="T22" fmla="*/ 2147483646 w 1024"/>
                <a:gd name="T23" fmla="*/ 2147483646 h 1549"/>
                <a:gd name="T24" fmla="*/ 2147483646 w 1024"/>
                <a:gd name="T25" fmla="*/ 2147483646 h 1549"/>
                <a:gd name="T26" fmla="*/ 2147483646 w 1024"/>
                <a:gd name="T27" fmla="*/ 2147483646 h 1549"/>
                <a:gd name="T28" fmla="*/ 2147483646 w 1024"/>
                <a:gd name="T29" fmla="*/ 2147483646 h 1549"/>
                <a:gd name="T30" fmla="*/ 2147483646 w 1024"/>
                <a:gd name="T31" fmla="*/ 2147483646 h 15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Google Shape;1398;p27"/>
            <p:cNvSpPr>
              <a:spLocks/>
            </p:cNvSpPr>
            <p:nvPr/>
          </p:nvSpPr>
          <p:spPr bwMode="auto">
            <a:xfrm flipH="1">
              <a:off x="2134823" y="1493321"/>
              <a:ext cx="46442" cy="130935"/>
            </a:xfrm>
            <a:custGeom>
              <a:avLst/>
              <a:gdLst>
                <a:gd name="T0" fmla="*/ 2147483646 w 1685"/>
                <a:gd name="T1" fmla="*/ 2147483646 h 4771"/>
                <a:gd name="T2" fmla="*/ 2147483646 w 1685"/>
                <a:gd name="T3" fmla="*/ 2147483646 h 4771"/>
                <a:gd name="T4" fmla="*/ 2147483646 w 1685"/>
                <a:gd name="T5" fmla="*/ 2147483646 h 4771"/>
                <a:gd name="T6" fmla="*/ 2147483646 w 1685"/>
                <a:gd name="T7" fmla="*/ 2147483646 h 4771"/>
                <a:gd name="T8" fmla="*/ 2147483646 w 1685"/>
                <a:gd name="T9" fmla="*/ 2147483646 h 4771"/>
                <a:gd name="T10" fmla="*/ 2147483646 w 1685"/>
                <a:gd name="T11" fmla="*/ 2147483646 h 4771"/>
                <a:gd name="T12" fmla="*/ 2147483646 w 1685"/>
                <a:gd name="T13" fmla="*/ 2147483646 h 4771"/>
                <a:gd name="T14" fmla="*/ 2147483646 w 1685"/>
                <a:gd name="T15" fmla="*/ 2147483646 h 4771"/>
                <a:gd name="T16" fmla="*/ 2147483646 w 1685"/>
                <a:gd name="T17" fmla="*/ 2147483646 h 4771"/>
                <a:gd name="T18" fmla="*/ 2147483646 w 1685"/>
                <a:gd name="T19" fmla="*/ 2147483646 h 47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Google Shape;1399;p27"/>
            <p:cNvSpPr>
              <a:spLocks/>
            </p:cNvSpPr>
            <p:nvPr/>
          </p:nvSpPr>
          <p:spPr bwMode="auto">
            <a:xfrm flipH="1">
              <a:off x="2172930" y="1429044"/>
              <a:ext cx="19053" cy="22616"/>
            </a:xfrm>
            <a:custGeom>
              <a:avLst/>
              <a:gdLst>
                <a:gd name="T0" fmla="*/ 2147483646 w 673"/>
                <a:gd name="T1" fmla="*/ 0 h 830"/>
                <a:gd name="T2" fmla="*/ 2147483646 w 673"/>
                <a:gd name="T3" fmla="*/ 2147483646 h 830"/>
                <a:gd name="T4" fmla="*/ 2147483646 w 673"/>
                <a:gd name="T5" fmla="*/ 2147483646 h 830"/>
                <a:gd name="T6" fmla="*/ 2147483646 w 673"/>
                <a:gd name="T7" fmla="*/ 2147483646 h 830"/>
                <a:gd name="T8" fmla="*/ 2147483646 w 673"/>
                <a:gd name="T9" fmla="*/ 2147483646 h 830"/>
                <a:gd name="T10" fmla="*/ 2147483646 w 673"/>
                <a:gd name="T11" fmla="*/ 2147483646 h 830"/>
                <a:gd name="T12" fmla="*/ 2147483646 w 673"/>
                <a:gd name="T13" fmla="*/ 2147483646 h 830"/>
                <a:gd name="T14" fmla="*/ 2147483646 w 673"/>
                <a:gd name="T15" fmla="*/ 2147483646 h 830"/>
                <a:gd name="T16" fmla="*/ 2147483646 w 673"/>
                <a:gd name="T17" fmla="*/ 2147483646 h 830"/>
                <a:gd name="T18" fmla="*/ 2147483646 w 673"/>
                <a:gd name="T19" fmla="*/ 2147483646 h 830"/>
                <a:gd name="T20" fmla="*/ 2147483646 w 673"/>
                <a:gd name="T21" fmla="*/ 2147483646 h 830"/>
                <a:gd name="T22" fmla="*/ 2147483646 w 673"/>
                <a:gd name="T23" fmla="*/ 0 h 8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Google Shape;1400;p27"/>
            <p:cNvSpPr>
              <a:spLocks/>
            </p:cNvSpPr>
            <p:nvPr/>
          </p:nvSpPr>
          <p:spPr bwMode="auto">
            <a:xfrm flipH="1">
              <a:off x="2166975" y="1289777"/>
              <a:ext cx="45252" cy="98796"/>
            </a:xfrm>
            <a:custGeom>
              <a:avLst/>
              <a:gdLst>
                <a:gd name="T0" fmla="*/ 2147483646 w 1668"/>
                <a:gd name="T1" fmla="*/ 2147483646 h 3605"/>
                <a:gd name="T2" fmla="*/ 2147483646 w 1668"/>
                <a:gd name="T3" fmla="*/ 2147483646 h 3605"/>
                <a:gd name="T4" fmla="*/ 2147483646 w 1668"/>
                <a:gd name="T5" fmla="*/ 2147483646 h 3605"/>
                <a:gd name="T6" fmla="*/ 2147483646 w 1668"/>
                <a:gd name="T7" fmla="*/ 2147483646 h 3605"/>
                <a:gd name="T8" fmla="*/ 2147483646 w 1668"/>
                <a:gd name="T9" fmla="*/ 2147483646 h 3605"/>
                <a:gd name="T10" fmla="*/ 2147483646 w 1668"/>
                <a:gd name="T11" fmla="*/ 2147483646 h 3605"/>
                <a:gd name="T12" fmla="*/ 2147483646 w 1668"/>
                <a:gd name="T13" fmla="*/ 2147483646 h 3605"/>
                <a:gd name="T14" fmla="*/ 2147483646 w 1668"/>
                <a:gd name="T15" fmla="*/ 2147483646 h 3605"/>
                <a:gd name="T16" fmla="*/ 2147483646 w 1668"/>
                <a:gd name="T17" fmla="*/ 2147483646 h 3605"/>
                <a:gd name="T18" fmla="*/ 2147483646 w 1668"/>
                <a:gd name="T19" fmla="*/ 2147483646 h 36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Google Shape;1401;p27"/>
            <p:cNvSpPr>
              <a:spLocks/>
            </p:cNvSpPr>
            <p:nvPr/>
          </p:nvSpPr>
          <p:spPr bwMode="auto">
            <a:xfrm flipH="1">
              <a:off x="2220563" y="1571883"/>
              <a:ext cx="17862" cy="23806"/>
            </a:xfrm>
            <a:custGeom>
              <a:avLst/>
              <a:gdLst>
                <a:gd name="T0" fmla="*/ 2147483646 w 654"/>
                <a:gd name="T1" fmla="*/ 2147483646 h 849"/>
                <a:gd name="T2" fmla="*/ 2147483646 w 654"/>
                <a:gd name="T3" fmla="*/ 2147483646 h 849"/>
                <a:gd name="T4" fmla="*/ 2147483646 w 654"/>
                <a:gd name="T5" fmla="*/ 2147483646 h 849"/>
                <a:gd name="T6" fmla="*/ 2147483646 w 654"/>
                <a:gd name="T7" fmla="*/ 2147483646 h 849"/>
                <a:gd name="T8" fmla="*/ 2147483646 w 654"/>
                <a:gd name="T9" fmla="*/ 2147483646 h 849"/>
                <a:gd name="T10" fmla="*/ 2147483646 w 654"/>
                <a:gd name="T11" fmla="*/ 2147483646 h 849"/>
                <a:gd name="T12" fmla="*/ 2147483646 w 654"/>
                <a:gd name="T13" fmla="*/ 2147483646 h 849"/>
                <a:gd name="T14" fmla="*/ 2147483646 w 654"/>
                <a:gd name="T15" fmla="*/ 2147483646 h 849"/>
                <a:gd name="T16" fmla="*/ 2147483646 w 654"/>
                <a:gd name="T17" fmla="*/ 2147483646 h 8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Google Shape;1402;p27"/>
            <p:cNvSpPr>
              <a:spLocks/>
            </p:cNvSpPr>
            <p:nvPr/>
          </p:nvSpPr>
          <p:spPr bwMode="auto">
            <a:xfrm flipH="1">
              <a:off x="1351256" y="1646873"/>
              <a:ext cx="1905331" cy="2080679"/>
            </a:xfrm>
            <a:custGeom>
              <a:avLst/>
              <a:gdLst>
                <a:gd name="T0" fmla="*/ 2147483646 w 69530"/>
                <a:gd name="T1" fmla="*/ 2147483646 h 75938"/>
                <a:gd name="T2" fmla="*/ 2147483646 w 69530"/>
                <a:gd name="T3" fmla="*/ 2147483646 h 75938"/>
                <a:gd name="T4" fmla="*/ 2147483646 w 69530"/>
                <a:gd name="T5" fmla="*/ 2147483646 h 75938"/>
                <a:gd name="T6" fmla="*/ 2147483646 w 69530"/>
                <a:gd name="T7" fmla="*/ 2147483646 h 75938"/>
                <a:gd name="T8" fmla="*/ 2147483646 w 69530"/>
                <a:gd name="T9" fmla="*/ 2147483646 h 75938"/>
                <a:gd name="T10" fmla="*/ 2147483646 w 69530"/>
                <a:gd name="T11" fmla="*/ 2147483646 h 75938"/>
                <a:gd name="T12" fmla="*/ 2147483646 w 69530"/>
                <a:gd name="T13" fmla="*/ 2147483646 h 75938"/>
                <a:gd name="T14" fmla="*/ 2147483646 w 69530"/>
                <a:gd name="T15" fmla="*/ 2147483646 h 75938"/>
                <a:gd name="T16" fmla="*/ 2147483646 w 69530"/>
                <a:gd name="T17" fmla="*/ 2147483646 h 75938"/>
                <a:gd name="T18" fmla="*/ 2147483646 w 69530"/>
                <a:gd name="T19" fmla="*/ 2147483646 h 75938"/>
                <a:gd name="T20" fmla="*/ 2147483646 w 69530"/>
                <a:gd name="T21" fmla="*/ 2147483646 h 75938"/>
                <a:gd name="T22" fmla="*/ 2147483646 w 69530"/>
                <a:gd name="T23" fmla="*/ 2147483646 h 75938"/>
                <a:gd name="T24" fmla="*/ 2147483646 w 69530"/>
                <a:gd name="T25" fmla="*/ 2147483646 h 75938"/>
                <a:gd name="T26" fmla="*/ 2147483646 w 69530"/>
                <a:gd name="T27" fmla="*/ 2147483646 h 75938"/>
                <a:gd name="T28" fmla="*/ 2147483646 w 69530"/>
                <a:gd name="T29" fmla="*/ 2147483646 h 75938"/>
                <a:gd name="T30" fmla="*/ 2147483646 w 69530"/>
                <a:gd name="T31" fmla="*/ 2147483646 h 75938"/>
                <a:gd name="T32" fmla="*/ 2147483646 w 69530"/>
                <a:gd name="T33" fmla="*/ 2147483646 h 75938"/>
                <a:gd name="T34" fmla="*/ 2147483646 w 69530"/>
                <a:gd name="T35" fmla="*/ 2147483646 h 75938"/>
                <a:gd name="T36" fmla="*/ 2147483646 w 69530"/>
                <a:gd name="T37" fmla="*/ 2147483646 h 759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Google Shape;1403;p27"/>
            <p:cNvSpPr>
              <a:spLocks/>
            </p:cNvSpPr>
            <p:nvPr/>
          </p:nvSpPr>
          <p:spPr bwMode="auto">
            <a:xfrm flipH="1">
              <a:off x="2579003" y="1738527"/>
              <a:ext cx="216731" cy="21426"/>
            </a:xfrm>
            <a:custGeom>
              <a:avLst/>
              <a:gdLst>
                <a:gd name="T0" fmla="*/ 0 w 7940"/>
                <a:gd name="T1" fmla="*/ 0 h 767"/>
                <a:gd name="T2" fmla="*/ 2147483646 w 7940"/>
                <a:gd name="T3" fmla="*/ 2147483646 h 767"/>
                <a:gd name="T4" fmla="*/ 2147483646 w 7940"/>
                <a:gd name="T5" fmla="*/ 2147483646 h 767"/>
                <a:gd name="T6" fmla="*/ 2147483646 w 7940"/>
                <a:gd name="T7" fmla="*/ 2147483646 h 767"/>
                <a:gd name="T8" fmla="*/ 2147483646 w 7940"/>
                <a:gd name="T9" fmla="*/ 2147483646 h 767"/>
                <a:gd name="T10" fmla="*/ 2147483646 w 7940"/>
                <a:gd name="T11" fmla="*/ 2147483646 h 767"/>
                <a:gd name="T12" fmla="*/ 0 w 7940"/>
                <a:gd name="T13" fmla="*/ 0 h 7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Google Shape;1404;p27"/>
            <p:cNvSpPr>
              <a:spLocks/>
            </p:cNvSpPr>
            <p:nvPr/>
          </p:nvSpPr>
          <p:spPr bwMode="auto">
            <a:xfrm flipH="1">
              <a:off x="2611156" y="1836134"/>
              <a:ext cx="228640" cy="23806"/>
            </a:xfrm>
            <a:custGeom>
              <a:avLst/>
              <a:gdLst>
                <a:gd name="T0" fmla="*/ 0 w 8359"/>
                <a:gd name="T1" fmla="*/ 2147483646 h 854"/>
                <a:gd name="T2" fmla="*/ 2147483646 w 8359"/>
                <a:gd name="T3" fmla="*/ 2147483646 h 854"/>
                <a:gd name="T4" fmla="*/ 2147483646 w 8359"/>
                <a:gd name="T5" fmla="*/ 2147483646 h 854"/>
                <a:gd name="T6" fmla="*/ 2147483646 w 8359"/>
                <a:gd name="T7" fmla="*/ 2147483646 h 854"/>
                <a:gd name="T8" fmla="*/ 2147483646 w 8359"/>
                <a:gd name="T9" fmla="*/ 2147483646 h 854"/>
                <a:gd name="T10" fmla="*/ 2147483646 w 8359"/>
                <a:gd name="T11" fmla="*/ 2147483646 h 854"/>
                <a:gd name="T12" fmla="*/ 2147483646 w 8359"/>
                <a:gd name="T13" fmla="*/ 2147483646 h 854"/>
                <a:gd name="T14" fmla="*/ 0 w 8359"/>
                <a:gd name="T15" fmla="*/ 2147483646 h 8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Google Shape;1405;p27"/>
            <p:cNvSpPr>
              <a:spLocks/>
            </p:cNvSpPr>
            <p:nvPr/>
          </p:nvSpPr>
          <p:spPr bwMode="auto">
            <a:xfrm flipH="1">
              <a:off x="2637354" y="1932550"/>
              <a:ext cx="244120" cy="21426"/>
            </a:xfrm>
            <a:custGeom>
              <a:avLst/>
              <a:gdLst>
                <a:gd name="T0" fmla="*/ 0 w 8887"/>
                <a:gd name="T1" fmla="*/ 0 h 802"/>
                <a:gd name="T2" fmla="*/ 2147483646 w 8887"/>
                <a:gd name="T3" fmla="*/ 2147483646 h 802"/>
                <a:gd name="T4" fmla="*/ 2147483646 w 8887"/>
                <a:gd name="T5" fmla="*/ 2147483646 h 802"/>
                <a:gd name="T6" fmla="*/ 2147483646 w 8887"/>
                <a:gd name="T7" fmla="*/ 2147483646 h 802"/>
                <a:gd name="T8" fmla="*/ 2147483646 w 8887"/>
                <a:gd name="T9" fmla="*/ 2147483646 h 802"/>
                <a:gd name="T10" fmla="*/ 2147483646 w 8887"/>
                <a:gd name="T11" fmla="*/ 2147483646 h 802"/>
                <a:gd name="T12" fmla="*/ 2147483646 w 8887"/>
                <a:gd name="T13" fmla="*/ 2147483646 h 802"/>
                <a:gd name="T14" fmla="*/ 0 w 8887"/>
                <a:gd name="T15" fmla="*/ 0 h 8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Google Shape;1406;p27"/>
            <p:cNvSpPr>
              <a:spLocks/>
            </p:cNvSpPr>
            <p:nvPr/>
          </p:nvSpPr>
          <p:spPr bwMode="auto">
            <a:xfrm flipH="1">
              <a:off x="2664743" y="2038488"/>
              <a:ext cx="263174" cy="22616"/>
            </a:xfrm>
            <a:custGeom>
              <a:avLst/>
              <a:gdLst>
                <a:gd name="T0" fmla="*/ 0 w 9603"/>
                <a:gd name="T1" fmla="*/ 2147483646 h 857"/>
                <a:gd name="T2" fmla="*/ 2147483646 w 9603"/>
                <a:gd name="T3" fmla="*/ 2147483646 h 857"/>
                <a:gd name="T4" fmla="*/ 2147483646 w 9603"/>
                <a:gd name="T5" fmla="*/ 2147483646 h 857"/>
                <a:gd name="T6" fmla="*/ 2147483646 w 9603"/>
                <a:gd name="T7" fmla="*/ 2147483646 h 857"/>
                <a:gd name="T8" fmla="*/ 2147483646 w 9603"/>
                <a:gd name="T9" fmla="*/ 2147483646 h 857"/>
                <a:gd name="T10" fmla="*/ 2147483646 w 9603"/>
                <a:gd name="T11" fmla="*/ 2147483646 h 857"/>
                <a:gd name="T12" fmla="*/ 2147483646 w 9603"/>
                <a:gd name="T13" fmla="*/ 2147483646 h 857"/>
                <a:gd name="T14" fmla="*/ 0 w 9603"/>
                <a:gd name="T15" fmla="*/ 2147483646 h 8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Google Shape;1407;p27"/>
            <p:cNvSpPr>
              <a:spLocks/>
            </p:cNvSpPr>
            <p:nvPr/>
          </p:nvSpPr>
          <p:spPr bwMode="auto">
            <a:xfrm flipH="1">
              <a:off x="2692132" y="2156330"/>
              <a:ext cx="285800" cy="21426"/>
            </a:xfrm>
            <a:custGeom>
              <a:avLst/>
              <a:gdLst>
                <a:gd name="T0" fmla="*/ 0 w 10434"/>
                <a:gd name="T1" fmla="*/ 0 h 788"/>
                <a:gd name="T2" fmla="*/ 0 w 10434"/>
                <a:gd name="T3" fmla="*/ 0 h 788"/>
                <a:gd name="T4" fmla="*/ 2147483646 w 10434"/>
                <a:gd name="T5" fmla="*/ 2147483646 h 788"/>
                <a:gd name="T6" fmla="*/ 2147483646 w 10434"/>
                <a:gd name="T7" fmla="*/ 2147483646 h 788"/>
                <a:gd name="T8" fmla="*/ 2147483646 w 10434"/>
                <a:gd name="T9" fmla="*/ 2147483646 h 788"/>
                <a:gd name="T10" fmla="*/ 2147483646 w 10434"/>
                <a:gd name="T11" fmla="*/ 2147483646 h 788"/>
                <a:gd name="T12" fmla="*/ 2147483646 w 10434"/>
                <a:gd name="T13" fmla="*/ 2147483646 h 788"/>
                <a:gd name="T14" fmla="*/ 2147483646 w 10434"/>
                <a:gd name="T15" fmla="*/ 2147483646 h 788"/>
                <a:gd name="T16" fmla="*/ 0 w 10434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1" name="Google Shape;1408;p27"/>
            <p:cNvSpPr>
              <a:spLocks/>
            </p:cNvSpPr>
            <p:nvPr/>
          </p:nvSpPr>
          <p:spPr bwMode="auto">
            <a:xfrm flipH="1">
              <a:off x="2714758" y="2253936"/>
              <a:ext cx="303663" cy="27377"/>
            </a:xfrm>
            <a:custGeom>
              <a:avLst/>
              <a:gdLst>
                <a:gd name="T0" fmla="*/ 0 w 11091"/>
                <a:gd name="T1" fmla="*/ 0 h 1026"/>
                <a:gd name="T2" fmla="*/ 2147483646 w 11091"/>
                <a:gd name="T3" fmla="*/ 2147483646 h 1026"/>
                <a:gd name="T4" fmla="*/ 2147483646 w 11091"/>
                <a:gd name="T5" fmla="*/ 2147483646 h 1026"/>
                <a:gd name="T6" fmla="*/ 2147483646 w 11091"/>
                <a:gd name="T7" fmla="*/ 2147483646 h 1026"/>
                <a:gd name="T8" fmla="*/ 2147483646 w 11091"/>
                <a:gd name="T9" fmla="*/ 2147483646 h 1026"/>
                <a:gd name="T10" fmla="*/ 2147483646 w 11091"/>
                <a:gd name="T11" fmla="*/ 2147483646 h 1026"/>
                <a:gd name="T12" fmla="*/ 2147483646 w 11091"/>
                <a:gd name="T13" fmla="*/ 2147483646 h 1026"/>
                <a:gd name="T14" fmla="*/ 0 w 11091"/>
                <a:gd name="T15" fmla="*/ 0 h 10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2" name="Google Shape;1409;p27"/>
            <p:cNvSpPr>
              <a:spLocks/>
            </p:cNvSpPr>
            <p:nvPr/>
          </p:nvSpPr>
          <p:spPr bwMode="auto">
            <a:xfrm flipH="1">
              <a:off x="2743338" y="2417010"/>
              <a:ext cx="342960" cy="28568"/>
            </a:xfrm>
            <a:custGeom>
              <a:avLst/>
              <a:gdLst>
                <a:gd name="T0" fmla="*/ 2147483646 w 12533"/>
                <a:gd name="T1" fmla="*/ 2147483646 h 1048"/>
                <a:gd name="T2" fmla="*/ 2147483646 w 12533"/>
                <a:gd name="T3" fmla="*/ 2147483646 h 1048"/>
                <a:gd name="T4" fmla="*/ 2147483646 w 12533"/>
                <a:gd name="T5" fmla="*/ 2147483646 h 1048"/>
                <a:gd name="T6" fmla="*/ 2147483646 w 12533"/>
                <a:gd name="T7" fmla="*/ 2147483646 h 1048"/>
                <a:gd name="T8" fmla="*/ 2147483646 w 12533"/>
                <a:gd name="T9" fmla="*/ 2147483646 h 1048"/>
                <a:gd name="T10" fmla="*/ 2147483646 w 12533"/>
                <a:gd name="T11" fmla="*/ 2147483646 h 1048"/>
                <a:gd name="T12" fmla="*/ 2147483646 w 12533"/>
                <a:gd name="T13" fmla="*/ 2147483646 h 1048"/>
                <a:gd name="T14" fmla="*/ 2147483646 w 12533"/>
                <a:gd name="T15" fmla="*/ 2147483646 h 1048"/>
                <a:gd name="T16" fmla="*/ 2147483646 w 12533"/>
                <a:gd name="T17" fmla="*/ 2147483646 h 1048"/>
                <a:gd name="T18" fmla="*/ 2147483646 w 12533"/>
                <a:gd name="T19" fmla="*/ 2147483646 h 1048"/>
                <a:gd name="T20" fmla="*/ 2147483646 w 12533"/>
                <a:gd name="T21" fmla="*/ 2147483646 h 1048"/>
                <a:gd name="T22" fmla="*/ 2147483646 w 12533"/>
                <a:gd name="T23" fmla="*/ 2147483646 h 10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Google Shape;1410;p27"/>
            <p:cNvSpPr>
              <a:spLocks/>
            </p:cNvSpPr>
            <p:nvPr/>
          </p:nvSpPr>
          <p:spPr bwMode="auto">
            <a:xfrm flipH="1">
              <a:off x="2761201" y="2550325"/>
              <a:ext cx="378685" cy="27378"/>
            </a:xfrm>
            <a:custGeom>
              <a:avLst/>
              <a:gdLst>
                <a:gd name="T0" fmla="*/ 2147483646 w 13825"/>
                <a:gd name="T1" fmla="*/ 0 h 1009"/>
                <a:gd name="T2" fmla="*/ 2147483646 w 13825"/>
                <a:gd name="T3" fmla="*/ 0 h 1009"/>
                <a:gd name="T4" fmla="*/ 2147483646 w 13825"/>
                <a:gd name="T5" fmla="*/ 2147483646 h 1009"/>
                <a:gd name="T6" fmla="*/ 2147483646 w 13825"/>
                <a:gd name="T7" fmla="*/ 2147483646 h 1009"/>
                <a:gd name="T8" fmla="*/ 2147483646 w 13825"/>
                <a:gd name="T9" fmla="*/ 2147483646 h 1009"/>
                <a:gd name="T10" fmla="*/ 2147483646 w 13825"/>
                <a:gd name="T11" fmla="*/ 2147483646 h 1009"/>
                <a:gd name="T12" fmla="*/ 2147483646 w 13825"/>
                <a:gd name="T13" fmla="*/ 2147483646 h 1009"/>
                <a:gd name="T14" fmla="*/ 2147483646 w 13825"/>
                <a:gd name="T15" fmla="*/ 2147483646 h 1009"/>
                <a:gd name="T16" fmla="*/ 2147483646 w 13825"/>
                <a:gd name="T17" fmla="*/ 2147483646 h 1009"/>
                <a:gd name="T18" fmla="*/ 2147483646 w 13825"/>
                <a:gd name="T19" fmla="*/ 2147483646 h 1009"/>
                <a:gd name="T20" fmla="*/ 2147483646 w 13825"/>
                <a:gd name="T21" fmla="*/ 0 h 10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Google Shape;1411;p27"/>
            <p:cNvSpPr>
              <a:spLocks/>
            </p:cNvSpPr>
            <p:nvPr/>
          </p:nvSpPr>
          <p:spPr bwMode="auto">
            <a:xfrm flipH="1">
              <a:off x="2776681" y="2725303"/>
              <a:ext cx="403692" cy="16664"/>
            </a:xfrm>
            <a:custGeom>
              <a:avLst/>
              <a:gdLst>
                <a:gd name="T0" fmla="*/ 2147483646 w 14693"/>
                <a:gd name="T1" fmla="*/ 2147483646 h 631"/>
                <a:gd name="T2" fmla="*/ 2147483646 w 14693"/>
                <a:gd name="T3" fmla="*/ 2147483646 h 631"/>
                <a:gd name="T4" fmla="*/ 2147483646 w 14693"/>
                <a:gd name="T5" fmla="*/ 2147483646 h 631"/>
                <a:gd name="T6" fmla="*/ 2147483646 w 14693"/>
                <a:gd name="T7" fmla="*/ 2147483646 h 631"/>
                <a:gd name="T8" fmla="*/ 2147483646 w 14693"/>
                <a:gd name="T9" fmla="*/ 2147483646 h 631"/>
                <a:gd name="T10" fmla="*/ 2147483646 w 14693"/>
                <a:gd name="T11" fmla="*/ 2147483646 h 631"/>
                <a:gd name="T12" fmla="*/ 0 w 14693"/>
                <a:gd name="T13" fmla="*/ 2147483646 h 631"/>
                <a:gd name="T14" fmla="*/ 0 w 14693"/>
                <a:gd name="T15" fmla="*/ 2147483646 h 631"/>
                <a:gd name="T16" fmla="*/ 2147483646 w 14693"/>
                <a:gd name="T17" fmla="*/ 2147483646 h 631"/>
                <a:gd name="T18" fmla="*/ 2147483646 w 14693"/>
                <a:gd name="T19" fmla="*/ 2147483646 h 631"/>
                <a:gd name="T20" fmla="*/ 2147483646 w 14693"/>
                <a:gd name="T21" fmla="*/ 2147483646 h 631"/>
                <a:gd name="T22" fmla="*/ 2147483646 w 14693"/>
                <a:gd name="T23" fmla="*/ 2147483646 h 631"/>
                <a:gd name="T24" fmla="*/ 2147483646 w 14693"/>
                <a:gd name="T25" fmla="*/ 2147483646 h 631"/>
                <a:gd name="T26" fmla="*/ 2147483646 w 14693"/>
                <a:gd name="T27" fmla="*/ 2147483646 h 6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" name="Google Shape;1412;p27"/>
            <p:cNvSpPr>
              <a:spLocks/>
            </p:cNvSpPr>
            <p:nvPr/>
          </p:nvSpPr>
          <p:spPr bwMode="auto">
            <a:xfrm flipH="1">
              <a:off x="2780254" y="2899089"/>
              <a:ext cx="427508" cy="22616"/>
            </a:xfrm>
            <a:custGeom>
              <a:avLst/>
              <a:gdLst>
                <a:gd name="T0" fmla="*/ 2147483646 w 15572"/>
                <a:gd name="T1" fmla="*/ 0 h 855"/>
                <a:gd name="T2" fmla="*/ 2147483646 w 15572"/>
                <a:gd name="T3" fmla="*/ 0 h 855"/>
                <a:gd name="T4" fmla="*/ 2147483646 w 15572"/>
                <a:gd name="T5" fmla="*/ 2147483646 h 855"/>
                <a:gd name="T6" fmla="*/ 2147483646 w 15572"/>
                <a:gd name="T7" fmla="*/ 2147483646 h 855"/>
                <a:gd name="T8" fmla="*/ 2147483646 w 15572"/>
                <a:gd name="T9" fmla="*/ 2147483646 h 855"/>
                <a:gd name="T10" fmla="*/ 2147483646 w 15572"/>
                <a:gd name="T11" fmla="*/ 2147483646 h 855"/>
                <a:gd name="T12" fmla="*/ 2147483646 w 15572"/>
                <a:gd name="T13" fmla="*/ 2147483646 h 855"/>
                <a:gd name="T14" fmla="*/ 2147483646 w 15572"/>
                <a:gd name="T15" fmla="*/ 2147483646 h 855"/>
                <a:gd name="T16" fmla="*/ 0 w 15572"/>
                <a:gd name="T17" fmla="*/ 2147483646 h 855"/>
                <a:gd name="T18" fmla="*/ 0 w 15572"/>
                <a:gd name="T19" fmla="*/ 2147483646 h 855"/>
                <a:gd name="T20" fmla="*/ 2147483646 w 15572"/>
                <a:gd name="T21" fmla="*/ 2147483646 h 855"/>
                <a:gd name="T22" fmla="*/ 2147483646 w 15572"/>
                <a:gd name="T23" fmla="*/ 2147483646 h 855"/>
                <a:gd name="T24" fmla="*/ 2147483646 w 15572"/>
                <a:gd name="T25" fmla="*/ 2147483646 h 855"/>
                <a:gd name="T26" fmla="*/ 2147483646 w 15572"/>
                <a:gd name="T27" fmla="*/ 2147483646 h 855"/>
                <a:gd name="T28" fmla="*/ 2147483646 w 15572"/>
                <a:gd name="T29" fmla="*/ 0 h 8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Google Shape;1413;p27"/>
            <p:cNvSpPr>
              <a:spLocks/>
            </p:cNvSpPr>
            <p:nvPr/>
          </p:nvSpPr>
          <p:spPr bwMode="auto">
            <a:xfrm flipH="1">
              <a:off x="2764773" y="3062163"/>
              <a:ext cx="433463" cy="39281"/>
            </a:xfrm>
            <a:custGeom>
              <a:avLst/>
              <a:gdLst>
                <a:gd name="T0" fmla="*/ 2147483646 w 15830"/>
                <a:gd name="T1" fmla="*/ 2147483646 h 1421"/>
                <a:gd name="T2" fmla="*/ 2147483646 w 15830"/>
                <a:gd name="T3" fmla="*/ 2147483646 h 1421"/>
                <a:gd name="T4" fmla="*/ 2147483646 w 15830"/>
                <a:gd name="T5" fmla="*/ 2147483646 h 1421"/>
                <a:gd name="T6" fmla="*/ 2147483646 w 15830"/>
                <a:gd name="T7" fmla="*/ 2147483646 h 1421"/>
                <a:gd name="T8" fmla="*/ 2147483646 w 15830"/>
                <a:gd name="T9" fmla="*/ 2147483646 h 1421"/>
                <a:gd name="T10" fmla="*/ 2147483646 w 15830"/>
                <a:gd name="T11" fmla="*/ 2147483646 h 1421"/>
                <a:gd name="T12" fmla="*/ 2147483646 w 15830"/>
                <a:gd name="T13" fmla="*/ 2147483646 h 1421"/>
                <a:gd name="T14" fmla="*/ 2147483646 w 15830"/>
                <a:gd name="T15" fmla="*/ 2147483646 h 1421"/>
                <a:gd name="T16" fmla="*/ 2147483646 w 15830"/>
                <a:gd name="T17" fmla="*/ 2147483646 h 1421"/>
                <a:gd name="T18" fmla="*/ 2147483646 w 15830"/>
                <a:gd name="T19" fmla="*/ 2147483646 h 1421"/>
                <a:gd name="T20" fmla="*/ 2147483646 w 15830"/>
                <a:gd name="T21" fmla="*/ 2147483646 h 1421"/>
                <a:gd name="T22" fmla="*/ 2147483646 w 15830"/>
                <a:gd name="T23" fmla="*/ 2147483646 h 1421"/>
                <a:gd name="T24" fmla="*/ 2147483646 w 15830"/>
                <a:gd name="T25" fmla="*/ 2147483646 h 1421"/>
                <a:gd name="T26" fmla="*/ 2147483646 w 15830"/>
                <a:gd name="T27" fmla="*/ 2147483646 h 1421"/>
                <a:gd name="T28" fmla="*/ 2147483646 w 15830"/>
                <a:gd name="T29" fmla="*/ 2147483646 h 1421"/>
                <a:gd name="T30" fmla="*/ 2147483646 w 15830"/>
                <a:gd name="T31" fmla="*/ 2147483646 h 14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Google Shape;1414;p27"/>
            <p:cNvSpPr>
              <a:spLocks/>
            </p:cNvSpPr>
            <p:nvPr/>
          </p:nvSpPr>
          <p:spPr bwMode="auto">
            <a:xfrm flipH="1">
              <a:off x="2737384" y="3181195"/>
              <a:ext cx="381066" cy="116651"/>
            </a:xfrm>
            <a:custGeom>
              <a:avLst/>
              <a:gdLst>
                <a:gd name="T0" fmla="*/ 2147483646 w 13908"/>
                <a:gd name="T1" fmla="*/ 0 h 4279"/>
                <a:gd name="T2" fmla="*/ 2147483646 w 13908"/>
                <a:gd name="T3" fmla="*/ 2147483646 h 4279"/>
                <a:gd name="T4" fmla="*/ 2147483646 w 13908"/>
                <a:gd name="T5" fmla="*/ 2147483646 h 4279"/>
                <a:gd name="T6" fmla="*/ 2147483646 w 13908"/>
                <a:gd name="T7" fmla="*/ 2147483646 h 4279"/>
                <a:gd name="T8" fmla="*/ 2147483646 w 13908"/>
                <a:gd name="T9" fmla="*/ 2147483646 h 4279"/>
                <a:gd name="T10" fmla="*/ 2147483646 w 13908"/>
                <a:gd name="T11" fmla="*/ 2147483646 h 4279"/>
                <a:gd name="T12" fmla="*/ 2147483646 w 13908"/>
                <a:gd name="T13" fmla="*/ 2147483646 h 4279"/>
                <a:gd name="T14" fmla="*/ 2147483646 w 13908"/>
                <a:gd name="T15" fmla="*/ 2147483646 h 4279"/>
                <a:gd name="T16" fmla="*/ 2147483646 w 13908"/>
                <a:gd name="T17" fmla="*/ 2147483646 h 4279"/>
                <a:gd name="T18" fmla="*/ 2147483646 w 13908"/>
                <a:gd name="T19" fmla="*/ 2147483646 h 4279"/>
                <a:gd name="T20" fmla="*/ 2147483646 w 13908"/>
                <a:gd name="T21" fmla="*/ 2147483646 h 4279"/>
                <a:gd name="T22" fmla="*/ 2147483646 w 13908"/>
                <a:gd name="T23" fmla="*/ 0 h 42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Google Shape;1415;p27"/>
            <p:cNvSpPr>
              <a:spLocks/>
            </p:cNvSpPr>
            <p:nvPr/>
          </p:nvSpPr>
          <p:spPr bwMode="auto">
            <a:xfrm flipH="1">
              <a:off x="2688559" y="3325224"/>
              <a:ext cx="306044" cy="134506"/>
            </a:xfrm>
            <a:custGeom>
              <a:avLst/>
              <a:gdLst>
                <a:gd name="T0" fmla="*/ 2147483646 w 11167"/>
                <a:gd name="T1" fmla="*/ 2147483646 h 4898"/>
                <a:gd name="T2" fmla="*/ 2147483646 w 11167"/>
                <a:gd name="T3" fmla="*/ 2147483646 h 4898"/>
                <a:gd name="T4" fmla="*/ 2147483646 w 11167"/>
                <a:gd name="T5" fmla="*/ 2147483646 h 4898"/>
                <a:gd name="T6" fmla="*/ 2147483646 w 11167"/>
                <a:gd name="T7" fmla="*/ 2147483646 h 4898"/>
                <a:gd name="T8" fmla="*/ 2147483646 w 11167"/>
                <a:gd name="T9" fmla="*/ 2147483646 h 4898"/>
                <a:gd name="T10" fmla="*/ 2147483646 w 11167"/>
                <a:gd name="T11" fmla="*/ 2147483646 h 4898"/>
                <a:gd name="T12" fmla="*/ 2147483646 w 11167"/>
                <a:gd name="T13" fmla="*/ 2147483646 h 4898"/>
                <a:gd name="T14" fmla="*/ 2147483646 w 11167"/>
                <a:gd name="T15" fmla="*/ 2147483646 h 4898"/>
                <a:gd name="T16" fmla="*/ 2147483646 w 11167"/>
                <a:gd name="T17" fmla="*/ 2147483646 h 4898"/>
                <a:gd name="T18" fmla="*/ 2147483646 w 11167"/>
                <a:gd name="T19" fmla="*/ 2147483646 h 4898"/>
                <a:gd name="T20" fmla="*/ 2147483646 w 11167"/>
                <a:gd name="T21" fmla="*/ 2147483646 h 4898"/>
                <a:gd name="T22" fmla="*/ 2147483646 w 11167"/>
                <a:gd name="T23" fmla="*/ 2147483646 h 48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Google Shape;1416;p27"/>
            <p:cNvSpPr>
              <a:spLocks/>
            </p:cNvSpPr>
            <p:nvPr/>
          </p:nvSpPr>
          <p:spPr bwMode="auto">
            <a:xfrm flipH="1">
              <a:off x="2637354" y="3428781"/>
              <a:ext cx="203632" cy="161883"/>
            </a:xfrm>
            <a:custGeom>
              <a:avLst/>
              <a:gdLst>
                <a:gd name="T0" fmla="*/ 2147483646 w 7426"/>
                <a:gd name="T1" fmla="*/ 2147483646 h 5909"/>
                <a:gd name="T2" fmla="*/ 2147483646 w 7426"/>
                <a:gd name="T3" fmla="*/ 2147483646 h 5909"/>
                <a:gd name="T4" fmla="*/ 2147483646 w 7426"/>
                <a:gd name="T5" fmla="*/ 2147483646 h 5909"/>
                <a:gd name="T6" fmla="*/ 2147483646 w 7426"/>
                <a:gd name="T7" fmla="*/ 2147483646 h 5909"/>
                <a:gd name="T8" fmla="*/ 2147483646 w 7426"/>
                <a:gd name="T9" fmla="*/ 2147483646 h 5909"/>
                <a:gd name="T10" fmla="*/ 2147483646 w 7426"/>
                <a:gd name="T11" fmla="*/ 2147483646 h 5909"/>
                <a:gd name="T12" fmla="*/ 2147483646 w 7426"/>
                <a:gd name="T13" fmla="*/ 2147483646 h 59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0" name="Google Shape;1417;p27"/>
            <p:cNvSpPr>
              <a:spLocks/>
            </p:cNvSpPr>
            <p:nvPr/>
          </p:nvSpPr>
          <p:spPr bwMode="auto">
            <a:xfrm flipH="1">
              <a:off x="2521843" y="3519246"/>
              <a:ext cx="139328" cy="161883"/>
            </a:xfrm>
            <a:custGeom>
              <a:avLst/>
              <a:gdLst>
                <a:gd name="T0" fmla="*/ 2147483646 w 5087"/>
                <a:gd name="T1" fmla="*/ 0 h 5913"/>
                <a:gd name="T2" fmla="*/ 2147483646 w 5087"/>
                <a:gd name="T3" fmla="*/ 0 h 5913"/>
                <a:gd name="T4" fmla="*/ 2147483646 w 5087"/>
                <a:gd name="T5" fmla="*/ 2147483646 h 5913"/>
                <a:gd name="T6" fmla="*/ 2147483646 w 5087"/>
                <a:gd name="T7" fmla="*/ 2147483646 h 5913"/>
                <a:gd name="T8" fmla="*/ 0 w 5087"/>
                <a:gd name="T9" fmla="*/ 2147483646 h 5913"/>
                <a:gd name="T10" fmla="*/ 2147483646 w 5087"/>
                <a:gd name="T11" fmla="*/ 2147483646 h 5913"/>
                <a:gd name="T12" fmla="*/ 2147483646 w 5087"/>
                <a:gd name="T13" fmla="*/ 2147483646 h 5913"/>
                <a:gd name="T14" fmla="*/ 2147483646 w 5087"/>
                <a:gd name="T15" fmla="*/ 0 h 59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1" name="Google Shape;1418;p27"/>
            <p:cNvSpPr>
              <a:spLocks/>
            </p:cNvSpPr>
            <p:nvPr/>
          </p:nvSpPr>
          <p:spPr bwMode="auto">
            <a:xfrm flipH="1">
              <a:off x="2021694" y="3451398"/>
              <a:ext cx="39298" cy="202354"/>
            </a:xfrm>
            <a:custGeom>
              <a:avLst/>
              <a:gdLst>
                <a:gd name="T0" fmla="*/ 0 w 1408"/>
                <a:gd name="T1" fmla="*/ 2147483646 h 7389"/>
                <a:gd name="T2" fmla="*/ 0 w 1408"/>
                <a:gd name="T3" fmla="*/ 2147483646 h 7389"/>
                <a:gd name="T4" fmla="*/ 2147483646 w 1408"/>
                <a:gd name="T5" fmla="*/ 2147483646 h 7389"/>
                <a:gd name="T6" fmla="*/ 2147483646 w 1408"/>
                <a:gd name="T7" fmla="*/ 2147483646 h 7389"/>
                <a:gd name="T8" fmla="*/ 2147483646 w 1408"/>
                <a:gd name="T9" fmla="*/ 2147483646 h 7389"/>
                <a:gd name="T10" fmla="*/ 2147483646 w 1408"/>
                <a:gd name="T11" fmla="*/ 2147483646 h 7389"/>
                <a:gd name="T12" fmla="*/ 2147483646 w 1408"/>
                <a:gd name="T13" fmla="*/ 2147483646 h 7389"/>
                <a:gd name="T14" fmla="*/ 0 w 1408"/>
                <a:gd name="T15" fmla="*/ 2147483646 h 73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Google Shape;1419;p27"/>
            <p:cNvSpPr>
              <a:spLocks/>
            </p:cNvSpPr>
            <p:nvPr/>
          </p:nvSpPr>
          <p:spPr bwMode="auto">
            <a:xfrm flipH="1">
              <a:off x="1906183" y="3408546"/>
              <a:ext cx="55969" cy="191641"/>
            </a:xfrm>
            <a:custGeom>
              <a:avLst/>
              <a:gdLst>
                <a:gd name="T0" fmla="*/ 2147483646 w 2076"/>
                <a:gd name="T1" fmla="*/ 2147483646 h 7007"/>
                <a:gd name="T2" fmla="*/ 2147483646 w 2076"/>
                <a:gd name="T3" fmla="*/ 2147483646 h 7007"/>
                <a:gd name="T4" fmla="*/ 2147483646 w 2076"/>
                <a:gd name="T5" fmla="*/ 2147483646 h 7007"/>
                <a:gd name="T6" fmla="*/ 2147483646 w 2076"/>
                <a:gd name="T7" fmla="*/ 2147483646 h 7007"/>
                <a:gd name="T8" fmla="*/ 2147483646 w 2076"/>
                <a:gd name="T9" fmla="*/ 2147483646 h 7007"/>
                <a:gd name="T10" fmla="*/ 2147483646 w 2076"/>
                <a:gd name="T11" fmla="*/ 2147483646 h 7007"/>
                <a:gd name="T12" fmla="*/ 2147483646 w 2076"/>
                <a:gd name="T13" fmla="*/ 2147483646 h 70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3" name="Google Shape;1420;p27"/>
            <p:cNvSpPr>
              <a:spLocks/>
            </p:cNvSpPr>
            <p:nvPr/>
          </p:nvSpPr>
          <p:spPr bwMode="auto">
            <a:xfrm flipH="1">
              <a:off x="1775192" y="3357362"/>
              <a:ext cx="79785" cy="170216"/>
            </a:xfrm>
            <a:custGeom>
              <a:avLst/>
              <a:gdLst>
                <a:gd name="T0" fmla="*/ 0 w 2933"/>
                <a:gd name="T1" fmla="*/ 2147483646 h 6206"/>
                <a:gd name="T2" fmla="*/ 0 w 2933"/>
                <a:gd name="T3" fmla="*/ 2147483646 h 6206"/>
                <a:gd name="T4" fmla="*/ 2147483646 w 2933"/>
                <a:gd name="T5" fmla="*/ 2147483646 h 6206"/>
                <a:gd name="T6" fmla="*/ 2147483646 w 2933"/>
                <a:gd name="T7" fmla="*/ 2147483646 h 6206"/>
                <a:gd name="T8" fmla="*/ 2147483646 w 2933"/>
                <a:gd name="T9" fmla="*/ 2147483646 h 6206"/>
                <a:gd name="T10" fmla="*/ 2147483646 w 2933"/>
                <a:gd name="T11" fmla="*/ 2147483646 h 6206"/>
                <a:gd name="T12" fmla="*/ 2147483646 w 2933"/>
                <a:gd name="T13" fmla="*/ 2147483646 h 6206"/>
                <a:gd name="T14" fmla="*/ 0 w 2933"/>
                <a:gd name="T15" fmla="*/ 2147483646 h 62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Google Shape;1421;p27"/>
            <p:cNvSpPr>
              <a:spLocks/>
            </p:cNvSpPr>
            <p:nvPr/>
          </p:nvSpPr>
          <p:spPr bwMode="auto">
            <a:xfrm flipH="1">
              <a:off x="1652536" y="3297846"/>
              <a:ext cx="86931" cy="145219"/>
            </a:xfrm>
            <a:custGeom>
              <a:avLst/>
              <a:gdLst>
                <a:gd name="T0" fmla="*/ 2147483646 w 3191"/>
                <a:gd name="T1" fmla="*/ 0 h 5281"/>
                <a:gd name="T2" fmla="*/ 2147483646 w 3191"/>
                <a:gd name="T3" fmla="*/ 0 h 5281"/>
                <a:gd name="T4" fmla="*/ 2147483646 w 3191"/>
                <a:gd name="T5" fmla="*/ 2147483646 h 5281"/>
                <a:gd name="T6" fmla="*/ 2147483646 w 3191"/>
                <a:gd name="T7" fmla="*/ 2147483646 h 5281"/>
                <a:gd name="T8" fmla="*/ 2147483646 w 3191"/>
                <a:gd name="T9" fmla="*/ 2147483646 h 5281"/>
                <a:gd name="T10" fmla="*/ 2147483646 w 3191"/>
                <a:gd name="T11" fmla="*/ 2147483646 h 5281"/>
                <a:gd name="T12" fmla="*/ 2147483646 w 3191"/>
                <a:gd name="T13" fmla="*/ 0 h 52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Google Shape;1422;p27"/>
            <p:cNvSpPr>
              <a:spLocks/>
            </p:cNvSpPr>
            <p:nvPr/>
          </p:nvSpPr>
          <p:spPr bwMode="auto">
            <a:xfrm flipH="1">
              <a:off x="1547742" y="3239521"/>
              <a:ext cx="80977" cy="130935"/>
            </a:xfrm>
            <a:custGeom>
              <a:avLst/>
              <a:gdLst>
                <a:gd name="T0" fmla="*/ 2147483646 w 2990"/>
                <a:gd name="T1" fmla="*/ 0 h 4779"/>
                <a:gd name="T2" fmla="*/ 2147483646 w 2990"/>
                <a:gd name="T3" fmla="*/ 2147483646 h 4779"/>
                <a:gd name="T4" fmla="*/ 2147483646 w 2990"/>
                <a:gd name="T5" fmla="*/ 2147483646 h 4779"/>
                <a:gd name="T6" fmla="*/ 2147483646 w 2990"/>
                <a:gd name="T7" fmla="*/ 2147483646 h 4779"/>
                <a:gd name="T8" fmla="*/ 2147483646 w 2990"/>
                <a:gd name="T9" fmla="*/ 2147483646 h 4779"/>
                <a:gd name="T10" fmla="*/ 2147483646 w 2990"/>
                <a:gd name="T11" fmla="*/ 0 h 47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Google Shape;1423;p27"/>
            <p:cNvSpPr>
              <a:spLocks/>
            </p:cNvSpPr>
            <p:nvPr/>
          </p:nvSpPr>
          <p:spPr bwMode="auto">
            <a:xfrm flipH="1">
              <a:off x="1472720" y="3171672"/>
              <a:ext cx="96457" cy="38090"/>
            </a:xfrm>
            <a:custGeom>
              <a:avLst/>
              <a:gdLst>
                <a:gd name="T0" fmla="*/ 0 w 3535"/>
                <a:gd name="T1" fmla="*/ 2147483646 h 1380"/>
                <a:gd name="T2" fmla="*/ 0 w 3535"/>
                <a:gd name="T3" fmla="*/ 2147483646 h 1380"/>
                <a:gd name="T4" fmla="*/ 2147483646 w 3535"/>
                <a:gd name="T5" fmla="*/ 2147483646 h 1380"/>
                <a:gd name="T6" fmla="*/ 2147483646 w 3535"/>
                <a:gd name="T7" fmla="*/ 2147483646 h 1380"/>
                <a:gd name="T8" fmla="*/ 2147483646 w 3535"/>
                <a:gd name="T9" fmla="*/ 2147483646 h 1380"/>
                <a:gd name="T10" fmla="*/ 0 w 3535"/>
                <a:gd name="T11" fmla="*/ 2147483646 h 13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7" name="Google Shape;1424;p27"/>
            <p:cNvSpPr>
              <a:spLocks/>
            </p:cNvSpPr>
            <p:nvPr/>
          </p:nvSpPr>
          <p:spPr bwMode="auto">
            <a:xfrm flipH="1">
              <a:off x="1464384" y="3057402"/>
              <a:ext cx="103603" cy="21426"/>
            </a:xfrm>
            <a:custGeom>
              <a:avLst/>
              <a:gdLst>
                <a:gd name="T0" fmla="*/ 2147483646 w 3782"/>
                <a:gd name="T1" fmla="*/ 2147483646 h 779"/>
                <a:gd name="T2" fmla="*/ 2147483646 w 3782"/>
                <a:gd name="T3" fmla="*/ 2147483646 h 779"/>
                <a:gd name="T4" fmla="*/ 2147483646 w 3782"/>
                <a:gd name="T5" fmla="*/ 2147483646 h 779"/>
                <a:gd name="T6" fmla="*/ 2147483646 w 3782"/>
                <a:gd name="T7" fmla="*/ 2147483646 h 779"/>
                <a:gd name="T8" fmla="*/ 2147483646 w 3782"/>
                <a:gd name="T9" fmla="*/ 2147483646 h 779"/>
                <a:gd name="T10" fmla="*/ 2147483646 w 3782"/>
                <a:gd name="T11" fmla="*/ 2147483646 h 779"/>
                <a:gd name="T12" fmla="*/ 2147483646 w 3782"/>
                <a:gd name="T13" fmla="*/ 2147483646 h 779"/>
                <a:gd name="T14" fmla="*/ 2147483646 w 3782"/>
                <a:gd name="T15" fmla="*/ 2147483646 h 7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" name="Google Shape;1425;p27"/>
            <p:cNvSpPr>
              <a:spLocks/>
            </p:cNvSpPr>
            <p:nvPr/>
          </p:nvSpPr>
          <p:spPr bwMode="auto">
            <a:xfrm flipH="1">
              <a:off x="1462003" y="2913373"/>
              <a:ext cx="104793" cy="23806"/>
            </a:xfrm>
            <a:custGeom>
              <a:avLst/>
              <a:gdLst>
                <a:gd name="T0" fmla="*/ 2147483646 w 3843"/>
                <a:gd name="T1" fmla="*/ 0 h 867"/>
                <a:gd name="T2" fmla="*/ 2147483646 w 3843"/>
                <a:gd name="T3" fmla="*/ 0 h 867"/>
                <a:gd name="T4" fmla="*/ 0 w 3843"/>
                <a:gd name="T5" fmla="*/ 2147483646 h 867"/>
                <a:gd name="T6" fmla="*/ 2147483646 w 3843"/>
                <a:gd name="T7" fmla="*/ 2147483646 h 867"/>
                <a:gd name="T8" fmla="*/ 2147483646 w 3843"/>
                <a:gd name="T9" fmla="*/ 2147483646 h 867"/>
                <a:gd name="T10" fmla="*/ 2147483646 w 3843"/>
                <a:gd name="T11" fmla="*/ 2147483646 h 867"/>
                <a:gd name="T12" fmla="*/ 2147483646 w 3843"/>
                <a:gd name="T13" fmla="*/ 2147483646 h 867"/>
                <a:gd name="T14" fmla="*/ 2147483646 w 3843"/>
                <a:gd name="T15" fmla="*/ 0 h 8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Google Shape;1426;p27"/>
            <p:cNvSpPr>
              <a:spLocks/>
            </p:cNvSpPr>
            <p:nvPr/>
          </p:nvSpPr>
          <p:spPr bwMode="auto">
            <a:xfrm flipH="1">
              <a:off x="1462003" y="2740777"/>
              <a:ext cx="104793" cy="17855"/>
            </a:xfrm>
            <a:custGeom>
              <a:avLst/>
              <a:gdLst>
                <a:gd name="T0" fmla="*/ 2147483646 w 3811"/>
                <a:gd name="T1" fmla="*/ 0 h 652"/>
                <a:gd name="T2" fmla="*/ 2147483646 w 3811"/>
                <a:gd name="T3" fmla="*/ 2147483646 h 652"/>
                <a:gd name="T4" fmla="*/ 2147483646 w 3811"/>
                <a:gd name="T5" fmla="*/ 2147483646 h 652"/>
                <a:gd name="T6" fmla="*/ 2147483646 w 3811"/>
                <a:gd name="T7" fmla="*/ 2147483646 h 652"/>
                <a:gd name="T8" fmla="*/ 2147483646 w 3811"/>
                <a:gd name="T9" fmla="*/ 2147483646 h 652"/>
                <a:gd name="T10" fmla="*/ 2147483646 w 3811"/>
                <a:gd name="T11" fmla="*/ 2147483646 h 652"/>
                <a:gd name="T12" fmla="*/ 2147483646 w 3811"/>
                <a:gd name="T13" fmla="*/ 2147483646 h 652"/>
                <a:gd name="T14" fmla="*/ 2147483646 w 3811"/>
                <a:gd name="T15" fmla="*/ 2147483646 h 652"/>
                <a:gd name="T16" fmla="*/ 2147483646 w 3811"/>
                <a:gd name="T17" fmla="*/ 0 h 6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Google Shape;1427;p27"/>
            <p:cNvSpPr>
              <a:spLocks/>
            </p:cNvSpPr>
            <p:nvPr/>
          </p:nvSpPr>
          <p:spPr bwMode="auto">
            <a:xfrm flipH="1">
              <a:off x="1472720" y="2584845"/>
              <a:ext cx="92885" cy="13093"/>
            </a:xfrm>
            <a:custGeom>
              <a:avLst/>
              <a:gdLst>
                <a:gd name="T0" fmla="*/ 2147483646 w 3411"/>
                <a:gd name="T1" fmla="*/ 0 h 461"/>
                <a:gd name="T2" fmla="*/ 2147483646 w 3411"/>
                <a:gd name="T3" fmla="*/ 0 h 461"/>
                <a:gd name="T4" fmla="*/ 2147483646 w 3411"/>
                <a:gd name="T5" fmla="*/ 2147483646 h 461"/>
                <a:gd name="T6" fmla="*/ 2147483646 w 3411"/>
                <a:gd name="T7" fmla="*/ 2147483646 h 461"/>
                <a:gd name="T8" fmla="*/ 2147483646 w 3411"/>
                <a:gd name="T9" fmla="*/ 2147483646 h 461"/>
                <a:gd name="T10" fmla="*/ 2147483646 w 3411"/>
                <a:gd name="T11" fmla="*/ 2147483646 h 461"/>
                <a:gd name="T12" fmla="*/ 2147483646 w 3411"/>
                <a:gd name="T13" fmla="*/ 2147483646 h 461"/>
                <a:gd name="T14" fmla="*/ 2147483646 w 3411"/>
                <a:gd name="T15" fmla="*/ 0 h 4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1" name="Google Shape;1428;p27"/>
            <p:cNvSpPr>
              <a:spLocks/>
            </p:cNvSpPr>
            <p:nvPr/>
          </p:nvSpPr>
          <p:spPr bwMode="auto">
            <a:xfrm flipH="1">
              <a:off x="1476292" y="2450339"/>
              <a:ext cx="89313" cy="14284"/>
            </a:xfrm>
            <a:custGeom>
              <a:avLst/>
              <a:gdLst>
                <a:gd name="T0" fmla="*/ 2147483646 w 3230"/>
                <a:gd name="T1" fmla="*/ 0 h 520"/>
                <a:gd name="T2" fmla="*/ 2147483646 w 3230"/>
                <a:gd name="T3" fmla="*/ 2147483646 h 520"/>
                <a:gd name="T4" fmla="*/ 0 w 3230"/>
                <a:gd name="T5" fmla="*/ 2147483646 h 520"/>
                <a:gd name="T6" fmla="*/ 2147483646 w 3230"/>
                <a:gd name="T7" fmla="*/ 2147483646 h 520"/>
                <a:gd name="T8" fmla="*/ 2147483646 w 3230"/>
                <a:gd name="T9" fmla="*/ 2147483646 h 520"/>
                <a:gd name="T10" fmla="*/ 2147483646 w 3230"/>
                <a:gd name="T11" fmla="*/ 2147483646 h 520"/>
                <a:gd name="T12" fmla="*/ 2147483646 w 3230"/>
                <a:gd name="T13" fmla="*/ 2147483646 h 520"/>
                <a:gd name="T14" fmla="*/ 2147483646 w 3230"/>
                <a:gd name="T15" fmla="*/ 2147483646 h 520"/>
                <a:gd name="T16" fmla="*/ 2147483646 w 3230"/>
                <a:gd name="T17" fmla="*/ 0 h 5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Google Shape;1429;p27"/>
            <p:cNvSpPr>
              <a:spLocks/>
            </p:cNvSpPr>
            <p:nvPr/>
          </p:nvSpPr>
          <p:spPr bwMode="auto">
            <a:xfrm flipH="1">
              <a:off x="1489392" y="2300358"/>
              <a:ext cx="76213" cy="16664"/>
            </a:xfrm>
            <a:custGeom>
              <a:avLst/>
              <a:gdLst>
                <a:gd name="T0" fmla="*/ 2147483646 w 2774"/>
                <a:gd name="T1" fmla="*/ 0 h 637"/>
                <a:gd name="T2" fmla="*/ 2147483646 w 2774"/>
                <a:gd name="T3" fmla="*/ 2147483646 h 637"/>
                <a:gd name="T4" fmla="*/ 0 w 2774"/>
                <a:gd name="T5" fmla="*/ 2147483646 h 637"/>
                <a:gd name="T6" fmla="*/ 2147483646 w 2774"/>
                <a:gd name="T7" fmla="*/ 2147483646 h 637"/>
                <a:gd name="T8" fmla="*/ 2147483646 w 2774"/>
                <a:gd name="T9" fmla="*/ 2147483646 h 637"/>
                <a:gd name="T10" fmla="*/ 2147483646 w 2774"/>
                <a:gd name="T11" fmla="*/ 2147483646 h 637"/>
                <a:gd name="T12" fmla="*/ 2147483646 w 2774"/>
                <a:gd name="T13" fmla="*/ 2147483646 h 637"/>
                <a:gd name="T14" fmla="*/ 2147483646 w 2774"/>
                <a:gd name="T15" fmla="*/ 2147483646 h 637"/>
                <a:gd name="T16" fmla="*/ 2147483646 w 2774"/>
                <a:gd name="T17" fmla="*/ 0 h 6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Google Shape;1430;p27"/>
            <p:cNvSpPr>
              <a:spLocks/>
            </p:cNvSpPr>
            <p:nvPr/>
          </p:nvSpPr>
          <p:spPr bwMode="auto">
            <a:xfrm flipH="1">
              <a:off x="1498919" y="2167042"/>
              <a:ext cx="66687" cy="32139"/>
            </a:xfrm>
            <a:custGeom>
              <a:avLst/>
              <a:gdLst>
                <a:gd name="T0" fmla="*/ 2147483646 w 2407"/>
                <a:gd name="T1" fmla="*/ 0 h 1181"/>
                <a:gd name="T2" fmla="*/ 2147483646 w 2407"/>
                <a:gd name="T3" fmla="*/ 2147483646 h 1181"/>
                <a:gd name="T4" fmla="*/ 0 w 2407"/>
                <a:gd name="T5" fmla="*/ 2147483646 h 1181"/>
                <a:gd name="T6" fmla="*/ 2147483646 w 2407"/>
                <a:gd name="T7" fmla="*/ 2147483646 h 1181"/>
                <a:gd name="T8" fmla="*/ 2147483646 w 2407"/>
                <a:gd name="T9" fmla="*/ 2147483646 h 1181"/>
                <a:gd name="T10" fmla="*/ 2147483646 w 2407"/>
                <a:gd name="T11" fmla="*/ 2147483646 h 1181"/>
                <a:gd name="T12" fmla="*/ 2147483646 w 2407"/>
                <a:gd name="T13" fmla="*/ 2147483646 h 1181"/>
                <a:gd name="T14" fmla="*/ 2147483646 w 2407"/>
                <a:gd name="T15" fmla="*/ 2147483646 h 1181"/>
                <a:gd name="T16" fmla="*/ 2147483646 w 2407"/>
                <a:gd name="T17" fmla="*/ 0 h 1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Google Shape;1431;p27"/>
            <p:cNvSpPr>
              <a:spLocks/>
            </p:cNvSpPr>
            <p:nvPr/>
          </p:nvSpPr>
          <p:spPr bwMode="auto">
            <a:xfrm flipH="1">
              <a:off x="2820742" y="1543315"/>
              <a:ext cx="38107" cy="47613"/>
            </a:xfrm>
            <a:custGeom>
              <a:avLst/>
              <a:gdLst>
                <a:gd name="T0" fmla="*/ 0 w 1371"/>
                <a:gd name="T1" fmla="*/ 2147483646 h 1747"/>
                <a:gd name="T2" fmla="*/ 2147483646 w 1371"/>
                <a:gd name="T3" fmla="*/ 2147483646 h 1747"/>
                <a:gd name="T4" fmla="*/ 2147483646 w 1371"/>
                <a:gd name="T5" fmla="*/ 2147483646 h 1747"/>
                <a:gd name="T6" fmla="*/ 0 w 1371"/>
                <a:gd name="T7" fmla="*/ 2147483646 h 17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Google Shape;1432;p27"/>
            <p:cNvSpPr>
              <a:spLocks/>
            </p:cNvSpPr>
            <p:nvPr/>
          </p:nvSpPr>
          <p:spPr bwMode="auto">
            <a:xfrm flipH="1">
              <a:off x="2746911" y="1551648"/>
              <a:ext cx="40488" cy="47613"/>
            </a:xfrm>
            <a:custGeom>
              <a:avLst/>
              <a:gdLst>
                <a:gd name="T0" fmla="*/ 2147483646 w 1468"/>
                <a:gd name="T1" fmla="*/ 2147483646 h 1701"/>
                <a:gd name="T2" fmla="*/ 2147483646 w 1468"/>
                <a:gd name="T3" fmla="*/ 2147483646 h 1701"/>
                <a:gd name="T4" fmla="*/ 2147483646 w 1468"/>
                <a:gd name="T5" fmla="*/ 2147483646 h 1701"/>
                <a:gd name="T6" fmla="*/ 2147483646 w 1468"/>
                <a:gd name="T7" fmla="*/ 2147483646 h 170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6" name="Google Shape;1433;p27"/>
            <p:cNvSpPr>
              <a:spLocks/>
            </p:cNvSpPr>
            <p:nvPr/>
          </p:nvSpPr>
          <p:spPr bwMode="auto">
            <a:xfrm flipH="1">
              <a:off x="2661171" y="1548076"/>
              <a:ext cx="47633" cy="51184"/>
            </a:xfrm>
            <a:custGeom>
              <a:avLst/>
              <a:gdLst>
                <a:gd name="T0" fmla="*/ 2147483646 w 1740"/>
                <a:gd name="T1" fmla="*/ 0 h 1827"/>
                <a:gd name="T2" fmla="*/ 0 w 1740"/>
                <a:gd name="T3" fmla="*/ 2147483646 h 1827"/>
                <a:gd name="T4" fmla="*/ 2147483646 w 1740"/>
                <a:gd name="T5" fmla="*/ 2147483646 h 1827"/>
                <a:gd name="T6" fmla="*/ 2147483646 w 1740"/>
                <a:gd name="T7" fmla="*/ 0 h 18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7" name="Google Shape;1434;p27"/>
            <p:cNvSpPr>
              <a:spLocks/>
            </p:cNvSpPr>
            <p:nvPr/>
          </p:nvSpPr>
          <p:spPr bwMode="auto">
            <a:xfrm flipH="1">
              <a:off x="2579003" y="1533792"/>
              <a:ext cx="39298" cy="46423"/>
            </a:xfrm>
            <a:custGeom>
              <a:avLst/>
              <a:gdLst>
                <a:gd name="T0" fmla="*/ 2147483646 w 1450"/>
                <a:gd name="T1" fmla="*/ 0 h 1661"/>
                <a:gd name="T2" fmla="*/ 2147483646 w 1450"/>
                <a:gd name="T3" fmla="*/ 2147483646 h 1661"/>
                <a:gd name="T4" fmla="*/ 2147483646 w 1450"/>
                <a:gd name="T5" fmla="*/ 2147483646 h 1661"/>
                <a:gd name="T6" fmla="*/ 2147483646 w 1450"/>
                <a:gd name="T7" fmla="*/ 0 h 16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Google Shape;1435;p27"/>
            <p:cNvSpPr>
              <a:spLocks/>
            </p:cNvSpPr>
            <p:nvPr/>
          </p:nvSpPr>
          <p:spPr bwMode="auto">
            <a:xfrm flipH="1">
              <a:off x="2501599" y="1504035"/>
              <a:ext cx="39297" cy="45232"/>
            </a:xfrm>
            <a:custGeom>
              <a:avLst/>
              <a:gdLst>
                <a:gd name="T0" fmla="*/ 2147483646 w 1450"/>
                <a:gd name="T1" fmla="*/ 2147483646 h 1616"/>
                <a:gd name="T2" fmla="*/ 0 w 1450"/>
                <a:gd name="T3" fmla="*/ 2147483646 h 1616"/>
                <a:gd name="T4" fmla="*/ 2147483646 w 1450"/>
                <a:gd name="T5" fmla="*/ 2147483646 h 1616"/>
                <a:gd name="T6" fmla="*/ 2147483646 w 1450"/>
                <a:gd name="T7" fmla="*/ 2147483646 h 16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9" name="Google Shape;1436;p27"/>
            <p:cNvSpPr>
              <a:spLocks/>
            </p:cNvSpPr>
            <p:nvPr/>
          </p:nvSpPr>
          <p:spPr bwMode="auto">
            <a:xfrm flipH="1">
              <a:off x="2426576" y="1463564"/>
              <a:ext cx="45252" cy="47613"/>
            </a:xfrm>
            <a:custGeom>
              <a:avLst/>
              <a:gdLst>
                <a:gd name="T0" fmla="*/ 2147483646 w 1653"/>
                <a:gd name="T1" fmla="*/ 0 h 1741"/>
                <a:gd name="T2" fmla="*/ 2147483646 w 1653"/>
                <a:gd name="T3" fmla="*/ 2147483646 h 1741"/>
                <a:gd name="T4" fmla="*/ 2147483646 w 1653"/>
                <a:gd name="T5" fmla="*/ 2147483646 h 1741"/>
                <a:gd name="T6" fmla="*/ 2147483646 w 1653"/>
                <a:gd name="T7" fmla="*/ 2147483646 h 1741"/>
                <a:gd name="T8" fmla="*/ 2147483646 w 1653"/>
                <a:gd name="T9" fmla="*/ 0 h 17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0" name="Google Shape;1437;p27"/>
            <p:cNvSpPr>
              <a:spLocks/>
            </p:cNvSpPr>
            <p:nvPr/>
          </p:nvSpPr>
          <p:spPr bwMode="auto">
            <a:xfrm flipH="1">
              <a:off x="1902610" y="3384740"/>
              <a:ext cx="722835" cy="670150"/>
            </a:xfrm>
            <a:custGeom>
              <a:avLst/>
              <a:gdLst>
                <a:gd name="T0" fmla="*/ 2147483646 w 26385"/>
                <a:gd name="T1" fmla="*/ 2147483646 h 24446"/>
                <a:gd name="T2" fmla="*/ 2147483646 w 26385"/>
                <a:gd name="T3" fmla="*/ 2147483646 h 24446"/>
                <a:gd name="T4" fmla="*/ 2147483646 w 26385"/>
                <a:gd name="T5" fmla="*/ 2147483646 h 24446"/>
                <a:gd name="T6" fmla="*/ 2147483646 w 26385"/>
                <a:gd name="T7" fmla="*/ 2147483646 h 24446"/>
                <a:gd name="T8" fmla="*/ 2147483646 w 26385"/>
                <a:gd name="T9" fmla="*/ 2147483646 h 24446"/>
                <a:gd name="T10" fmla="*/ 2147483646 w 26385"/>
                <a:gd name="T11" fmla="*/ 2147483646 h 24446"/>
                <a:gd name="T12" fmla="*/ 2147483646 w 26385"/>
                <a:gd name="T13" fmla="*/ 2147483646 h 24446"/>
                <a:gd name="T14" fmla="*/ 2147483646 w 26385"/>
                <a:gd name="T15" fmla="*/ 2147483646 h 24446"/>
                <a:gd name="T16" fmla="*/ 2147483646 w 26385"/>
                <a:gd name="T17" fmla="*/ 2147483646 h 24446"/>
                <a:gd name="T18" fmla="*/ 2147483646 w 26385"/>
                <a:gd name="T19" fmla="*/ 2147483646 h 24446"/>
                <a:gd name="T20" fmla="*/ 2147483646 w 26385"/>
                <a:gd name="T21" fmla="*/ 2147483646 h 24446"/>
                <a:gd name="T22" fmla="*/ 2147483646 w 26385"/>
                <a:gd name="T23" fmla="*/ 2147483646 h 24446"/>
                <a:gd name="T24" fmla="*/ 2147483646 w 26385"/>
                <a:gd name="T25" fmla="*/ 2147483646 h 24446"/>
                <a:gd name="T26" fmla="*/ 2147483646 w 26385"/>
                <a:gd name="T27" fmla="*/ 2147483646 h 24446"/>
                <a:gd name="T28" fmla="*/ 2147483646 w 26385"/>
                <a:gd name="T29" fmla="*/ 2147483646 h 24446"/>
                <a:gd name="T30" fmla="*/ 2147483646 w 26385"/>
                <a:gd name="T31" fmla="*/ 2147483646 h 24446"/>
                <a:gd name="T32" fmla="*/ 2147483646 w 26385"/>
                <a:gd name="T33" fmla="*/ 2147483646 h 244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1" name="Google Shape;1438;p27"/>
            <p:cNvSpPr>
              <a:spLocks/>
            </p:cNvSpPr>
            <p:nvPr/>
          </p:nvSpPr>
          <p:spPr bwMode="auto">
            <a:xfrm flipH="1">
              <a:off x="2038365" y="3384740"/>
              <a:ext cx="129801" cy="342812"/>
            </a:xfrm>
            <a:custGeom>
              <a:avLst/>
              <a:gdLst>
                <a:gd name="T0" fmla="*/ 0 w 4720"/>
                <a:gd name="T1" fmla="*/ 2147483646 h 12498"/>
                <a:gd name="T2" fmla="*/ 2147483646 w 4720"/>
                <a:gd name="T3" fmla="*/ 2147483646 h 12498"/>
                <a:gd name="T4" fmla="*/ 2147483646 w 4720"/>
                <a:gd name="T5" fmla="*/ 2147483646 h 12498"/>
                <a:gd name="T6" fmla="*/ 2147483646 w 4720"/>
                <a:gd name="T7" fmla="*/ 2147483646 h 12498"/>
                <a:gd name="T8" fmla="*/ 2147483646 w 4720"/>
                <a:gd name="T9" fmla="*/ 2147483646 h 12498"/>
                <a:gd name="T10" fmla="*/ 2147483646 w 4720"/>
                <a:gd name="T11" fmla="*/ 2147483646 h 12498"/>
                <a:gd name="T12" fmla="*/ 2147483646 w 4720"/>
                <a:gd name="T13" fmla="*/ 2147483646 h 12498"/>
                <a:gd name="T14" fmla="*/ 2147483646 w 4720"/>
                <a:gd name="T15" fmla="*/ 2147483646 h 12498"/>
                <a:gd name="T16" fmla="*/ 2147483646 w 4720"/>
                <a:gd name="T17" fmla="*/ 2147483646 h 12498"/>
                <a:gd name="T18" fmla="*/ 2147483646 w 4720"/>
                <a:gd name="T19" fmla="*/ 2147483646 h 12498"/>
                <a:gd name="T20" fmla="*/ 2147483646 w 4720"/>
                <a:gd name="T21" fmla="*/ 2147483646 h 12498"/>
                <a:gd name="T22" fmla="*/ 2147483646 w 4720"/>
                <a:gd name="T23" fmla="*/ 2147483646 h 12498"/>
                <a:gd name="T24" fmla="*/ 2147483646 w 4720"/>
                <a:gd name="T25" fmla="*/ 2147483646 h 12498"/>
                <a:gd name="T26" fmla="*/ 2147483646 w 4720"/>
                <a:gd name="T27" fmla="*/ 2147483646 h 12498"/>
                <a:gd name="T28" fmla="*/ 2147483646 w 4720"/>
                <a:gd name="T29" fmla="*/ 2147483646 h 12498"/>
                <a:gd name="T30" fmla="*/ 2147483646 w 4720"/>
                <a:gd name="T31" fmla="*/ 2147483646 h 12498"/>
                <a:gd name="T32" fmla="*/ 2147483646 w 4720"/>
                <a:gd name="T33" fmla="*/ 2147483646 h 12498"/>
                <a:gd name="T34" fmla="*/ 2147483646 w 4720"/>
                <a:gd name="T35" fmla="*/ 2147483646 h 12498"/>
                <a:gd name="T36" fmla="*/ 2147483646 w 4720"/>
                <a:gd name="T37" fmla="*/ 2147483646 h 12498"/>
                <a:gd name="T38" fmla="*/ 2147483646 w 4720"/>
                <a:gd name="T39" fmla="*/ 2147483646 h 12498"/>
                <a:gd name="T40" fmla="*/ 2147483646 w 4720"/>
                <a:gd name="T41" fmla="*/ 2147483646 h 12498"/>
                <a:gd name="T42" fmla="*/ 2147483646 w 4720"/>
                <a:gd name="T43" fmla="*/ 2147483646 h 12498"/>
                <a:gd name="T44" fmla="*/ 0 w 4720"/>
                <a:gd name="T45" fmla="*/ 2147483646 h 124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Google Shape;1439;p27"/>
            <p:cNvSpPr>
              <a:spLocks/>
            </p:cNvSpPr>
            <p:nvPr/>
          </p:nvSpPr>
          <p:spPr bwMode="auto">
            <a:xfrm flipH="1">
              <a:off x="2162212" y="3428781"/>
              <a:ext cx="432272" cy="454702"/>
            </a:xfrm>
            <a:custGeom>
              <a:avLst/>
              <a:gdLst>
                <a:gd name="T0" fmla="*/ 2147483646 w 15786"/>
                <a:gd name="T1" fmla="*/ 2147483646 h 16635"/>
                <a:gd name="T2" fmla="*/ 2147483646 w 15786"/>
                <a:gd name="T3" fmla="*/ 2147483646 h 16635"/>
                <a:gd name="T4" fmla="*/ 2147483646 w 15786"/>
                <a:gd name="T5" fmla="*/ 2147483646 h 16635"/>
                <a:gd name="T6" fmla="*/ 2147483646 w 15786"/>
                <a:gd name="T7" fmla="*/ 2147483646 h 16635"/>
                <a:gd name="T8" fmla="*/ 2147483646 w 15786"/>
                <a:gd name="T9" fmla="*/ 2147483646 h 16635"/>
                <a:gd name="T10" fmla="*/ 2147483646 w 15786"/>
                <a:gd name="T11" fmla="*/ 2147483646 h 16635"/>
                <a:gd name="T12" fmla="*/ 2147483646 w 15786"/>
                <a:gd name="T13" fmla="*/ 2147483646 h 16635"/>
                <a:gd name="T14" fmla="*/ 2147483646 w 15786"/>
                <a:gd name="T15" fmla="*/ 2147483646 h 16635"/>
                <a:gd name="T16" fmla="*/ 2147483646 w 15786"/>
                <a:gd name="T17" fmla="*/ 2147483646 h 16635"/>
                <a:gd name="T18" fmla="*/ 2147483646 w 15786"/>
                <a:gd name="T19" fmla="*/ 2147483646 h 16635"/>
                <a:gd name="T20" fmla="*/ 2147483646 w 15786"/>
                <a:gd name="T21" fmla="*/ 2147483646 h 16635"/>
                <a:gd name="T22" fmla="*/ 2147483646 w 15786"/>
                <a:gd name="T23" fmla="*/ 2147483646 h 16635"/>
                <a:gd name="T24" fmla="*/ 2147483646 w 15786"/>
                <a:gd name="T25" fmla="*/ 2147483646 h 16635"/>
                <a:gd name="T26" fmla="*/ 2147483646 w 15786"/>
                <a:gd name="T27" fmla="*/ 2147483646 h 16635"/>
                <a:gd name="T28" fmla="*/ 2147483646 w 15786"/>
                <a:gd name="T29" fmla="*/ 2147483646 h 16635"/>
                <a:gd name="T30" fmla="*/ 2147483646 w 15786"/>
                <a:gd name="T31" fmla="*/ 2147483646 h 16635"/>
                <a:gd name="T32" fmla="*/ 2147483646 w 15786"/>
                <a:gd name="T33" fmla="*/ 2147483646 h 16635"/>
                <a:gd name="T34" fmla="*/ 2147483646 w 15786"/>
                <a:gd name="T35" fmla="*/ 2147483646 h 16635"/>
                <a:gd name="T36" fmla="*/ 2147483646 w 15786"/>
                <a:gd name="T37" fmla="*/ 2147483646 h 16635"/>
                <a:gd name="T38" fmla="*/ 2147483646 w 15786"/>
                <a:gd name="T39" fmla="*/ 2147483646 h 16635"/>
                <a:gd name="T40" fmla="*/ 2147483646 w 15786"/>
                <a:gd name="T41" fmla="*/ 2147483646 h 16635"/>
                <a:gd name="T42" fmla="*/ 2147483646 w 15786"/>
                <a:gd name="T43" fmla="*/ 2147483646 h 16635"/>
                <a:gd name="T44" fmla="*/ 2147483646 w 15786"/>
                <a:gd name="T45" fmla="*/ 2147483646 h 16635"/>
                <a:gd name="T46" fmla="*/ 2147483646 w 15786"/>
                <a:gd name="T47" fmla="*/ 2147483646 h 16635"/>
                <a:gd name="T48" fmla="*/ 2147483646 w 15786"/>
                <a:gd name="T49" fmla="*/ 2147483646 h 1663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Google Shape;1440;p27"/>
            <p:cNvSpPr/>
            <p:nvPr/>
          </p:nvSpPr>
          <p:spPr>
            <a:xfrm flipH="1">
              <a:off x="2858849" y="1888508"/>
              <a:ext cx="389402" cy="784421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Google Shape;1441;p27"/>
            <p:cNvSpPr>
              <a:spLocks/>
            </p:cNvSpPr>
            <p:nvPr/>
          </p:nvSpPr>
          <p:spPr bwMode="auto">
            <a:xfrm flipH="1">
              <a:off x="2898146" y="2134904"/>
              <a:ext cx="463234" cy="401137"/>
            </a:xfrm>
            <a:custGeom>
              <a:avLst/>
              <a:gdLst>
                <a:gd name="T0" fmla="*/ 2147483646 w 16927"/>
                <a:gd name="T1" fmla="*/ 0 h 14629"/>
                <a:gd name="T2" fmla="*/ 0 w 16927"/>
                <a:gd name="T3" fmla="*/ 2147483646 h 14629"/>
                <a:gd name="T4" fmla="*/ 2147483646 w 16927"/>
                <a:gd name="T5" fmla="*/ 2147483646 h 14629"/>
                <a:gd name="T6" fmla="*/ 2147483646 w 16927"/>
                <a:gd name="T7" fmla="*/ 2147483646 h 14629"/>
                <a:gd name="T8" fmla="*/ 2147483646 w 16927"/>
                <a:gd name="T9" fmla="*/ 2147483646 h 14629"/>
                <a:gd name="T10" fmla="*/ 2147483646 w 16927"/>
                <a:gd name="T11" fmla="*/ 2147483646 h 14629"/>
                <a:gd name="T12" fmla="*/ 2147483646 w 16927"/>
                <a:gd name="T13" fmla="*/ 2147483646 h 14629"/>
                <a:gd name="T14" fmla="*/ 2147483646 w 16927"/>
                <a:gd name="T15" fmla="*/ 2147483646 h 14629"/>
                <a:gd name="T16" fmla="*/ 2147483646 w 16927"/>
                <a:gd name="T17" fmla="*/ 2147483646 h 14629"/>
                <a:gd name="T18" fmla="*/ 2147483646 w 16927"/>
                <a:gd name="T19" fmla="*/ 2147483646 h 14629"/>
                <a:gd name="T20" fmla="*/ 2147483646 w 16927"/>
                <a:gd name="T21" fmla="*/ 2147483646 h 14629"/>
                <a:gd name="T22" fmla="*/ 2147483646 w 16927"/>
                <a:gd name="T23" fmla="*/ 2147483646 h 14629"/>
                <a:gd name="T24" fmla="*/ 2147483646 w 16927"/>
                <a:gd name="T25" fmla="*/ 2147483646 h 14629"/>
                <a:gd name="T26" fmla="*/ 2147483646 w 16927"/>
                <a:gd name="T27" fmla="*/ 0 h 146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5" name="Google Shape;1442;p27"/>
            <p:cNvSpPr>
              <a:spLocks/>
            </p:cNvSpPr>
            <p:nvPr/>
          </p:nvSpPr>
          <p:spPr bwMode="auto">
            <a:xfrm flipH="1">
              <a:off x="2921963" y="2344400"/>
              <a:ext cx="144091" cy="191641"/>
            </a:xfrm>
            <a:custGeom>
              <a:avLst/>
              <a:gdLst>
                <a:gd name="T0" fmla="*/ 2147483646 w 5272"/>
                <a:gd name="T1" fmla="*/ 2147483646 h 7002"/>
                <a:gd name="T2" fmla="*/ 2147483646 w 5272"/>
                <a:gd name="T3" fmla="*/ 2147483646 h 7002"/>
                <a:gd name="T4" fmla="*/ 2147483646 w 5272"/>
                <a:gd name="T5" fmla="*/ 2147483646 h 7002"/>
                <a:gd name="T6" fmla="*/ 2147483646 w 5272"/>
                <a:gd name="T7" fmla="*/ 2147483646 h 7002"/>
                <a:gd name="T8" fmla="*/ 2147483646 w 5272"/>
                <a:gd name="T9" fmla="*/ 2147483646 h 7002"/>
                <a:gd name="T10" fmla="*/ 2147483646 w 5272"/>
                <a:gd name="T11" fmla="*/ 2147483646 h 7002"/>
                <a:gd name="T12" fmla="*/ 2147483646 w 5272"/>
                <a:gd name="T13" fmla="*/ 2147483646 h 7002"/>
                <a:gd name="T14" fmla="*/ 2147483646 w 5272"/>
                <a:gd name="T15" fmla="*/ 2147483646 h 7002"/>
                <a:gd name="T16" fmla="*/ 2147483646 w 5272"/>
                <a:gd name="T17" fmla="*/ 2147483646 h 7002"/>
                <a:gd name="T18" fmla="*/ 2147483646 w 5272"/>
                <a:gd name="T19" fmla="*/ 2147483646 h 7002"/>
                <a:gd name="T20" fmla="*/ 2147483646 w 5272"/>
                <a:gd name="T21" fmla="*/ 2147483646 h 7002"/>
                <a:gd name="T22" fmla="*/ 2147483646 w 5272"/>
                <a:gd name="T23" fmla="*/ 2147483646 h 7002"/>
                <a:gd name="T24" fmla="*/ 2147483646 w 5272"/>
                <a:gd name="T25" fmla="*/ 2147483646 h 7002"/>
                <a:gd name="T26" fmla="*/ 2147483646 w 5272"/>
                <a:gd name="T27" fmla="*/ 2147483646 h 7002"/>
                <a:gd name="T28" fmla="*/ 2147483646 w 5272"/>
                <a:gd name="T29" fmla="*/ 2147483646 h 7002"/>
                <a:gd name="T30" fmla="*/ 2147483646 w 5272"/>
                <a:gd name="T31" fmla="*/ 2147483646 h 7002"/>
                <a:gd name="T32" fmla="*/ 2147483646 w 5272"/>
                <a:gd name="T33" fmla="*/ 2147483646 h 7002"/>
                <a:gd name="T34" fmla="*/ 2147483646 w 5272"/>
                <a:gd name="T35" fmla="*/ 2147483646 h 7002"/>
                <a:gd name="T36" fmla="*/ 2147483646 w 5272"/>
                <a:gd name="T37" fmla="*/ 2147483646 h 7002"/>
                <a:gd name="T38" fmla="*/ 2147483646 w 5272"/>
                <a:gd name="T39" fmla="*/ 2147483646 h 7002"/>
                <a:gd name="T40" fmla="*/ 2147483646 w 5272"/>
                <a:gd name="T41" fmla="*/ 2147483646 h 7002"/>
                <a:gd name="T42" fmla="*/ 2147483646 w 5272"/>
                <a:gd name="T43" fmla="*/ 2147483646 h 7002"/>
                <a:gd name="T44" fmla="*/ 2147483646 w 5272"/>
                <a:gd name="T45" fmla="*/ 2147483646 h 7002"/>
                <a:gd name="T46" fmla="*/ 2147483646 w 5272"/>
                <a:gd name="T47" fmla="*/ 2147483646 h 7002"/>
                <a:gd name="T48" fmla="*/ 2147483646 w 5272"/>
                <a:gd name="T49" fmla="*/ 2147483646 h 7002"/>
                <a:gd name="T50" fmla="*/ 2147483646 w 5272"/>
                <a:gd name="T51" fmla="*/ 2147483646 h 7002"/>
                <a:gd name="T52" fmla="*/ 2147483646 w 5272"/>
                <a:gd name="T53" fmla="*/ 2147483646 h 7002"/>
                <a:gd name="T54" fmla="*/ 2147483646 w 5272"/>
                <a:gd name="T55" fmla="*/ 2147483646 h 7002"/>
                <a:gd name="T56" fmla="*/ 2147483646 w 5272"/>
                <a:gd name="T57" fmla="*/ 2147483646 h 7002"/>
                <a:gd name="T58" fmla="*/ 2147483646 w 5272"/>
                <a:gd name="T59" fmla="*/ 2147483646 h 7002"/>
                <a:gd name="T60" fmla="*/ 2147483646 w 5272"/>
                <a:gd name="T61" fmla="*/ 2147483646 h 7002"/>
                <a:gd name="T62" fmla="*/ 2147483646 w 5272"/>
                <a:gd name="T63" fmla="*/ 2147483646 h 7002"/>
                <a:gd name="T64" fmla="*/ 2147483646 w 5272"/>
                <a:gd name="T65" fmla="*/ 2147483646 h 7002"/>
                <a:gd name="T66" fmla="*/ 2147483646 w 5272"/>
                <a:gd name="T67" fmla="*/ 2147483646 h 7002"/>
                <a:gd name="T68" fmla="*/ 2147483646 w 5272"/>
                <a:gd name="T69" fmla="*/ 2147483646 h 7002"/>
                <a:gd name="T70" fmla="*/ 2147483646 w 5272"/>
                <a:gd name="T71" fmla="*/ 2147483646 h 7002"/>
                <a:gd name="T72" fmla="*/ 2147483646 w 5272"/>
                <a:gd name="T73" fmla="*/ 2147483646 h 7002"/>
                <a:gd name="T74" fmla="*/ 2147483646 w 5272"/>
                <a:gd name="T75" fmla="*/ 2147483646 h 7002"/>
                <a:gd name="T76" fmla="*/ 2147483646 w 5272"/>
                <a:gd name="T77" fmla="*/ 2147483646 h 7002"/>
                <a:gd name="T78" fmla="*/ 2147483646 w 5272"/>
                <a:gd name="T79" fmla="*/ 2147483646 h 7002"/>
                <a:gd name="T80" fmla="*/ 2147483646 w 5272"/>
                <a:gd name="T81" fmla="*/ 2147483646 h 7002"/>
                <a:gd name="T82" fmla="*/ 2147483646 w 5272"/>
                <a:gd name="T83" fmla="*/ 2147483646 h 7002"/>
                <a:gd name="T84" fmla="*/ 2147483646 w 5272"/>
                <a:gd name="T85" fmla="*/ 2147483646 h 7002"/>
                <a:gd name="T86" fmla="*/ 2147483646 w 5272"/>
                <a:gd name="T87" fmla="*/ 2147483646 h 7002"/>
                <a:gd name="T88" fmla="*/ 2147483646 w 5272"/>
                <a:gd name="T89" fmla="*/ 2147483646 h 7002"/>
                <a:gd name="T90" fmla="*/ 2147483646 w 5272"/>
                <a:gd name="T91" fmla="*/ 2147483646 h 7002"/>
                <a:gd name="T92" fmla="*/ 2147483646 w 5272"/>
                <a:gd name="T93" fmla="*/ 2147483646 h 70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cubicBezTo>
                    <a:pt x="2759" y="2074"/>
                    <a:pt x="1753" y="1978"/>
                    <a:pt x="745" y="1897"/>
                  </a:cubicBez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Google Shape;1443;p27"/>
            <p:cNvSpPr>
              <a:spLocks/>
            </p:cNvSpPr>
            <p:nvPr/>
          </p:nvSpPr>
          <p:spPr bwMode="auto">
            <a:xfrm flipH="1">
              <a:off x="1962152" y="1702818"/>
              <a:ext cx="688301" cy="908214"/>
            </a:xfrm>
            <a:custGeom>
              <a:avLst/>
              <a:gdLst>
                <a:gd name="T0" fmla="*/ 2147483646 w 25111"/>
                <a:gd name="T1" fmla="*/ 0 h 33157"/>
                <a:gd name="T2" fmla="*/ 2147483646 w 25111"/>
                <a:gd name="T3" fmla="*/ 2147483646 h 33157"/>
                <a:gd name="T4" fmla="*/ 2147483646 w 25111"/>
                <a:gd name="T5" fmla="*/ 2147483646 h 33157"/>
                <a:gd name="T6" fmla="*/ 2147483646 w 25111"/>
                <a:gd name="T7" fmla="*/ 2147483646 h 33157"/>
                <a:gd name="T8" fmla="*/ 2147483646 w 25111"/>
                <a:gd name="T9" fmla="*/ 2147483646 h 33157"/>
                <a:gd name="T10" fmla="*/ 2147483646 w 25111"/>
                <a:gd name="T11" fmla="*/ 2147483646 h 33157"/>
                <a:gd name="T12" fmla="*/ 2147483646 w 25111"/>
                <a:gd name="T13" fmla="*/ 2147483646 h 33157"/>
                <a:gd name="T14" fmla="*/ 2147483646 w 25111"/>
                <a:gd name="T15" fmla="*/ 2147483646 h 33157"/>
                <a:gd name="T16" fmla="*/ 2147483646 w 25111"/>
                <a:gd name="T17" fmla="*/ 2147483646 h 33157"/>
                <a:gd name="T18" fmla="*/ 2147483646 w 25111"/>
                <a:gd name="T19" fmla="*/ 0 h 331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Google Shape;1444;p27"/>
            <p:cNvSpPr>
              <a:spLocks/>
            </p:cNvSpPr>
            <p:nvPr/>
          </p:nvSpPr>
          <p:spPr bwMode="auto">
            <a:xfrm flipH="1">
              <a:off x="2209845" y="2171804"/>
              <a:ext cx="718072" cy="714192"/>
            </a:xfrm>
            <a:custGeom>
              <a:avLst/>
              <a:gdLst>
                <a:gd name="T0" fmla="*/ 2147483646 w 26188"/>
                <a:gd name="T1" fmla="*/ 0 h 26075"/>
                <a:gd name="T2" fmla="*/ 2147483646 w 26188"/>
                <a:gd name="T3" fmla="*/ 2147483646 h 26075"/>
                <a:gd name="T4" fmla="*/ 2147483646 w 26188"/>
                <a:gd name="T5" fmla="*/ 2147483646 h 26075"/>
                <a:gd name="T6" fmla="*/ 2147483646 w 26188"/>
                <a:gd name="T7" fmla="*/ 2147483646 h 26075"/>
                <a:gd name="T8" fmla="*/ 0 w 26188"/>
                <a:gd name="T9" fmla="*/ 2147483646 h 26075"/>
                <a:gd name="T10" fmla="*/ 2147483646 w 26188"/>
                <a:gd name="T11" fmla="*/ 2147483646 h 26075"/>
                <a:gd name="T12" fmla="*/ 2147483646 w 26188"/>
                <a:gd name="T13" fmla="*/ 2147483646 h 26075"/>
                <a:gd name="T14" fmla="*/ 2147483646 w 26188"/>
                <a:gd name="T15" fmla="*/ 2147483646 h 26075"/>
                <a:gd name="T16" fmla="*/ 0 w 26188"/>
                <a:gd name="T17" fmla="*/ 2147483646 h 26075"/>
                <a:gd name="T18" fmla="*/ 2147483646 w 26188"/>
                <a:gd name="T19" fmla="*/ 2147483646 h 26075"/>
                <a:gd name="T20" fmla="*/ 2147483646 w 26188"/>
                <a:gd name="T21" fmla="*/ 2147483646 h 26075"/>
                <a:gd name="T22" fmla="*/ 2147483646 w 26188"/>
                <a:gd name="T23" fmla="*/ 2147483646 h 26075"/>
                <a:gd name="T24" fmla="*/ 2147483646 w 26188"/>
                <a:gd name="T25" fmla="*/ 2147483646 h 26075"/>
                <a:gd name="T26" fmla="*/ 2147483646 w 26188"/>
                <a:gd name="T27" fmla="*/ 2147483646 h 26075"/>
                <a:gd name="T28" fmla="*/ 2147483646 w 26188"/>
                <a:gd name="T29" fmla="*/ 2147483646 h 26075"/>
                <a:gd name="T30" fmla="*/ 2147483646 w 26188"/>
                <a:gd name="T31" fmla="*/ 0 h 260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8" name="Google Shape;1445;p27"/>
            <p:cNvSpPr>
              <a:spLocks/>
            </p:cNvSpPr>
            <p:nvPr/>
          </p:nvSpPr>
          <p:spPr bwMode="auto">
            <a:xfrm flipH="1">
              <a:off x="2209845" y="2171804"/>
              <a:ext cx="735934" cy="729666"/>
            </a:xfrm>
            <a:custGeom>
              <a:avLst/>
              <a:gdLst>
                <a:gd name="T0" fmla="*/ 2147483646 w 26826"/>
                <a:gd name="T1" fmla="*/ 2147483646 h 26609"/>
                <a:gd name="T2" fmla="*/ 2147483646 w 26826"/>
                <a:gd name="T3" fmla="*/ 2147483646 h 26609"/>
                <a:gd name="T4" fmla="*/ 2147483646 w 26826"/>
                <a:gd name="T5" fmla="*/ 2147483646 h 26609"/>
                <a:gd name="T6" fmla="*/ 2147483646 w 26826"/>
                <a:gd name="T7" fmla="*/ 2147483646 h 26609"/>
                <a:gd name="T8" fmla="*/ 2147483646 w 26826"/>
                <a:gd name="T9" fmla="*/ 2147483646 h 26609"/>
                <a:gd name="T10" fmla="*/ 2147483646 w 26826"/>
                <a:gd name="T11" fmla="*/ 2147483646 h 26609"/>
                <a:gd name="T12" fmla="*/ 2147483646 w 26826"/>
                <a:gd name="T13" fmla="*/ 2147483646 h 26609"/>
                <a:gd name="T14" fmla="*/ 2147483646 w 26826"/>
                <a:gd name="T15" fmla="*/ 2147483646 h 26609"/>
                <a:gd name="T16" fmla="*/ 2147483646 w 26826"/>
                <a:gd name="T17" fmla="*/ 2147483646 h 26609"/>
                <a:gd name="T18" fmla="*/ 2147483646 w 26826"/>
                <a:gd name="T19" fmla="*/ 2147483646 h 26609"/>
                <a:gd name="T20" fmla="*/ 2147483646 w 26826"/>
                <a:gd name="T21" fmla="*/ 2147483646 h 26609"/>
                <a:gd name="T22" fmla="*/ 2147483646 w 26826"/>
                <a:gd name="T23" fmla="*/ 2147483646 h 26609"/>
                <a:gd name="T24" fmla="*/ 2147483646 w 26826"/>
                <a:gd name="T25" fmla="*/ 2147483646 h 26609"/>
                <a:gd name="T26" fmla="*/ 2147483646 w 26826"/>
                <a:gd name="T27" fmla="*/ 2147483646 h 26609"/>
                <a:gd name="T28" fmla="*/ 2147483646 w 26826"/>
                <a:gd name="T29" fmla="*/ 2147483646 h 26609"/>
                <a:gd name="T30" fmla="*/ 2147483646 w 26826"/>
                <a:gd name="T31" fmla="*/ 2147483646 h 26609"/>
                <a:gd name="T32" fmla="*/ 2147483646 w 26826"/>
                <a:gd name="T33" fmla="*/ 2147483646 h 26609"/>
                <a:gd name="T34" fmla="*/ 2147483646 w 26826"/>
                <a:gd name="T35" fmla="*/ 2147483646 h 26609"/>
                <a:gd name="T36" fmla="*/ 2147483646 w 26826"/>
                <a:gd name="T37" fmla="*/ 2147483646 h 26609"/>
                <a:gd name="T38" fmla="*/ 2147483646 w 26826"/>
                <a:gd name="T39" fmla="*/ 2147483646 h 26609"/>
                <a:gd name="T40" fmla="*/ 2147483646 w 26826"/>
                <a:gd name="T41" fmla="*/ 2147483646 h 26609"/>
                <a:gd name="T42" fmla="*/ 2147483646 w 26826"/>
                <a:gd name="T43" fmla="*/ 2147483646 h 26609"/>
                <a:gd name="T44" fmla="*/ 2147483646 w 26826"/>
                <a:gd name="T45" fmla="*/ 2147483646 h 26609"/>
                <a:gd name="T46" fmla="*/ 2147483646 w 26826"/>
                <a:gd name="T47" fmla="*/ 2147483646 h 26609"/>
                <a:gd name="T48" fmla="*/ 2147483646 w 26826"/>
                <a:gd name="T49" fmla="*/ 2147483646 h 26609"/>
                <a:gd name="T50" fmla="*/ 2147483646 w 26826"/>
                <a:gd name="T51" fmla="*/ 2147483646 h 26609"/>
                <a:gd name="T52" fmla="*/ 2147483646 w 26826"/>
                <a:gd name="T53" fmla="*/ 2147483646 h 26609"/>
                <a:gd name="T54" fmla="*/ 2147483646 w 26826"/>
                <a:gd name="T55" fmla="*/ 2147483646 h 26609"/>
                <a:gd name="T56" fmla="*/ 2147483646 w 26826"/>
                <a:gd name="T57" fmla="*/ 2147483646 h 26609"/>
                <a:gd name="T58" fmla="*/ 2147483646 w 26826"/>
                <a:gd name="T59" fmla="*/ 2147483646 h 26609"/>
                <a:gd name="T60" fmla="*/ 2147483646 w 26826"/>
                <a:gd name="T61" fmla="*/ 2147483646 h 26609"/>
                <a:gd name="T62" fmla="*/ 2147483646 w 26826"/>
                <a:gd name="T63" fmla="*/ 2147483646 h 26609"/>
                <a:gd name="T64" fmla="*/ 2147483646 w 26826"/>
                <a:gd name="T65" fmla="*/ 2147483646 h 26609"/>
                <a:gd name="T66" fmla="*/ 2147483646 w 26826"/>
                <a:gd name="T67" fmla="*/ 2147483646 h 26609"/>
                <a:gd name="T68" fmla="*/ 2147483646 w 26826"/>
                <a:gd name="T69" fmla="*/ 2147483646 h 26609"/>
                <a:gd name="T70" fmla="*/ 2147483646 w 26826"/>
                <a:gd name="T71" fmla="*/ 2147483646 h 26609"/>
                <a:gd name="T72" fmla="*/ 2147483646 w 26826"/>
                <a:gd name="T73" fmla="*/ 2147483646 h 26609"/>
                <a:gd name="T74" fmla="*/ 2147483646 w 26826"/>
                <a:gd name="T75" fmla="*/ 2147483646 h 26609"/>
                <a:gd name="T76" fmla="*/ 2147483646 w 26826"/>
                <a:gd name="T77" fmla="*/ 2147483646 h 26609"/>
                <a:gd name="T78" fmla="*/ 2147483646 w 26826"/>
                <a:gd name="T79" fmla="*/ 2147483646 h 26609"/>
                <a:gd name="T80" fmla="*/ 2147483646 w 26826"/>
                <a:gd name="T81" fmla="*/ 2147483646 h 26609"/>
                <a:gd name="T82" fmla="*/ 2147483646 w 26826"/>
                <a:gd name="T83" fmla="*/ 2147483646 h 26609"/>
                <a:gd name="T84" fmla="*/ 2147483646 w 26826"/>
                <a:gd name="T85" fmla="*/ 2147483646 h 26609"/>
                <a:gd name="T86" fmla="*/ 2147483646 w 26826"/>
                <a:gd name="T87" fmla="*/ 2147483646 h 26609"/>
                <a:gd name="T88" fmla="*/ 2147483646 w 26826"/>
                <a:gd name="T89" fmla="*/ 2147483646 h 26609"/>
                <a:gd name="T90" fmla="*/ 2147483646 w 26826"/>
                <a:gd name="T91" fmla="*/ 2147483646 h 2660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48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9" name="Google Shape;1446;p27"/>
            <p:cNvSpPr>
              <a:spLocks/>
            </p:cNvSpPr>
            <p:nvPr/>
          </p:nvSpPr>
          <p:spPr bwMode="auto">
            <a:xfrm flipH="1">
              <a:off x="2359890" y="1236212"/>
              <a:ext cx="50015" cy="78561"/>
            </a:xfrm>
            <a:custGeom>
              <a:avLst/>
              <a:gdLst>
                <a:gd name="T0" fmla="*/ 2147483646 w 1832"/>
                <a:gd name="T1" fmla="*/ 2147483646 h 2877"/>
                <a:gd name="T2" fmla="*/ 2147483646 w 1832"/>
                <a:gd name="T3" fmla="*/ 2147483646 h 2877"/>
                <a:gd name="T4" fmla="*/ 2147483646 w 1832"/>
                <a:gd name="T5" fmla="*/ 2147483646 h 2877"/>
                <a:gd name="T6" fmla="*/ 2147483646 w 1832"/>
                <a:gd name="T7" fmla="*/ 2147483646 h 2877"/>
                <a:gd name="T8" fmla="*/ 2147483646 w 1832"/>
                <a:gd name="T9" fmla="*/ 2147483646 h 2877"/>
                <a:gd name="T10" fmla="*/ 2147483646 w 1832"/>
                <a:gd name="T11" fmla="*/ 2147483646 h 2877"/>
                <a:gd name="T12" fmla="*/ 2147483646 w 1832"/>
                <a:gd name="T13" fmla="*/ 2147483646 h 28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Google Shape;1447;p27"/>
            <p:cNvSpPr>
              <a:spLocks/>
            </p:cNvSpPr>
            <p:nvPr/>
          </p:nvSpPr>
          <p:spPr bwMode="auto">
            <a:xfrm flipH="1">
              <a:off x="2464683" y="1235022"/>
              <a:ext cx="51206" cy="78561"/>
            </a:xfrm>
            <a:custGeom>
              <a:avLst/>
              <a:gdLst>
                <a:gd name="T0" fmla="*/ 2147483646 w 1834"/>
                <a:gd name="T1" fmla="*/ 0 h 2875"/>
                <a:gd name="T2" fmla="*/ 2147483646 w 1834"/>
                <a:gd name="T3" fmla="*/ 2147483646 h 2875"/>
                <a:gd name="T4" fmla="*/ 2147483646 w 1834"/>
                <a:gd name="T5" fmla="*/ 2147483646 h 2875"/>
                <a:gd name="T6" fmla="*/ 2147483646 w 1834"/>
                <a:gd name="T7" fmla="*/ 2147483646 h 2875"/>
                <a:gd name="T8" fmla="*/ 2147483646 w 1834"/>
                <a:gd name="T9" fmla="*/ 2147483646 h 2875"/>
                <a:gd name="T10" fmla="*/ 2147483646 w 1834"/>
                <a:gd name="T11" fmla="*/ 2147483646 h 2875"/>
                <a:gd name="T12" fmla="*/ 2147483646 w 1834"/>
                <a:gd name="T13" fmla="*/ 0 h 2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1" name="Google Shape;1448;p27"/>
            <p:cNvSpPr>
              <a:spLocks/>
            </p:cNvSpPr>
            <p:nvPr/>
          </p:nvSpPr>
          <p:spPr bwMode="auto">
            <a:xfrm flipH="1">
              <a:off x="2412286" y="1427854"/>
              <a:ext cx="496577" cy="129744"/>
            </a:xfrm>
            <a:custGeom>
              <a:avLst/>
              <a:gdLst>
                <a:gd name="T0" fmla="*/ 2147483646 w 18127"/>
                <a:gd name="T1" fmla="*/ 2147483646 h 4748"/>
                <a:gd name="T2" fmla="*/ 2147483646 w 18127"/>
                <a:gd name="T3" fmla="*/ 2147483646 h 4748"/>
                <a:gd name="T4" fmla="*/ 2147483646 w 18127"/>
                <a:gd name="T5" fmla="*/ 2147483646 h 4748"/>
                <a:gd name="T6" fmla="*/ 2147483646 w 18127"/>
                <a:gd name="T7" fmla="*/ 2147483646 h 4748"/>
                <a:gd name="T8" fmla="*/ 2147483646 w 18127"/>
                <a:gd name="T9" fmla="*/ 2147483646 h 4748"/>
                <a:gd name="T10" fmla="*/ 2147483646 w 18127"/>
                <a:gd name="T11" fmla="*/ 2147483646 h 4748"/>
                <a:gd name="T12" fmla="*/ 0 w 18127"/>
                <a:gd name="T13" fmla="*/ 2147483646 h 4748"/>
                <a:gd name="T14" fmla="*/ 0 w 18127"/>
                <a:gd name="T15" fmla="*/ 2147483646 h 4748"/>
                <a:gd name="T16" fmla="*/ 2147483646 w 18127"/>
                <a:gd name="T17" fmla="*/ 2147483646 h 4748"/>
                <a:gd name="T18" fmla="*/ 2147483646 w 18127"/>
                <a:gd name="T19" fmla="*/ 2147483646 h 4748"/>
                <a:gd name="T20" fmla="*/ 2147483646 w 18127"/>
                <a:gd name="T21" fmla="*/ 2147483646 h 4748"/>
                <a:gd name="T22" fmla="*/ 2147483646 w 18127"/>
                <a:gd name="T23" fmla="*/ 2147483646 h 4748"/>
                <a:gd name="T24" fmla="*/ 2147483646 w 18127"/>
                <a:gd name="T25" fmla="*/ 2147483646 h 4748"/>
                <a:gd name="T26" fmla="*/ 2147483646 w 18127"/>
                <a:gd name="T27" fmla="*/ 2147483646 h 4748"/>
                <a:gd name="T28" fmla="*/ 2147483646 w 18127"/>
                <a:gd name="T29" fmla="*/ 2147483646 h 47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2" name="Google Shape;1449;p27"/>
            <p:cNvSpPr>
              <a:spLocks/>
            </p:cNvSpPr>
            <p:nvPr/>
          </p:nvSpPr>
          <p:spPr bwMode="auto">
            <a:xfrm flipH="1">
              <a:off x="2388470" y="1418332"/>
              <a:ext cx="76213" cy="39280"/>
            </a:xfrm>
            <a:custGeom>
              <a:avLst/>
              <a:gdLst>
                <a:gd name="T0" fmla="*/ 2147483646 w 2813"/>
                <a:gd name="T1" fmla="*/ 2147483646 h 1451"/>
                <a:gd name="T2" fmla="*/ 2147483646 w 2813"/>
                <a:gd name="T3" fmla="*/ 2147483646 h 1451"/>
                <a:gd name="T4" fmla="*/ 0 w 2813"/>
                <a:gd name="T5" fmla="*/ 2147483646 h 1451"/>
                <a:gd name="T6" fmla="*/ 2147483646 w 2813"/>
                <a:gd name="T7" fmla="*/ 2147483646 h 1451"/>
                <a:gd name="T8" fmla="*/ 2147483646 w 2813"/>
                <a:gd name="T9" fmla="*/ 2147483646 h 1451"/>
                <a:gd name="T10" fmla="*/ 2147483646 w 2813"/>
                <a:gd name="T11" fmla="*/ 2147483646 h 1451"/>
                <a:gd name="T12" fmla="*/ 2147483646 w 2813"/>
                <a:gd name="T13" fmla="*/ 2147483646 h 1451"/>
                <a:gd name="T14" fmla="*/ 2147483646 w 2813"/>
                <a:gd name="T15" fmla="*/ 2147483646 h 1451"/>
                <a:gd name="T16" fmla="*/ 2147483646 w 2813"/>
                <a:gd name="T17" fmla="*/ 2147483646 h 14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3" name="Google Shape;1450;p27"/>
            <p:cNvSpPr>
              <a:spLocks/>
            </p:cNvSpPr>
            <p:nvPr/>
          </p:nvSpPr>
          <p:spPr bwMode="auto">
            <a:xfrm flipH="1">
              <a:off x="3124404" y="1258829"/>
              <a:ext cx="35725" cy="48803"/>
            </a:xfrm>
            <a:custGeom>
              <a:avLst/>
              <a:gdLst>
                <a:gd name="T0" fmla="*/ 2147483646 w 1288"/>
                <a:gd name="T1" fmla="*/ 0 h 1801"/>
                <a:gd name="T2" fmla="*/ 0 w 1288"/>
                <a:gd name="T3" fmla="*/ 2147483646 h 1801"/>
                <a:gd name="T4" fmla="*/ 2147483646 w 1288"/>
                <a:gd name="T5" fmla="*/ 2147483646 h 1801"/>
                <a:gd name="T6" fmla="*/ 2147483646 w 1288"/>
                <a:gd name="T7" fmla="*/ 2147483646 h 1801"/>
                <a:gd name="T8" fmla="*/ 2147483646 w 1288"/>
                <a:gd name="T9" fmla="*/ 0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Google Shape;1451;p27"/>
            <p:cNvSpPr>
              <a:spLocks/>
            </p:cNvSpPr>
            <p:nvPr/>
          </p:nvSpPr>
          <p:spPr bwMode="auto">
            <a:xfrm flipH="1">
              <a:off x="3238724" y="1269541"/>
              <a:ext cx="35725" cy="48803"/>
            </a:xfrm>
            <a:custGeom>
              <a:avLst/>
              <a:gdLst>
                <a:gd name="T0" fmla="*/ 2147483646 w 1288"/>
                <a:gd name="T1" fmla="*/ 2147483646 h 1801"/>
                <a:gd name="T2" fmla="*/ 0 w 1288"/>
                <a:gd name="T3" fmla="*/ 2147483646 h 1801"/>
                <a:gd name="T4" fmla="*/ 2147483646 w 1288"/>
                <a:gd name="T5" fmla="*/ 2147483646 h 1801"/>
                <a:gd name="T6" fmla="*/ 2147483646 w 1288"/>
                <a:gd name="T7" fmla="*/ 2147483646 h 1801"/>
                <a:gd name="T8" fmla="*/ 2147483646 w 1288"/>
                <a:gd name="T9" fmla="*/ 2147483646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5" name="Google Shape;1452;p27"/>
            <p:cNvSpPr>
              <a:spLocks/>
            </p:cNvSpPr>
            <p:nvPr/>
          </p:nvSpPr>
          <p:spPr bwMode="auto">
            <a:xfrm flipH="1">
              <a:off x="2114578" y="2920515"/>
              <a:ext cx="15481" cy="141648"/>
            </a:xfrm>
            <a:custGeom>
              <a:avLst/>
              <a:gdLst>
                <a:gd name="T0" fmla="*/ 2147483646 w 540"/>
                <a:gd name="T1" fmla="*/ 0 h 5167"/>
                <a:gd name="T2" fmla="*/ 2147483646 w 540"/>
                <a:gd name="T3" fmla="*/ 2147483646 h 5167"/>
                <a:gd name="T4" fmla="*/ 2147483646 w 540"/>
                <a:gd name="T5" fmla="*/ 2147483646 h 5167"/>
                <a:gd name="T6" fmla="*/ 2147483646 w 540"/>
                <a:gd name="T7" fmla="*/ 2147483646 h 5167"/>
                <a:gd name="T8" fmla="*/ 2147483646 w 540"/>
                <a:gd name="T9" fmla="*/ 0 h 5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6" name="Google Shape;1453;p27"/>
            <p:cNvSpPr/>
            <p:nvPr/>
          </p:nvSpPr>
          <p:spPr>
            <a:xfrm flipH="1">
              <a:off x="1845450" y="1542125"/>
              <a:ext cx="296518" cy="147600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Google Shape;1454;p27"/>
            <p:cNvSpPr>
              <a:spLocks/>
            </p:cNvSpPr>
            <p:nvPr/>
          </p:nvSpPr>
          <p:spPr bwMode="auto">
            <a:xfrm flipH="1">
              <a:off x="1853787" y="1661157"/>
              <a:ext cx="78595" cy="592779"/>
            </a:xfrm>
            <a:custGeom>
              <a:avLst/>
              <a:gdLst>
                <a:gd name="T0" fmla="*/ 2147483646 w 2844"/>
                <a:gd name="T1" fmla="*/ 2147483646 h 21614"/>
                <a:gd name="T2" fmla="*/ 2147483646 w 2844"/>
                <a:gd name="T3" fmla="*/ 2147483646 h 21614"/>
                <a:gd name="T4" fmla="*/ 2147483646 w 2844"/>
                <a:gd name="T5" fmla="*/ 2147483646 h 21614"/>
                <a:gd name="T6" fmla="*/ 2147483646 w 2844"/>
                <a:gd name="T7" fmla="*/ 2147483646 h 21614"/>
                <a:gd name="T8" fmla="*/ 2147483646 w 2844"/>
                <a:gd name="T9" fmla="*/ 2147483646 h 21614"/>
                <a:gd name="T10" fmla="*/ 2147483646 w 2844"/>
                <a:gd name="T11" fmla="*/ 2147483646 h 21614"/>
                <a:gd name="T12" fmla="*/ 2147483646 w 2844"/>
                <a:gd name="T13" fmla="*/ 2147483646 h 21614"/>
                <a:gd name="T14" fmla="*/ 2147483646 w 2844"/>
                <a:gd name="T15" fmla="*/ 2147483646 h 21614"/>
                <a:gd name="T16" fmla="*/ 2147483646 w 2844"/>
                <a:gd name="T17" fmla="*/ 2147483646 h 21614"/>
                <a:gd name="T18" fmla="*/ 2147483646 w 2844"/>
                <a:gd name="T19" fmla="*/ 2147483646 h 21614"/>
                <a:gd name="T20" fmla="*/ 2147483646 w 2844"/>
                <a:gd name="T21" fmla="*/ 2147483646 h 21614"/>
                <a:gd name="T22" fmla="*/ 2147483646 w 2844"/>
                <a:gd name="T23" fmla="*/ 2147483646 h 21614"/>
                <a:gd name="T24" fmla="*/ 2147483646 w 2844"/>
                <a:gd name="T25" fmla="*/ 2147483646 h 21614"/>
                <a:gd name="T26" fmla="*/ 2147483646 w 2844"/>
                <a:gd name="T27" fmla="*/ 2147483646 h 21614"/>
                <a:gd name="T28" fmla="*/ 2147483646 w 2844"/>
                <a:gd name="T29" fmla="*/ 2147483646 h 21614"/>
                <a:gd name="T30" fmla="*/ 2147483646 w 2844"/>
                <a:gd name="T31" fmla="*/ 2147483646 h 21614"/>
                <a:gd name="T32" fmla="*/ 2147483646 w 2844"/>
                <a:gd name="T33" fmla="*/ 2147483646 h 21614"/>
                <a:gd name="T34" fmla="*/ 2147483646 w 2844"/>
                <a:gd name="T35" fmla="*/ 2147483646 h 21614"/>
                <a:gd name="T36" fmla="*/ 2147483646 w 2844"/>
                <a:gd name="T37" fmla="*/ 2147483646 h 21614"/>
                <a:gd name="T38" fmla="*/ 2147483646 w 2844"/>
                <a:gd name="T39" fmla="*/ 2147483646 h 21614"/>
                <a:gd name="T40" fmla="*/ 2147483646 w 2844"/>
                <a:gd name="T41" fmla="*/ 2147483646 h 21614"/>
                <a:gd name="T42" fmla="*/ 2147483646 w 2844"/>
                <a:gd name="T43" fmla="*/ 2147483646 h 21614"/>
                <a:gd name="T44" fmla="*/ 2147483646 w 2844"/>
                <a:gd name="T45" fmla="*/ 2147483646 h 21614"/>
                <a:gd name="T46" fmla="*/ 2147483646 w 2844"/>
                <a:gd name="T47" fmla="*/ 2147483646 h 21614"/>
                <a:gd name="T48" fmla="*/ 2147483646 w 2844"/>
                <a:gd name="T49" fmla="*/ 2147483646 h 21614"/>
                <a:gd name="T50" fmla="*/ 2147483646 w 2844"/>
                <a:gd name="T51" fmla="*/ 2147483646 h 21614"/>
                <a:gd name="T52" fmla="*/ 2147483646 w 2844"/>
                <a:gd name="T53" fmla="*/ 2147483646 h 21614"/>
                <a:gd name="T54" fmla="*/ 2147483646 w 2844"/>
                <a:gd name="T55" fmla="*/ 2147483646 h 21614"/>
                <a:gd name="T56" fmla="*/ 2147483646 w 2844"/>
                <a:gd name="T57" fmla="*/ 2147483646 h 21614"/>
                <a:gd name="T58" fmla="*/ 2147483646 w 2844"/>
                <a:gd name="T59" fmla="*/ 2147483646 h 21614"/>
                <a:gd name="T60" fmla="*/ 2147483646 w 2844"/>
                <a:gd name="T61" fmla="*/ 2147483646 h 21614"/>
                <a:gd name="T62" fmla="*/ 2147483646 w 2844"/>
                <a:gd name="T63" fmla="*/ 2147483646 h 21614"/>
                <a:gd name="T64" fmla="*/ 2147483646 w 2844"/>
                <a:gd name="T65" fmla="*/ 2147483646 h 21614"/>
                <a:gd name="T66" fmla="*/ 2147483646 w 2844"/>
                <a:gd name="T67" fmla="*/ 2147483646 h 21614"/>
                <a:gd name="T68" fmla="*/ 2147483646 w 2844"/>
                <a:gd name="T69" fmla="*/ 2147483646 h 21614"/>
                <a:gd name="T70" fmla="*/ 2147483646 w 2844"/>
                <a:gd name="T71" fmla="*/ 2147483646 h 21614"/>
                <a:gd name="T72" fmla="*/ 2147483646 w 2844"/>
                <a:gd name="T73" fmla="*/ 2147483646 h 21614"/>
                <a:gd name="T74" fmla="*/ 2147483646 w 2844"/>
                <a:gd name="T75" fmla="*/ 2147483646 h 21614"/>
                <a:gd name="T76" fmla="*/ 2147483646 w 2844"/>
                <a:gd name="T77" fmla="*/ 2147483646 h 21614"/>
                <a:gd name="T78" fmla="*/ 2147483646 w 2844"/>
                <a:gd name="T79" fmla="*/ 2147483646 h 21614"/>
                <a:gd name="T80" fmla="*/ 2147483646 w 2844"/>
                <a:gd name="T81" fmla="*/ 2147483646 h 21614"/>
                <a:gd name="T82" fmla="*/ 2147483646 w 2844"/>
                <a:gd name="T83" fmla="*/ 2147483646 h 21614"/>
                <a:gd name="T84" fmla="*/ 2147483646 w 2844"/>
                <a:gd name="T85" fmla="*/ 2147483646 h 21614"/>
                <a:gd name="T86" fmla="*/ 2147483646 w 2844"/>
                <a:gd name="T87" fmla="*/ 2147483646 h 21614"/>
                <a:gd name="T88" fmla="*/ 2147483646 w 2844"/>
                <a:gd name="T89" fmla="*/ 2147483646 h 21614"/>
                <a:gd name="T90" fmla="*/ 2147483646 w 2844"/>
                <a:gd name="T91" fmla="*/ 2147483646 h 21614"/>
                <a:gd name="T92" fmla="*/ 2147483646 w 2844"/>
                <a:gd name="T93" fmla="*/ 2147483646 h 21614"/>
                <a:gd name="T94" fmla="*/ 2147483646 w 2844"/>
                <a:gd name="T95" fmla="*/ 2147483646 h 21614"/>
                <a:gd name="T96" fmla="*/ 2147483646 w 2844"/>
                <a:gd name="T97" fmla="*/ 2147483646 h 216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lnTo>
                    <a:pt x="2616" y="5952"/>
                  </a:ln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lnTo>
                    <a:pt x="2599" y="6956"/>
                  </a:ln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Google Shape;1455;p27"/>
            <p:cNvSpPr>
              <a:spLocks/>
            </p:cNvSpPr>
            <p:nvPr/>
          </p:nvSpPr>
          <p:spPr bwMode="auto">
            <a:xfrm flipH="1">
              <a:off x="1854977" y="2253936"/>
              <a:ext cx="41679" cy="30948"/>
            </a:xfrm>
            <a:custGeom>
              <a:avLst/>
              <a:gdLst>
                <a:gd name="T0" fmla="*/ 0 w 1519"/>
                <a:gd name="T1" fmla="*/ 0 h 1151"/>
                <a:gd name="T2" fmla="*/ 0 w 1519"/>
                <a:gd name="T3" fmla="*/ 2147483646 h 1151"/>
                <a:gd name="T4" fmla="*/ 2147483646 w 1519"/>
                <a:gd name="T5" fmla="*/ 2147483646 h 1151"/>
                <a:gd name="T6" fmla="*/ 2147483646 w 1519"/>
                <a:gd name="T7" fmla="*/ 0 h 1151"/>
                <a:gd name="T8" fmla="*/ 0 w 1519"/>
                <a:gd name="T9" fmla="*/ 0 h 1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5887833" y="720000"/>
            <a:ext cx="5047200" cy="1502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5887833" y="2941300"/>
            <a:ext cx="5047200" cy="16372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5887836" y="5640233"/>
            <a:ext cx="5047200" cy="49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53485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06952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9148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E51BED-7108-4CE7-894E-04976D0BC2F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2D01BE-78DC-4895-A2B4-C57CD27285C0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09199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DD6065-346E-4882-9971-1F9F30111C0A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BA4C01-2786-4D90-B88F-970C8C479251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37387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3FA6F-FBA0-4B2E-8A76-8CEADDFC61E6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70BE32-EB8E-4725-BE3D-0ED616B0F9E0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564656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49;p7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350;p7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351;p7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352;p7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353;p7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354;p7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355;p7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356;p7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357;p7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358;p7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359;p7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360;p7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361;p7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362;p7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363;p7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364;p7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365;p7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366;p7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367;p7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368;p7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369;p7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370;p7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371;p7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372;p7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373;p7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374;p7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375;p7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376;p7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377;p7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378;p7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379;p7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380;p7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381;p7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382;p7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383;p7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825167" y="1690433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825167" y="2463073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825167" y="323571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825167" y="400835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825167" y="478099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825167" y="5553636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5333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bg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49;p9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450;p9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451;p9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452;p9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453;p9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454;p9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455;p9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456;p9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457;p9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458;p9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459;p9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460;p9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461;p9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462;p9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463;p9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464;p9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465;p9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466;p9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467;p9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468;p9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469;p9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470;p9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471;p9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472;p9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473;p9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474;p9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475;p9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476;p9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477;p9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478;p9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479;p9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480;p9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481;p9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482;p9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483;p9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484;p9"/>
          <p:cNvGrpSpPr>
            <a:grpSpLocks/>
          </p:cNvGrpSpPr>
          <p:nvPr/>
        </p:nvGrpSpPr>
        <p:grpSpPr bwMode="auto">
          <a:xfrm>
            <a:off x="-528638" y="-4400550"/>
            <a:ext cx="14195426" cy="15659100"/>
            <a:chOff x="-396496" y="-3299901"/>
            <a:chExt cx="10646018" cy="11743314"/>
          </a:xfrm>
        </p:grpSpPr>
        <p:grpSp>
          <p:nvGrpSpPr>
            <p:cNvPr id="40" name="Google Shape;485;p9"/>
            <p:cNvGrpSpPr>
              <a:grpSpLocks/>
            </p:cNvGrpSpPr>
            <p:nvPr/>
          </p:nvGrpSpPr>
          <p:grpSpPr bwMode="auto">
            <a:xfrm rot="359204">
              <a:off x="-226245" y="4455163"/>
              <a:ext cx="6950509" cy="3635856"/>
              <a:chOff x="666325" y="727507"/>
              <a:chExt cx="7940043" cy="3876127"/>
            </a:xfrm>
          </p:grpSpPr>
          <p:sp>
            <p:nvSpPr>
              <p:cNvPr id="50" name="Google Shape;486;p9"/>
              <p:cNvSpPr>
                <a:spLocks/>
              </p:cNvSpPr>
              <p:nvPr/>
            </p:nvSpPr>
            <p:spPr bwMode="auto">
              <a:xfrm>
                <a:off x="666325" y="727506"/>
                <a:ext cx="7940043" cy="3876127"/>
              </a:xfrm>
              <a:custGeom>
                <a:avLst/>
                <a:gdLst>
                  <a:gd name="T0" fmla="*/ 100538271 w 199427"/>
                  <a:gd name="T1" fmla="*/ 2147483647 h 84906"/>
                  <a:gd name="T2" fmla="*/ 2147483647 w 199427"/>
                  <a:gd name="T3" fmla="*/ 0 h 84906"/>
                  <a:gd name="T4" fmla="*/ 2147483647 w 199427"/>
                  <a:gd name="T5" fmla="*/ 2147483647 h 84906"/>
                  <a:gd name="T6" fmla="*/ 2147483647 w 199427"/>
                  <a:gd name="T7" fmla="*/ 2147483647 h 84906"/>
                  <a:gd name="T8" fmla="*/ 2147483647 w 199427"/>
                  <a:gd name="T9" fmla="*/ 2147483647 h 84906"/>
                  <a:gd name="T10" fmla="*/ 2147483647 w 199427"/>
                  <a:gd name="T11" fmla="*/ 0 h 84906"/>
                  <a:gd name="T12" fmla="*/ 2147483647 w 199427"/>
                  <a:gd name="T13" fmla="*/ 2147483647 h 84906"/>
                  <a:gd name="T14" fmla="*/ 2147483647 w 199427"/>
                  <a:gd name="T15" fmla="*/ 2147483647 h 84906"/>
                  <a:gd name="T16" fmla="*/ 2147483647 w 199427"/>
                  <a:gd name="T17" fmla="*/ 0 h 84906"/>
                  <a:gd name="T18" fmla="*/ 2147483647 w 199427"/>
                  <a:gd name="T19" fmla="*/ 2147483647 h 84906"/>
                  <a:gd name="T20" fmla="*/ 2147483647 w 199427"/>
                  <a:gd name="T21" fmla="*/ 2147483647 h 84906"/>
                  <a:gd name="T22" fmla="*/ 2147483647 w 199427"/>
                  <a:gd name="T23" fmla="*/ 2147483647 h 84906"/>
                  <a:gd name="T24" fmla="*/ 2147483647 w 199427"/>
                  <a:gd name="T25" fmla="*/ 0 h 84906"/>
                  <a:gd name="T26" fmla="*/ 2147483647 w 199427"/>
                  <a:gd name="T27" fmla="*/ 2147483647 h 84906"/>
                  <a:gd name="T28" fmla="*/ 2147483647 w 199427"/>
                  <a:gd name="T29" fmla="*/ 2147483647 h 84906"/>
                  <a:gd name="T30" fmla="*/ 2147483647 w 199427"/>
                  <a:gd name="T31" fmla="*/ 0 h 84906"/>
                  <a:gd name="T32" fmla="*/ 2147483647 w 199427"/>
                  <a:gd name="T33" fmla="*/ 2147483647 h 84906"/>
                  <a:gd name="T34" fmla="*/ 2147483647 w 199427"/>
                  <a:gd name="T35" fmla="*/ 2147483647 h 84906"/>
                  <a:gd name="T36" fmla="*/ 2147483647 w 199427"/>
                  <a:gd name="T37" fmla="*/ 2147483647 h 84906"/>
                  <a:gd name="T38" fmla="*/ 2147483647 w 199427"/>
                  <a:gd name="T39" fmla="*/ 0 h 84906"/>
                  <a:gd name="T40" fmla="*/ 2147483647 w 199427"/>
                  <a:gd name="T41" fmla="*/ 2147483647 h 84906"/>
                  <a:gd name="T42" fmla="*/ 2147483647 w 199427"/>
                  <a:gd name="T43" fmla="*/ 2147483647 h 84906"/>
                  <a:gd name="T44" fmla="*/ 2147483647 w 199427"/>
                  <a:gd name="T45" fmla="*/ 0 h 84906"/>
                  <a:gd name="T46" fmla="*/ 2147483647 w 199427"/>
                  <a:gd name="T47" fmla="*/ 2147483647 h 84906"/>
                  <a:gd name="T48" fmla="*/ 2147483647 w 199427"/>
                  <a:gd name="T49" fmla="*/ 2147483647 h 84906"/>
                  <a:gd name="T50" fmla="*/ 2147483647 w 199427"/>
                  <a:gd name="T51" fmla="*/ 2147483647 h 84906"/>
                  <a:gd name="T52" fmla="*/ 2147483647 w 199427"/>
                  <a:gd name="T53" fmla="*/ 0 h 84906"/>
                  <a:gd name="T54" fmla="*/ 2147483647 w 199427"/>
                  <a:gd name="T55" fmla="*/ 2147483647 h 84906"/>
                  <a:gd name="T56" fmla="*/ 2147483647 w 199427"/>
                  <a:gd name="T57" fmla="*/ 2147483647 h 84906"/>
                  <a:gd name="T58" fmla="*/ 2147483647 w 199427"/>
                  <a:gd name="T59" fmla="*/ 0 h 84906"/>
                  <a:gd name="T60" fmla="*/ 2147483647 w 199427"/>
                  <a:gd name="T61" fmla="*/ 2147483647 h 84906"/>
                  <a:gd name="T62" fmla="*/ 2147483647 w 199427"/>
                  <a:gd name="T63" fmla="*/ 2147483647 h 84906"/>
                  <a:gd name="T64" fmla="*/ 2147483647 w 199427"/>
                  <a:gd name="T65" fmla="*/ 2147483647 h 84906"/>
                  <a:gd name="T66" fmla="*/ 2147483647 w 199427"/>
                  <a:gd name="T67" fmla="*/ 0 h 84906"/>
                  <a:gd name="T68" fmla="*/ 2147483647 w 199427"/>
                  <a:gd name="T69" fmla="*/ 2147483647 h 84906"/>
                  <a:gd name="T70" fmla="*/ 2147483647 w 199427"/>
                  <a:gd name="T71" fmla="*/ 2147483647 h 84906"/>
                  <a:gd name="T72" fmla="*/ 2147483647 w 199427"/>
                  <a:gd name="T73" fmla="*/ 0 h 84906"/>
                  <a:gd name="T74" fmla="*/ 2147483647 w 199427"/>
                  <a:gd name="T75" fmla="*/ 2147483647 h 84906"/>
                  <a:gd name="T76" fmla="*/ 2147483647 w 199427"/>
                  <a:gd name="T77" fmla="*/ 2147483647 h 84906"/>
                  <a:gd name="T78" fmla="*/ 2147483647 w 199427"/>
                  <a:gd name="T79" fmla="*/ 2147483647 h 84906"/>
                  <a:gd name="T80" fmla="*/ 100538271 w 199427"/>
                  <a:gd name="T81" fmla="*/ 0 h 849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171450" dir="2940005" algn="bl" rotWithShape="0">
                  <a:srgbClr val="000000">
                    <a:alpha val="14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487;p9"/>
              <p:cNvSpPr>
                <a:spLocks/>
              </p:cNvSpPr>
              <p:nvPr/>
            </p:nvSpPr>
            <p:spPr bwMode="auto">
              <a:xfrm>
                <a:off x="675059" y="1468664"/>
                <a:ext cx="7921002" cy="19038"/>
              </a:xfrm>
              <a:custGeom>
                <a:avLst/>
                <a:gdLst>
                  <a:gd name="T0" fmla="*/ 100541626 w 198947"/>
                  <a:gd name="T1" fmla="*/ 0 h 481"/>
                  <a:gd name="T2" fmla="*/ 100541626 w 198947"/>
                  <a:gd name="T3" fmla="*/ 2147483647 h 481"/>
                  <a:gd name="T4" fmla="*/ 2147483647 w 198947"/>
                  <a:gd name="T5" fmla="*/ 2147483647 h 481"/>
                  <a:gd name="T6" fmla="*/ 2147483647 w 198947"/>
                  <a:gd name="T7" fmla="*/ 0 h 481"/>
                  <a:gd name="T8" fmla="*/ 10054162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488;p9"/>
              <p:cNvSpPr>
                <a:spLocks/>
              </p:cNvSpPr>
              <p:nvPr/>
            </p:nvSpPr>
            <p:spPr bwMode="auto">
              <a:xfrm>
                <a:off x="677080" y="1912569"/>
                <a:ext cx="7921003" cy="19038"/>
              </a:xfrm>
              <a:custGeom>
                <a:avLst/>
                <a:gdLst>
                  <a:gd name="T0" fmla="*/ 100541639 w 198947"/>
                  <a:gd name="T1" fmla="*/ 0 h 481"/>
                  <a:gd name="T2" fmla="*/ 100541639 w 198947"/>
                  <a:gd name="T3" fmla="*/ 2147483647 h 481"/>
                  <a:gd name="T4" fmla="*/ 2147483647 w 198947"/>
                  <a:gd name="T5" fmla="*/ 2147483647 h 481"/>
                  <a:gd name="T6" fmla="*/ 2147483647 w 198947"/>
                  <a:gd name="T7" fmla="*/ 0 h 481"/>
                  <a:gd name="T8" fmla="*/ 100541639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489;p9"/>
              <p:cNvSpPr>
                <a:spLocks/>
              </p:cNvSpPr>
              <p:nvPr/>
            </p:nvSpPr>
            <p:spPr bwMode="auto">
              <a:xfrm>
                <a:off x="676539" y="2358000"/>
                <a:ext cx="7921002" cy="19038"/>
              </a:xfrm>
              <a:custGeom>
                <a:avLst/>
                <a:gdLst>
                  <a:gd name="T0" fmla="*/ 100541626 w 198947"/>
                  <a:gd name="T1" fmla="*/ 98154070 h 481"/>
                  <a:gd name="T2" fmla="*/ 100541626 w 198947"/>
                  <a:gd name="T3" fmla="*/ 2147483647 h 481"/>
                  <a:gd name="T4" fmla="*/ 2147483647 w 198947"/>
                  <a:gd name="T5" fmla="*/ 2147483647 h 481"/>
                  <a:gd name="T6" fmla="*/ 2147483647 w 198947"/>
                  <a:gd name="T7" fmla="*/ 98154070 h 481"/>
                  <a:gd name="T8" fmla="*/ 100541626 w 198947"/>
                  <a:gd name="T9" fmla="*/ 9815407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490;p9"/>
              <p:cNvSpPr>
                <a:spLocks/>
              </p:cNvSpPr>
              <p:nvPr/>
            </p:nvSpPr>
            <p:spPr bwMode="auto">
              <a:xfrm>
                <a:off x="674503" y="2802302"/>
                <a:ext cx="7921002" cy="19038"/>
              </a:xfrm>
              <a:custGeom>
                <a:avLst/>
                <a:gdLst>
                  <a:gd name="T0" fmla="*/ 100541626 w 198947"/>
                  <a:gd name="T1" fmla="*/ 0 h 481"/>
                  <a:gd name="T2" fmla="*/ 100541626 w 198947"/>
                  <a:gd name="T3" fmla="*/ 2147483647 h 481"/>
                  <a:gd name="T4" fmla="*/ 2147483647 w 198947"/>
                  <a:gd name="T5" fmla="*/ 2147483647 h 481"/>
                  <a:gd name="T6" fmla="*/ 2147483647 w 198947"/>
                  <a:gd name="T7" fmla="*/ 0 h 481"/>
                  <a:gd name="T8" fmla="*/ 10054162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491;p9"/>
              <p:cNvSpPr>
                <a:spLocks/>
              </p:cNvSpPr>
              <p:nvPr/>
            </p:nvSpPr>
            <p:spPr bwMode="auto">
              <a:xfrm>
                <a:off x="675027" y="3245011"/>
                <a:ext cx="7922363" cy="19038"/>
              </a:xfrm>
              <a:custGeom>
                <a:avLst/>
                <a:gdLst>
                  <a:gd name="T0" fmla="*/ 100593625 w 198947"/>
                  <a:gd name="T1" fmla="*/ 0 h 481"/>
                  <a:gd name="T2" fmla="*/ 100593625 w 198947"/>
                  <a:gd name="T3" fmla="*/ 2147483647 h 481"/>
                  <a:gd name="T4" fmla="*/ 2147483647 w 198947"/>
                  <a:gd name="T5" fmla="*/ 2147483647 h 481"/>
                  <a:gd name="T6" fmla="*/ 2147483647 w 198947"/>
                  <a:gd name="T7" fmla="*/ 0 h 481"/>
                  <a:gd name="T8" fmla="*/ 100593625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492;p9"/>
              <p:cNvSpPr>
                <a:spLocks/>
              </p:cNvSpPr>
              <p:nvPr/>
            </p:nvSpPr>
            <p:spPr bwMode="auto">
              <a:xfrm>
                <a:off x="674347" y="3689247"/>
                <a:ext cx="7921003" cy="19038"/>
              </a:xfrm>
              <a:custGeom>
                <a:avLst/>
                <a:gdLst>
                  <a:gd name="T0" fmla="*/ 100541639 w 198947"/>
                  <a:gd name="T1" fmla="*/ 98154070 h 481"/>
                  <a:gd name="T2" fmla="*/ 100541639 w 198947"/>
                  <a:gd name="T3" fmla="*/ 2147483647 h 481"/>
                  <a:gd name="T4" fmla="*/ 2147483647 w 198947"/>
                  <a:gd name="T5" fmla="*/ 2147483647 h 481"/>
                  <a:gd name="T6" fmla="*/ 2147483647 w 198947"/>
                  <a:gd name="T7" fmla="*/ 98154070 h 481"/>
                  <a:gd name="T8" fmla="*/ 100541639 w 198947"/>
                  <a:gd name="T9" fmla="*/ 9815407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493;p9"/>
              <p:cNvSpPr>
                <a:spLocks/>
              </p:cNvSpPr>
              <p:nvPr/>
            </p:nvSpPr>
            <p:spPr bwMode="auto">
              <a:xfrm>
                <a:off x="675016" y="4133284"/>
                <a:ext cx="7921003" cy="19038"/>
              </a:xfrm>
              <a:custGeom>
                <a:avLst/>
                <a:gdLst>
                  <a:gd name="T0" fmla="*/ 100541639 w 198947"/>
                  <a:gd name="T1" fmla="*/ 98154070 h 481"/>
                  <a:gd name="T2" fmla="*/ 100541639 w 198947"/>
                  <a:gd name="T3" fmla="*/ 2147483647 h 481"/>
                  <a:gd name="T4" fmla="*/ 2147483647 w 198947"/>
                  <a:gd name="T5" fmla="*/ 2147483647 h 481"/>
                  <a:gd name="T6" fmla="*/ 2147483647 w 198947"/>
                  <a:gd name="T7" fmla="*/ 98154070 h 481"/>
                  <a:gd name="T8" fmla="*/ 100541639 w 198947"/>
                  <a:gd name="T9" fmla="*/ 9815407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oogle Shape;494;p9"/>
            <p:cNvGrpSpPr>
              <a:grpSpLocks/>
            </p:cNvGrpSpPr>
            <p:nvPr/>
          </p:nvGrpSpPr>
          <p:grpSpPr bwMode="auto">
            <a:xfrm rot="-10440796">
              <a:off x="3128761" y="-2947506"/>
              <a:ext cx="6950509" cy="3635856"/>
              <a:chOff x="666327" y="727505"/>
              <a:chExt cx="7940043" cy="3876127"/>
            </a:xfrm>
          </p:grpSpPr>
          <p:sp>
            <p:nvSpPr>
              <p:cNvPr id="42" name="Google Shape;495;p9"/>
              <p:cNvSpPr>
                <a:spLocks/>
              </p:cNvSpPr>
              <p:nvPr/>
            </p:nvSpPr>
            <p:spPr bwMode="auto">
              <a:xfrm>
                <a:off x="666325" y="727505"/>
                <a:ext cx="7940043" cy="3876127"/>
              </a:xfrm>
              <a:custGeom>
                <a:avLst/>
                <a:gdLst>
                  <a:gd name="T0" fmla="*/ 100538271 w 199427"/>
                  <a:gd name="T1" fmla="*/ 2147483647 h 84906"/>
                  <a:gd name="T2" fmla="*/ 2147483647 w 199427"/>
                  <a:gd name="T3" fmla="*/ 0 h 84906"/>
                  <a:gd name="T4" fmla="*/ 2147483647 w 199427"/>
                  <a:gd name="T5" fmla="*/ 2147483647 h 84906"/>
                  <a:gd name="T6" fmla="*/ 2147483647 w 199427"/>
                  <a:gd name="T7" fmla="*/ 2147483647 h 84906"/>
                  <a:gd name="T8" fmla="*/ 2147483647 w 199427"/>
                  <a:gd name="T9" fmla="*/ 2147483647 h 84906"/>
                  <a:gd name="T10" fmla="*/ 2147483647 w 199427"/>
                  <a:gd name="T11" fmla="*/ 0 h 84906"/>
                  <a:gd name="T12" fmla="*/ 2147483647 w 199427"/>
                  <a:gd name="T13" fmla="*/ 2147483647 h 84906"/>
                  <a:gd name="T14" fmla="*/ 2147483647 w 199427"/>
                  <a:gd name="T15" fmla="*/ 2147483647 h 84906"/>
                  <a:gd name="T16" fmla="*/ 2147483647 w 199427"/>
                  <a:gd name="T17" fmla="*/ 0 h 84906"/>
                  <a:gd name="T18" fmla="*/ 2147483647 w 199427"/>
                  <a:gd name="T19" fmla="*/ 2147483647 h 84906"/>
                  <a:gd name="T20" fmla="*/ 2147483647 w 199427"/>
                  <a:gd name="T21" fmla="*/ 2147483647 h 84906"/>
                  <a:gd name="T22" fmla="*/ 2147483647 w 199427"/>
                  <a:gd name="T23" fmla="*/ 2147483647 h 84906"/>
                  <a:gd name="T24" fmla="*/ 2147483647 w 199427"/>
                  <a:gd name="T25" fmla="*/ 0 h 84906"/>
                  <a:gd name="T26" fmla="*/ 2147483647 w 199427"/>
                  <a:gd name="T27" fmla="*/ 2147483647 h 84906"/>
                  <a:gd name="T28" fmla="*/ 2147483647 w 199427"/>
                  <a:gd name="T29" fmla="*/ 2147483647 h 84906"/>
                  <a:gd name="T30" fmla="*/ 2147483647 w 199427"/>
                  <a:gd name="T31" fmla="*/ 0 h 84906"/>
                  <a:gd name="T32" fmla="*/ 2147483647 w 199427"/>
                  <a:gd name="T33" fmla="*/ 2147483647 h 84906"/>
                  <a:gd name="T34" fmla="*/ 2147483647 w 199427"/>
                  <a:gd name="T35" fmla="*/ 2147483647 h 84906"/>
                  <a:gd name="T36" fmla="*/ 2147483647 w 199427"/>
                  <a:gd name="T37" fmla="*/ 2147483647 h 84906"/>
                  <a:gd name="T38" fmla="*/ 2147483647 w 199427"/>
                  <a:gd name="T39" fmla="*/ 0 h 84906"/>
                  <a:gd name="T40" fmla="*/ 2147483647 w 199427"/>
                  <a:gd name="T41" fmla="*/ 2147483647 h 84906"/>
                  <a:gd name="T42" fmla="*/ 2147483647 w 199427"/>
                  <a:gd name="T43" fmla="*/ 2147483647 h 84906"/>
                  <a:gd name="T44" fmla="*/ 2147483647 w 199427"/>
                  <a:gd name="T45" fmla="*/ 0 h 84906"/>
                  <a:gd name="T46" fmla="*/ 2147483647 w 199427"/>
                  <a:gd name="T47" fmla="*/ 2147483647 h 84906"/>
                  <a:gd name="T48" fmla="*/ 2147483647 w 199427"/>
                  <a:gd name="T49" fmla="*/ 2147483647 h 84906"/>
                  <a:gd name="T50" fmla="*/ 2147483647 w 199427"/>
                  <a:gd name="T51" fmla="*/ 2147483647 h 84906"/>
                  <a:gd name="T52" fmla="*/ 2147483647 w 199427"/>
                  <a:gd name="T53" fmla="*/ 0 h 84906"/>
                  <a:gd name="T54" fmla="*/ 2147483647 w 199427"/>
                  <a:gd name="T55" fmla="*/ 2147483647 h 84906"/>
                  <a:gd name="T56" fmla="*/ 2147483647 w 199427"/>
                  <a:gd name="T57" fmla="*/ 2147483647 h 84906"/>
                  <a:gd name="T58" fmla="*/ 2147483647 w 199427"/>
                  <a:gd name="T59" fmla="*/ 0 h 84906"/>
                  <a:gd name="T60" fmla="*/ 2147483647 w 199427"/>
                  <a:gd name="T61" fmla="*/ 2147483647 h 84906"/>
                  <a:gd name="T62" fmla="*/ 2147483647 w 199427"/>
                  <a:gd name="T63" fmla="*/ 2147483647 h 84906"/>
                  <a:gd name="T64" fmla="*/ 2147483647 w 199427"/>
                  <a:gd name="T65" fmla="*/ 2147483647 h 84906"/>
                  <a:gd name="T66" fmla="*/ 2147483647 w 199427"/>
                  <a:gd name="T67" fmla="*/ 0 h 84906"/>
                  <a:gd name="T68" fmla="*/ 2147483647 w 199427"/>
                  <a:gd name="T69" fmla="*/ 2147483647 h 84906"/>
                  <a:gd name="T70" fmla="*/ 2147483647 w 199427"/>
                  <a:gd name="T71" fmla="*/ 2147483647 h 84906"/>
                  <a:gd name="T72" fmla="*/ 2147483647 w 199427"/>
                  <a:gd name="T73" fmla="*/ 0 h 84906"/>
                  <a:gd name="T74" fmla="*/ 2147483647 w 199427"/>
                  <a:gd name="T75" fmla="*/ 2147483647 h 84906"/>
                  <a:gd name="T76" fmla="*/ 2147483647 w 199427"/>
                  <a:gd name="T77" fmla="*/ 2147483647 h 84906"/>
                  <a:gd name="T78" fmla="*/ 2147483647 w 199427"/>
                  <a:gd name="T79" fmla="*/ 2147483647 h 84906"/>
                  <a:gd name="T80" fmla="*/ 100538271 w 199427"/>
                  <a:gd name="T81" fmla="*/ 0 h 849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171450" dir="2940005" algn="bl" rotWithShape="0">
                  <a:srgbClr val="000000">
                    <a:alpha val="14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496;p9"/>
              <p:cNvSpPr>
                <a:spLocks/>
              </p:cNvSpPr>
              <p:nvPr/>
            </p:nvSpPr>
            <p:spPr bwMode="auto">
              <a:xfrm>
                <a:off x="677764" y="1468398"/>
                <a:ext cx="7921002" cy="19038"/>
              </a:xfrm>
              <a:custGeom>
                <a:avLst/>
                <a:gdLst>
                  <a:gd name="T0" fmla="*/ 100541626 w 198947"/>
                  <a:gd name="T1" fmla="*/ 0 h 481"/>
                  <a:gd name="T2" fmla="*/ 100541626 w 198947"/>
                  <a:gd name="T3" fmla="*/ 2147483647 h 481"/>
                  <a:gd name="T4" fmla="*/ 2147483647 w 198947"/>
                  <a:gd name="T5" fmla="*/ 2147483647 h 481"/>
                  <a:gd name="T6" fmla="*/ 2147483647 w 198947"/>
                  <a:gd name="T7" fmla="*/ 0 h 481"/>
                  <a:gd name="T8" fmla="*/ 10054162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497;p9"/>
              <p:cNvSpPr>
                <a:spLocks/>
              </p:cNvSpPr>
              <p:nvPr/>
            </p:nvSpPr>
            <p:spPr bwMode="auto">
              <a:xfrm>
                <a:off x="679786" y="1912303"/>
                <a:ext cx="7921002" cy="19038"/>
              </a:xfrm>
              <a:custGeom>
                <a:avLst/>
                <a:gdLst>
                  <a:gd name="T0" fmla="*/ 100541626 w 198947"/>
                  <a:gd name="T1" fmla="*/ 0 h 481"/>
                  <a:gd name="T2" fmla="*/ 100541626 w 198947"/>
                  <a:gd name="T3" fmla="*/ 2147483647 h 481"/>
                  <a:gd name="T4" fmla="*/ 2147483647 w 198947"/>
                  <a:gd name="T5" fmla="*/ 2147483647 h 481"/>
                  <a:gd name="T6" fmla="*/ 2147483647 w 198947"/>
                  <a:gd name="T7" fmla="*/ 0 h 481"/>
                  <a:gd name="T8" fmla="*/ 10054162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498;p9"/>
              <p:cNvSpPr>
                <a:spLocks/>
              </p:cNvSpPr>
              <p:nvPr/>
            </p:nvSpPr>
            <p:spPr bwMode="auto">
              <a:xfrm>
                <a:off x="679245" y="2357734"/>
                <a:ext cx="7921002" cy="19038"/>
              </a:xfrm>
              <a:custGeom>
                <a:avLst/>
                <a:gdLst>
                  <a:gd name="T0" fmla="*/ 100541626 w 198947"/>
                  <a:gd name="T1" fmla="*/ 98154070 h 481"/>
                  <a:gd name="T2" fmla="*/ 100541626 w 198947"/>
                  <a:gd name="T3" fmla="*/ 2147483647 h 481"/>
                  <a:gd name="T4" fmla="*/ 2147483647 w 198947"/>
                  <a:gd name="T5" fmla="*/ 2147483647 h 481"/>
                  <a:gd name="T6" fmla="*/ 2147483647 w 198947"/>
                  <a:gd name="T7" fmla="*/ 98154070 h 481"/>
                  <a:gd name="T8" fmla="*/ 100541626 w 198947"/>
                  <a:gd name="T9" fmla="*/ 9815407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499;p9"/>
              <p:cNvSpPr>
                <a:spLocks/>
              </p:cNvSpPr>
              <p:nvPr/>
            </p:nvSpPr>
            <p:spPr bwMode="auto">
              <a:xfrm>
                <a:off x="679772" y="2800510"/>
                <a:ext cx="7921002" cy="19038"/>
              </a:xfrm>
              <a:custGeom>
                <a:avLst/>
                <a:gdLst>
                  <a:gd name="T0" fmla="*/ 100541626 w 198947"/>
                  <a:gd name="T1" fmla="*/ 0 h 481"/>
                  <a:gd name="T2" fmla="*/ 100541626 w 198947"/>
                  <a:gd name="T3" fmla="*/ 2147483647 h 481"/>
                  <a:gd name="T4" fmla="*/ 2147483647 w 198947"/>
                  <a:gd name="T5" fmla="*/ 2147483647 h 481"/>
                  <a:gd name="T6" fmla="*/ 2147483647 w 198947"/>
                  <a:gd name="T7" fmla="*/ 0 h 481"/>
                  <a:gd name="T8" fmla="*/ 10054162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500;p9"/>
              <p:cNvSpPr>
                <a:spLocks/>
              </p:cNvSpPr>
              <p:nvPr/>
            </p:nvSpPr>
            <p:spPr bwMode="auto">
              <a:xfrm>
                <a:off x="677736" y="3244811"/>
                <a:ext cx="7921002" cy="19038"/>
              </a:xfrm>
              <a:custGeom>
                <a:avLst/>
                <a:gdLst>
                  <a:gd name="T0" fmla="*/ 100541626 w 198947"/>
                  <a:gd name="T1" fmla="*/ 0 h 481"/>
                  <a:gd name="T2" fmla="*/ 100541626 w 198947"/>
                  <a:gd name="T3" fmla="*/ 2147483647 h 481"/>
                  <a:gd name="T4" fmla="*/ 2147483647 w 198947"/>
                  <a:gd name="T5" fmla="*/ 2147483647 h 481"/>
                  <a:gd name="T6" fmla="*/ 2147483647 w 198947"/>
                  <a:gd name="T7" fmla="*/ 0 h 481"/>
                  <a:gd name="T8" fmla="*/ 10054162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501;p9"/>
              <p:cNvSpPr>
                <a:spLocks/>
              </p:cNvSpPr>
              <p:nvPr/>
            </p:nvSpPr>
            <p:spPr bwMode="auto">
              <a:xfrm>
                <a:off x="678405" y="3688849"/>
                <a:ext cx="7921002" cy="19038"/>
              </a:xfrm>
              <a:custGeom>
                <a:avLst/>
                <a:gdLst>
                  <a:gd name="T0" fmla="*/ 100541626 w 198947"/>
                  <a:gd name="T1" fmla="*/ 98154070 h 481"/>
                  <a:gd name="T2" fmla="*/ 100541626 w 198947"/>
                  <a:gd name="T3" fmla="*/ 2147483647 h 481"/>
                  <a:gd name="T4" fmla="*/ 2147483647 w 198947"/>
                  <a:gd name="T5" fmla="*/ 2147483647 h 481"/>
                  <a:gd name="T6" fmla="*/ 2147483647 w 198947"/>
                  <a:gd name="T7" fmla="*/ 98154070 h 481"/>
                  <a:gd name="T8" fmla="*/ 100541626 w 198947"/>
                  <a:gd name="T9" fmla="*/ 9815407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502;p9"/>
              <p:cNvSpPr>
                <a:spLocks/>
              </p:cNvSpPr>
              <p:nvPr/>
            </p:nvSpPr>
            <p:spPr bwMode="auto">
              <a:xfrm>
                <a:off x="677722" y="4133018"/>
                <a:ext cx="7921002" cy="19038"/>
              </a:xfrm>
              <a:custGeom>
                <a:avLst/>
                <a:gdLst>
                  <a:gd name="T0" fmla="*/ 100541626 w 198947"/>
                  <a:gd name="T1" fmla="*/ 98154070 h 481"/>
                  <a:gd name="T2" fmla="*/ 100541626 w 198947"/>
                  <a:gd name="T3" fmla="*/ 2147483647 h 481"/>
                  <a:gd name="T4" fmla="*/ 2147483647 w 198947"/>
                  <a:gd name="T5" fmla="*/ 2147483647 h 481"/>
                  <a:gd name="T6" fmla="*/ 2147483647 w 198947"/>
                  <a:gd name="T7" fmla="*/ 98154070 h 481"/>
                  <a:gd name="T8" fmla="*/ 100541626 w 198947"/>
                  <a:gd name="T9" fmla="*/ 9815407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783567" y="2166933"/>
            <a:ext cx="6726800" cy="191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783605" y="4083733"/>
            <a:ext cx="6726800" cy="55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96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04FBC6-C9DE-4C31-B17F-95DF78AEF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70D5E-D9A2-46CA-8FF2-C4AE40069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B97A3-DFDE-48CF-A4A1-D594BCA0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A75C0-76DB-497D-9B2D-225BD4E16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BEB6-46D4-43A5-83F8-BB085BDB1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803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rgbClr val="FFCC73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07;p10"/>
          <p:cNvGrpSpPr>
            <a:grpSpLocks/>
          </p:cNvGrpSpPr>
          <p:nvPr/>
        </p:nvGrpSpPr>
        <p:grpSpPr bwMode="auto">
          <a:xfrm>
            <a:off x="10720388" y="5349875"/>
            <a:ext cx="1249362" cy="787400"/>
            <a:chOff x="5221300" y="4277150"/>
            <a:chExt cx="936841" cy="590507"/>
          </a:xfrm>
        </p:grpSpPr>
        <p:sp>
          <p:nvSpPr>
            <p:cNvPr id="4" name="Google Shape;508;p10"/>
            <p:cNvSpPr/>
            <p:nvPr/>
          </p:nvSpPr>
          <p:spPr>
            <a:xfrm>
              <a:off x="5380813" y="4277150"/>
              <a:ext cx="777328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Google Shape;509;p10"/>
            <p:cNvSpPr/>
            <p:nvPr/>
          </p:nvSpPr>
          <p:spPr>
            <a:xfrm>
              <a:off x="5221300" y="4395014"/>
              <a:ext cx="622577" cy="197629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oogle Shape;510;p10"/>
          <p:cNvGrpSpPr>
            <a:grpSpLocks/>
          </p:cNvGrpSpPr>
          <p:nvPr/>
        </p:nvGrpSpPr>
        <p:grpSpPr bwMode="auto">
          <a:xfrm>
            <a:off x="10720388" y="4051300"/>
            <a:ext cx="595312" cy="809625"/>
            <a:chOff x="1339500" y="2032575"/>
            <a:chExt cx="446700" cy="607725"/>
          </a:xfrm>
        </p:grpSpPr>
        <p:sp>
          <p:nvSpPr>
            <p:cNvPr id="7" name="Google Shape;511;p10"/>
            <p:cNvSpPr/>
            <p:nvPr/>
          </p:nvSpPr>
          <p:spPr>
            <a:xfrm>
              <a:off x="1339500" y="2132671"/>
              <a:ext cx="445509" cy="507629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Google Shape;512;p10"/>
            <p:cNvSpPr/>
            <p:nvPr/>
          </p:nvSpPr>
          <p:spPr>
            <a:xfrm>
              <a:off x="1540813" y="2032575"/>
              <a:ext cx="245387" cy="399192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oogle Shape;513;p10"/>
          <p:cNvGrpSpPr>
            <a:grpSpLocks/>
          </p:cNvGrpSpPr>
          <p:nvPr/>
        </p:nvGrpSpPr>
        <p:grpSpPr bwMode="auto">
          <a:xfrm>
            <a:off x="9906000" y="4900613"/>
            <a:ext cx="644525" cy="577850"/>
            <a:chOff x="5222513" y="3573725"/>
            <a:chExt cx="483675" cy="433675"/>
          </a:xfrm>
        </p:grpSpPr>
        <p:sp>
          <p:nvSpPr>
            <p:cNvPr id="10" name="Google Shape;514;p10"/>
            <p:cNvSpPr/>
            <p:nvPr/>
          </p:nvSpPr>
          <p:spPr>
            <a:xfrm>
              <a:off x="5222513" y="3620190"/>
              <a:ext cx="416961" cy="38721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Google Shape;515;p10"/>
            <p:cNvSpPr/>
            <p:nvPr/>
          </p:nvSpPr>
          <p:spPr>
            <a:xfrm>
              <a:off x="5413124" y="3573725"/>
              <a:ext cx="293064" cy="284748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oogle Shape;516;p10"/>
          <p:cNvGrpSpPr>
            <a:grpSpLocks/>
          </p:cNvGrpSpPr>
          <p:nvPr/>
        </p:nvGrpSpPr>
        <p:grpSpPr bwMode="auto">
          <a:xfrm>
            <a:off x="11231563" y="3295650"/>
            <a:ext cx="455612" cy="547688"/>
            <a:chOff x="6706200" y="3640613"/>
            <a:chExt cx="341975" cy="411025"/>
          </a:xfrm>
        </p:grpSpPr>
        <p:sp>
          <p:nvSpPr>
            <p:cNvPr id="13" name="Google Shape;517;p10"/>
            <p:cNvSpPr>
              <a:spLocks/>
            </p:cNvSpPr>
            <p:nvPr/>
          </p:nvSpPr>
          <p:spPr bwMode="auto">
            <a:xfrm>
              <a:off x="6706200" y="3640613"/>
              <a:ext cx="53619" cy="51230"/>
            </a:xfrm>
            <a:custGeom>
              <a:avLst/>
              <a:gdLst>
                <a:gd name="T0" fmla="*/ 9961576 w 2134"/>
                <a:gd name="T1" fmla="*/ 9566407 h 2060"/>
                <a:gd name="T2" fmla="*/ 2147483647 w 2134"/>
                <a:gd name="T3" fmla="*/ 2147483647 h 2060"/>
                <a:gd name="T4" fmla="*/ 2147483647 w 2134"/>
                <a:gd name="T5" fmla="*/ 2147483647 h 2060"/>
                <a:gd name="T6" fmla="*/ 2147483647 w 2134"/>
                <a:gd name="T7" fmla="*/ 2147483647 h 2060"/>
                <a:gd name="T8" fmla="*/ 2147483647 w 2134"/>
                <a:gd name="T9" fmla="*/ 2147483647 h 2060"/>
                <a:gd name="T10" fmla="*/ 2147483647 w 2134"/>
                <a:gd name="T11" fmla="*/ 2147483647 h 2060"/>
                <a:gd name="T12" fmla="*/ 9961576 w 2134"/>
                <a:gd name="T13" fmla="*/ 9566407 h 20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oogle Shape;518;p10"/>
            <p:cNvSpPr/>
            <p:nvPr/>
          </p:nvSpPr>
          <p:spPr>
            <a:xfrm>
              <a:off x="6725265" y="3662058"/>
              <a:ext cx="102473" cy="103650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Google Shape;519;p10"/>
            <p:cNvSpPr/>
            <p:nvPr/>
          </p:nvSpPr>
          <p:spPr>
            <a:xfrm>
              <a:off x="6756245" y="3707330"/>
              <a:ext cx="291930" cy="344308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Google Shape;520;p10"/>
            <p:cNvSpPr>
              <a:spLocks/>
            </p:cNvSpPr>
            <p:nvPr/>
          </p:nvSpPr>
          <p:spPr bwMode="auto">
            <a:xfrm>
              <a:off x="6934978" y="3952753"/>
              <a:ext cx="113197" cy="98885"/>
            </a:xfrm>
            <a:custGeom>
              <a:avLst/>
              <a:gdLst>
                <a:gd name="T0" fmla="*/ 2147483647 w 4543"/>
                <a:gd name="T1" fmla="*/ 0 h 3978"/>
                <a:gd name="T2" fmla="*/ 9637393 w 4543"/>
                <a:gd name="T3" fmla="*/ 2147483647 h 3978"/>
                <a:gd name="T4" fmla="*/ 2147483647 w 4543"/>
                <a:gd name="T5" fmla="*/ 2147483647 h 3978"/>
                <a:gd name="T6" fmla="*/ 2147483647 w 4543"/>
                <a:gd name="T7" fmla="*/ 2147483647 h 3978"/>
                <a:gd name="T8" fmla="*/ 2147483647 w 4543"/>
                <a:gd name="T9" fmla="*/ 0 h 39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960000" y="4421067"/>
            <a:ext cx="5108800" cy="176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38854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FFCC73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22;p11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523;p11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524;p11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525;p11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526;p11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527;p11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528;p11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529;p11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530;p11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531;p11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532;p11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533;p11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534;p11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535;p11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536;p11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537;p11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538;p11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539;p11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540;p11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541;p11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542;p11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543;p11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544;p11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545;p11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546;p11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547;p11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548;p11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549;p11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550;p11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551;p11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552;p11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553;p11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554;p11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555;p11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556;p11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557;p11"/>
          <p:cNvGrpSpPr>
            <a:grpSpLocks/>
          </p:cNvGrpSpPr>
          <p:nvPr/>
        </p:nvGrpSpPr>
        <p:grpSpPr bwMode="auto">
          <a:xfrm>
            <a:off x="960438" y="-461963"/>
            <a:ext cx="10329862" cy="6799263"/>
            <a:chOff x="720000" y="-346202"/>
            <a:chExt cx="7747975" cy="5098877"/>
          </a:xfrm>
        </p:grpSpPr>
        <p:grpSp>
          <p:nvGrpSpPr>
            <p:cNvPr id="40" name="Google Shape;558;p11"/>
            <p:cNvGrpSpPr>
              <a:grpSpLocks/>
            </p:cNvGrpSpPr>
            <p:nvPr/>
          </p:nvGrpSpPr>
          <p:grpSpPr bwMode="auto">
            <a:xfrm rot="-7484623">
              <a:off x="3780809" y="496441"/>
              <a:ext cx="2713140" cy="1830969"/>
              <a:chOff x="4221802" y="-1121957"/>
              <a:chExt cx="2713172" cy="1830990"/>
            </a:xfrm>
          </p:grpSpPr>
          <p:grpSp>
            <p:nvGrpSpPr>
              <p:cNvPr id="55" name="Google Shape;559;p11"/>
              <p:cNvGrpSpPr>
                <a:grpSpLocks/>
              </p:cNvGrpSpPr>
              <p:nvPr/>
            </p:nvGrpSpPr>
            <p:grpSpPr bwMode="auto">
              <a:xfrm rot="10184354">
                <a:off x="4221802" y="-1121957"/>
                <a:ext cx="2713172" cy="1583656"/>
                <a:chOff x="1676457" y="1327627"/>
                <a:chExt cx="2265799" cy="1322538"/>
              </a:xfrm>
            </p:grpSpPr>
            <p:sp>
              <p:nvSpPr>
                <p:cNvPr id="62" name="Google Shape;560;p11"/>
                <p:cNvSpPr>
                  <a:spLocks/>
                </p:cNvSpPr>
                <p:nvPr/>
              </p:nvSpPr>
              <p:spPr bwMode="auto">
                <a:xfrm>
                  <a:off x="3517349" y="2522017"/>
                  <a:ext cx="32809" cy="42759"/>
                </a:xfrm>
                <a:custGeom>
                  <a:avLst/>
                  <a:gdLst>
                    <a:gd name="T0" fmla="*/ 2147483647 w 1298"/>
                    <a:gd name="T1" fmla="*/ 9839254 h 1707"/>
                    <a:gd name="T2" fmla="*/ 1578517527 w 1298"/>
                    <a:gd name="T3" fmla="*/ 335441650 h 1707"/>
                    <a:gd name="T4" fmla="*/ 701688788 w 1298"/>
                    <a:gd name="T5" fmla="*/ 2147483647 h 1707"/>
                    <a:gd name="T6" fmla="*/ 2147483647 w 1298"/>
                    <a:gd name="T7" fmla="*/ 2147483647 h 1707"/>
                    <a:gd name="T8" fmla="*/ 2147483647 w 1298"/>
                    <a:gd name="T9" fmla="*/ 2147483647 h 1707"/>
                    <a:gd name="T10" fmla="*/ 2147483647 w 1298"/>
                    <a:gd name="T11" fmla="*/ 2147483647 h 1707"/>
                    <a:gd name="T12" fmla="*/ 2147483647 w 1298"/>
                    <a:gd name="T13" fmla="*/ 2147483647 h 1707"/>
                    <a:gd name="T14" fmla="*/ 2147483647 w 1298"/>
                    <a:gd name="T15" fmla="*/ 1173653616 h 1707"/>
                    <a:gd name="T16" fmla="*/ 2147483647 w 1298"/>
                    <a:gd name="T17" fmla="*/ 9839254 h 17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Google Shape;561;p11"/>
                <p:cNvSpPr>
                  <a:spLocks/>
                </p:cNvSpPr>
                <p:nvPr/>
              </p:nvSpPr>
              <p:spPr bwMode="auto">
                <a:xfrm>
                  <a:off x="1675748" y="1328339"/>
                  <a:ext cx="2265791" cy="1322547"/>
                </a:xfrm>
                <a:custGeom>
                  <a:avLst/>
                  <a:gdLst>
                    <a:gd name="T0" fmla="*/ 2147483647 w 90636"/>
                    <a:gd name="T1" fmla="*/ 1656733783 h 52923"/>
                    <a:gd name="T2" fmla="*/ 2147483647 w 90636"/>
                    <a:gd name="T3" fmla="*/ 2147483647 h 52923"/>
                    <a:gd name="T4" fmla="*/ 2147483647 w 90636"/>
                    <a:gd name="T5" fmla="*/ 2147483647 h 52923"/>
                    <a:gd name="T6" fmla="*/ 2147483647 w 90636"/>
                    <a:gd name="T7" fmla="*/ 2147483647 h 52923"/>
                    <a:gd name="T8" fmla="*/ 2147483647 w 90636"/>
                    <a:gd name="T9" fmla="*/ 2147483647 h 52923"/>
                    <a:gd name="T10" fmla="*/ 2147483647 w 90636"/>
                    <a:gd name="T11" fmla="*/ 2147483647 h 52923"/>
                    <a:gd name="T12" fmla="*/ 2147483647 w 90636"/>
                    <a:gd name="T13" fmla="*/ 2147483647 h 52923"/>
                    <a:gd name="T14" fmla="*/ 2147483647 w 90636"/>
                    <a:gd name="T15" fmla="*/ 2147483647 h 52923"/>
                    <a:gd name="T16" fmla="*/ 2147483647 w 90636"/>
                    <a:gd name="T17" fmla="*/ 2147483647 h 52923"/>
                    <a:gd name="T18" fmla="*/ 2147483647 w 90636"/>
                    <a:gd name="T19" fmla="*/ 2147483647 h 52923"/>
                    <a:gd name="T20" fmla="*/ 2147483647 w 90636"/>
                    <a:gd name="T21" fmla="*/ 2147483647 h 52923"/>
                    <a:gd name="T22" fmla="*/ 2147483647 w 90636"/>
                    <a:gd name="T23" fmla="*/ 2147483647 h 52923"/>
                    <a:gd name="T24" fmla="*/ 2147483647 w 90636"/>
                    <a:gd name="T25" fmla="*/ 2147483647 h 52923"/>
                    <a:gd name="T26" fmla="*/ 2147483647 w 90636"/>
                    <a:gd name="T27" fmla="*/ 2147483647 h 52923"/>
                    <a:gd name="T28" fmla="*/ 2147483647 w 90636"/>
                    <a:gd name="T29" fmla="*/ 2147483647 h 52923"/>
                    <a:gd name="T30" fmla="*/ 2147483647 w 90636"/>
                    <a:gd name="T31" fmla="*/ 2147483647 h 52923"/>
                    <a:gd name="T32" fmla="*/ 2147483647 w 90636"/>
                    <a:gd name="T33" fmla="*/ 2147483647 h 52923"/>
                    <a:gd name="T34" fmla="*/ 2147483647 w 90636"/>
                    <a:gd name="T35" fmla="*/ 2147483647 h 52923"/>
                    <a:gd name="T36" fmla="*/ 2147483647 w 90636"/>
                    <a:gd name="T37" fmla="*/ 2147483647 h 52923"/>
                    <a:gd name="T38" fmla="*/ 2147483647 w 90636"/>
                    <a:gd name="T39" fmla="*/ 2147483647 h 52923"/>
                    <a:gd name="T40" fmla="*/ 2147483647 w 90636"/>
                    <a:gd name="T41" fmla="*/ 2147483647 h 52923"/>
                    <a:gd name="T42" fmla="*/ 2147483647 w 90636"/>
                    <a:gd name="T43" fmla="*/ 2147483647 h 52923"/>
                    <a:gd name="T44" fmla="*/ 2147483647 w 90636"/>
                    <a:gd name="T45" fmla="*/ 2147483647 h 52923"/>
                    <a:gd name="T46" fmla="*/ 2147483647 w 90636"/>
                    <a:gd name="T47" fmla="*/ 2147483647 h 52923"/>
                    <a:gd name="T48" fmla="*/ 2147483647 w 90636"/>
                    <a:gd name="T49" fmla="*/ 2147483647 h 52923"/>
                    <a:gd name="T50" fmla="*/ 2147483647 w 90636"/>
                    <a:gd name="T51" fmla="*/ 2147483647 h 52923"/>
                    <a:gd name="T52" fmla="*/ 2147483647 w 90636"/>
                    <a:gd name="T53" fmla="*/ 2147483647 h 52923"/>
                    <a:gd name="T54" fmla="*/ 2147483647 w 90636"/>
                    <a:gd name="T55" fmla="*/ 2147483647 h 52923"/>
                    <a:gd name="T56" fmla="*/ 2147483647 w 90636"/>
                    <a:gd name="T57" fmla="*/ 2147483647 h 52923"/>
                    <a:gd name="T58" fmla="*/ 2147483647 w 90636"/>
                    <a:gd name="T59" fmla="*/ 2147483647 h 52923"/>
                    <a:gd name="T60" fmla="*/ 2147483647 w 90636"/>
                    <a:gd name="T61" fmla="*/ 2147483647 h 52923"/>
                    <a:gd name="T62" fmla="*/ 2147483647 w 90636"/>
                    <a:gd name="T63" fmla="*/ 2147483647 h 52923"/>
                    <a:gd name="T64" fmla="*/ 2147483647 w 90636"/>
                    <a:gd name="T65" fmla="*/ 2147483647 h 52923"/>
                    <a:gd name="T66" fmla="*/ 2147483647 w 90636"/>
                    <a:gd name="T67" fmla="*/ 2147483647 h 52923"/>
                    <a:gd name="T68" fmla="*/ 2147483647 w 90636"/>
                    <a:gd name="T69" fmla="*/ 2147483647 h 52923"/>
                    <a:gd name="T70" fmla="*/ 2147483647 w 90636"/>
                    <a:gd name="T71" fmla="*/ 2147483647 h 52923"/>
                    <a:gd name="T72" fmla="*/ 2147483647 w 90636"/>
                    <a:gd name="T73" fmla="*/ 2147483647 h 52923"/>
                    <a:gd name="T74" fmla="*/ 2147483647 w 90636"/>
                    <a:gd name="T75" fmla="*/ 2147483647 h 52923"/>
                    <a:gd name="T76" fmla="*/ 2147483647 w 90636"/>
                    <a:gd name="T77" fmla="*/ 2147483647 h 52923"/>
                    <a:gd name="T78" fmla="*/ 2147483647 w 90636"/>
                    <a:gd name="T79" fmla="*/ 2147483647 h 52923"/>
                    <a:gd name="T80" fmla="*/ 2147483647 w 90636"/>
                    <a:gd name="T81" fmla="*/ 2147483647 h 52923"/>
                    <a:gd name="T82" fmla="*/ 2147483647 w 90636"/>
                    <a:gd name="T83" fmla="*/ 2147483647 h 52923"/>
                    <a:gd name="T84" fmla="*/ 2147483647 w 90636"/>
                    <a:gd name="T85" fmla="*/ 2147483647 h 52923"/>
                    <a:gd name="T86" fmla="*/ 2147483647 w 90636"/>
                    <a:gd name="T87" fmla="*/ 2147483647 h 52923"/>
                    <a:gd name="T88" fmla="*/ 2147483647 w 90636"/>
                    <a:gd name="T89" fmla="*/ 2147483647 h 52923"/>
                    <a:gd name="T90" fmla="*/ 2147483647 w 90636"/>
                    <a:gd name="T91" fmla="*/ 2147483647 h 52923"/>
                    <a:gd name="T92" fmla="*/ 2147483647 w 90636"/>
                    <a:gd name="T93" fmla="*/ 2147483647 h 52923"/>
                    <a:gd name="T94" fmla="*/ 2147483647 w 90636"/>
                    <a:gd name="T95" fmla="*/ 2147483647 h 52923"/>
                    <a:gd name="T96" fmla="*/ 2147483647 w 90636"/>
                    <a:gd name="T97" fmla="*/ 2147483647 h 52923"/>
                    <a:gd name="T98" fmla="*/ 2147483647 w 90636"/>
                    <a:gd name="T99" fmla="*/ 2147483647 h 52923"/>
                    <a:gd name="T100" fmla="*/ 2147483647 w 90636"/>
                    <a:gd name="T101" fmla="*/ 2147483647 h 52923"/>
                    <a:gd name="T102" fmla="*/ 2147483647 w 90636"/>
                    <a:gd name="T103" fmla="*/ 2147483647 h 52923"/>
                    <a:gd name="T104" fmla="*/ 2147483647 w 90636"/>
                    <a:gd name="T105" fmla="*/ 2147483647 h 52923"/>
                    <a:gd name="T106" fmla="*/ 2147483647 w 90636"/>
                    <a:gd name="T107" fmla="*/ 2147483647 h 52923"/>
                    <a:gd name="T108" fmla="*/ 2147483647 w 90636"/>
                    <a:gd name="T109" fmla="*/ 2147483647 h 52923"/>
                    <a:gd name="T110" fmla="*/ 2147483647 w 90636"/>
                    <a:gd name="T111" fmla="*/ 2147483647 h 5292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Google Shape;562;p11"/>
              <p:cNvGrpSpPr>
                <a:grpSpLocks/>
              </p:cNvGrpSpPr>
              <p:nvPr/>
            </p:nvGrpSpPr>
            <p:grpSpPr bwMode="auto">
              <a:xfrm rot="10184354">
                <a:off x="5399066" y="339907"/>
                <a:ext cx="497632" cy="369126"/>
                <a:chOff x="2671578" y="1122136"/>
                <a:chExt cx="415576" cy="308260"/>
              </a:xfrm>
            </p:grpSpPr>
            <p:sp>
              <p:nvSpPr>
                <p:cNvPr id="60" name="Google Shape;563;p11"/>
                <p:cNvSpPr>
                  <a:spLocks/>
                </p:cNvSpPr>
                <p:nvPr/>
              </p:nvSpPr>
              <p:spPr bwMode="auto">
                <a:xfrm>
                  <a:off x="2682478" y="1131169"/>
                  <a:ext cx="386744" cy="287378"/>
                </a:xfrm>
                <a:custGeom>
                  <a:avLst/>
                  <a:gdLst>
                    <a:gd name="T0" fmla="*/ 0 w 15482"/>
                    <a:gd name="T1" fmla="*/ 0 h 11537"/>
                    <a:gd name="T2" fmla="*/ 2147483647 w 15482"/>
                    <a:gd name="T3" fmla="*/ 2147483647 h 11537"/>
                    <a:gd name="T4" fmla="*/ 2147483647 w 15482"/>
                    <a:gd name="T5" fmla="*/ 2147483647 h 11537"/>
                    <a:gd name="T6" fmla="*/ 2147483647 w 15482"/>
                    <a:gd name="T7" fmla="*/ 2147483647 h 11537"/>
                    <a:gd name="T8" fmla="*/ 0 w 15482"/>
                    <a:gd name="T9" fmla="*/ 0 h 115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Google Shape;564;p11"/>
                <p:cNvSpPr>
                  <a:spLocks/>
                </p:cNvSpPr>
                <p:nvPr/>
              </p:nvSpPr>
              <p:spPr bwMode="auto">
                <a:xfrm>
                  <a:off x="2671577" y="1122135"/>
                  <a:ext cx="415575" cy="308259"/>
                </a:xfrm>
                <a:custGeom>
                  <a:avLst/>
                  <a:gdLst>
                    <a:gd name="T0" fmla="*/ 2147483647 w 16618"/>
                    <a:gd name="T1" fmla="*/ 2147483647 h 12343"/>
                    <a:gd name="T2" fmla="*/ 2147483647 w 16618"/>
                    <a:gd name="T3" fmla="*/ 2147483647 h 12343"/>
                    <a:gd name="T4" fmla="*/ 2147483647 w 16618"/>
                    <a:gd name="T5" fmla="*/ 2147483647 h 12343"/>
                    <a:gd name="T6" fmla="*/ 2147483647 w 16618"/>
                    <a:gd name="T7" fmla="*/ 2147483647 h 12343"/>
                    <a:gd name="T8" fmla="*/ 2147483647 w 16618"/>
                    <a:gd name="T9" fmla="*/ 2147483647 h 12343"/>
                    <a:gd name="T10" fmla="*/ 2147483647 w 16618"/>
                    <a:gd name="T11" fmla="*/ 2147483647 h 12343"/>
                    <a:gd name="T12" fmla="*/ 0 w 16618"/>
                    <a:gd name="T13" fmla="*/ 9720061 h 12343"/>
                    <a:gd name="T14" fmla="*/ 2147483647 w 16618"/>
                    <a:gd name="T15" fmla="*/ 2147483647 h 12343"/>
                    <a:gd name="T16" fmla="*/ 2147483647 w 16618"/>
                    <a:gd name="T17" fmla="*/ 2147483647 h 12343"/>
                    <a:gd name="T18" fmla="*/ 2147483647 w 16618"/>
                    <a:gd name="T19" fmla="*/ 2147483647 h 12343"/>
                    <a:gd name="T20" fmla="*/ 2147483647 w 16618"/>
                    <a:gd name="T21" fmla="*/ 2147483647 h 12343"/>
                    <a:gd name="T22" fmla="*/ 0 w 16618"/>
                    <a:gd name="T23" fmla="*/ 9720061 h 123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oogle Shape;565;p11"/>
              <p:cNvGrpSpPr>
                <a:grpSpLocks/>
              </p:cNvGrpSpPr>
              <p:nvPr/>
            </p:nvGrpSpPr>
            <p:grpSpPr bwMode="auto">
              <a:xfrm rot="10184354">
                <a:off x="5421040" y="458884"/>
                <a:ext cx="536918" cy="184562"/>
                <a:chOff x="2624947" y="1171069"/>
                <a:chExt cx="448384" cy="154128"/>
              </a:xfrm>
            </p:grpSpPr>
            <p:sp>
              <p:nvSpPr>
                <p:cNvPr id="58" name="Google Shape;566;p11"/>
                <p:cNvSpPr>
                  <a:spLocks/>
                </p:cNvSpPr>
                <p:nvPr/>
              </p:nvSpPr>
              <p:spPr bwMode="auto">
                <a:xfrm>
                  <a:off x="2639513" y="1182914"/>
                  <a:ext cx="389726" cy="133247"/>
                </a:xfrm>
                <a:custGeom>
                  <a:avLst/>
                  <a:gdLst>
                    <a:gd name="T0" fmla="*/ 2147483647 w 15567"/>
                    <a:gd name="T1" fmla="*/ 9524390 h 5363"/>
                    <a:gd name="T2" fmla="*/ 0 w 15567"/>
                    <a:gd name="T3" fmla="*/ 2147483647 h 5363"/>
                    <a:gd name="T4" fmla="*/ 2147483647 w 15567"/>
                    <a:gd name="T5" fmla="*/ 2147483647 h 5363"/>
                    <a:gd name="T6" fmla="*/ 2147483647 w 15567"/>
                    <a:gd name="T7" fmla="*/ 9524390 h 53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Google Shape;567;p11"/>
                <p:cNvSpPr>
                  <a:spLocks/>
                </p:cNvSpPr>
                <p:nvPr/>
              </p:nvSpPr>
              <p:spPr bwMode="auto">
                <a:xfrm>
                  <a:off x="2624244" y="1170365"/>
                  <a:ext cx="448384" cy="154129"/>
                </a:xfrm>
                <a:custGeom>
                  <a:avLst/>
                  <a:gdLst>
                    <a:gd name="T0" fmla="*/ 2147483647 w 17909"/>
                    <a:gd name="T1" fmla="*/ 2147483647 h 6172"/>
                    <a:gd name="T2" fmla="*/ 2147483647 w 17909"/>
                    <a:gd name="T3" fmla="*/ 2147483647 h 6172"/>
                    <a:gd name="T4" fmla="*/ 2147483647 w 17909"/>
                    <a:gd name="T5" fmla="*/ 2147483647 h 6172"/>
                    <a:gd name="T6" fmla="*/ 2147483647 w 17909"/>
                    <a:gd name="T7" fmla="*/ 2147483647 h 6172"/>
                    <a:gd name="T8" fmla="*/ 2147483647 w 17909"/>
                    <a:gd name="T9" fmla="*/ 0 h 6172"/>
                    <a:gd name="T10" fmla="*/ 0 w 17909"/>
                    <a:gd name="T11" fmla="*/ 2147483647 h 6172"/>
                    <a:gd name="T12" fmla="*/ 2147483647 w 17909"/>
                    <a:gd name="T13" fmla="*/ 2147483647 h 6172"/>
                    <a:gd name="T14" fmla="*/ 2147483647 w 17909"/>
                    <a:gd name="T15" fmla="*/ 0 h 61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" name="Google Shape;568;p11"/>
            <p:cNvSpPr>
              <a:spLocks/>
            </p:cNvSpPr>
            <p:nvPr/>
          </p:nvSpPr>
          <p:spPr bwMode="auto">
            <a:xfrm>
              <a:off x="8069086" y="1802636"/>
              <a:ext cx="217900" cy="225003"/>
            </a:xfrm>
            <a:custGeom>
              <a:avLst/>
              <a:gdLst>
                <a:gd name="T0" fmla="*/ 2147483647 w 8732"/>
                <a:gd name="T1" fmla="*/ 2147483647 h 8997"/>
                <a:gd name="T2" fmla="*/ 2147483647 w 8732"/>
                <a:gd name="T3" fmla="*/ 2147483647 h 8997"/>
                <a:gd name="T4" fmla="*/ 2147483647 w 8732"/>
                <a:gd name="T5" fmla="*/ 2147483647 h 8997"/>
                <a:gd name="T6" fmla="*/ 2147483647 w 8732"/>
                <a:gd name="T7" fmla="*/ 2147483647 h 8997"/>
                <a:gd name="T8" fmla="*/ 2147483647 w 8732"/>
                <a:gd name="T9" fmla="*/ 2147483647 h 8997"/>
                <a:gd name="T10" fmla="*/ 2147483647 w 8732"/>
                <a:gd name="T11" fmla="*/ 2147483647 h 8997"/>
                <a:gd name="T12" fmla="*/ 2147483647 w 8732"/>
                <a:gd name="T13" fmla="*/ 2147483647 h 8997"/>
                <a:gd name="T14" fmla="*/ 2147483647 w 8732"/>
                <a:gd name="T15" fmla="*/ 2147483647 h 8997"/>
                <a:gd name="T16" fmla="*/ 2147483647 w 8732"/>
                <a:gd name="T17" fmla="*/ 2147483647 h 8997"/>
                <a:gd name="T18" fmla="*/ 2147483647 w 8732"/>
                <a:gd name="T19" fmla="*/ 2147483647 h 8997"/>
                <a:gd name="T20" fmla="*/ 2147483647 w 8732"/>
                <a:gd name="T21" fmla="*/ 2147483647 h 8997"/>
                <a:gd name="T22" fmla="*/ 2147483647 w 8732"/>
                <a:gd name="T23" fmla="*/ 2147483647 h 8997"/>
                <a:gd name="T24" fmla="*/ 2147483647 w 8732"/>
                <a:gd name="T25" fmla="*/ 2147483647 h 8997"/>
                <a:gd name="T26" fmla="*/ 2147483647 w 8732"/>
                <a:gd name="T27" fmla="*/ 2147483647 h 8997"/>
                <a:gd name="T28" fmla="*/ 2147483647 w 8732"/>
                <a:gd name="T29" fmla="*/ 2147483647 h 8997"/>
                <a:gd name="T30" fmla="*/ 2147483647 w 8732"/>
                <a:gd name="T31" fmla="*/ 2147483647 h 8997"/>
                <a:gd name="T32" fmla="*/ 2147483647 w 8732"/>
                <a:gd name="T33" fmla="*/ 2147483647 h 8997"/>
                <a:gd name="T34" fmla="*/ 2147483647 w 8732"/>
                <a:gd name="T35" fmla="*/ 2147483647 h 8997"/>
                <a:gd name="T36" fmla="*/ 2147483647 w 8732"/>
                <a:gd name="T37" fmla="*/ 2147483647 h 8997"/>
                <a:gd name="T38" fmla="*/ 2147483647 w 8732"/>
                <a:gd name="T39" fmla="*/ 2147483647 h 8997"/>
                <a:gd name="T40" fmla="*/ 2147483647 w 8732"/>
                <a:gd name="T41" fmla="*/ 2147483647 h 8997"/>
                <a:gd name="T42" fmla="*/ 2147483647 w 8732"/>
                <a:gd name="T43" fmla="*/ 2147483647 h 8997"/>
                <a:gd name="T44" fmla="*/ 2147483647 w 8732"/>
                <a:gd name="T45" fmla="*/ 2147483647 h 8997"/>
                <a:gd name="T46" fmla="*/ 2147483647 w 8732"/>
                <a:gd name="T47" fmla="*/ 2147483647 h 8997"/>
                <a:gd name="T48" fmla="*/ 2147483647 w 8732"/>
                <a:gd name="T49" fmla="*/ 2147483647 h 8997"/>
                <a:gd name="T50" fmla="*/ 2147483647 w 8732"/>
                <a:gd name="T51" fmla="*/ 2147483647 h 8997"/>
                <a:gd name="T52" fmla="*/ 2147483647 w 8732"/>
                <a:gd name="T53" fmla="*/ 2147483647 h 8997"/>
                <a:gd name="T54" fmla="*/ 2147483647 w 8732"/>
                <a:gd name="T55" fmla="*/ 0 h 8997"/>
                <a:gd name="T56" fmla="*/ 2147483647 w 8732"/>
                <a:gd name="T57" fmla="*/ 2147483647 h 8997"/>
                <a:gd name="T58" fmla="*/ 2147483647 w 8732"/>
                <a:gd name="T59" fmla="*/ 410724082 h 8997"/>
                <a:gd name="T60" fmla="*/ 2147483647 w 8732"/>
                <a:gd name="T61" fmla="*/ 2147483647 h 8997"/>
                <a:gd name="T62" fmla="*/ 0 w 8732"/>
                <a:gd name="T63" fmla="*/ 2147483647 h 8997"/>
                <a:gd name="T64" fmla="*/ 2147483647 w 8732"/>
                <a:gd name="T65" fmla="*/ 2147483647 h 8997"/>
                <a:gd name="T66" fmla="*/ 2147483647 w 8732"/>
                <a:gd name="T67" fmla="*/ 2147483647 h 8997"/>
                <a:gd name="T68" fmla="*/ 2147483647 w 8732"/>
                <a:gd name="T69" fmla="*/ 2147483647 h 8997"/>
                <a:gd name="T70" fmla="*/ 2147483647 w 8732"/>
                <a:gd name="T71" fmla="*/ 2147483647 h 8997"/>
                <a:gd name="T72" fmla="*/ 2147483647 w 8732"/>
                <a:gd name="T73" fmla="*/ 2147483647 h 8997"/>
                <a:gd name="T74" fmla="*/ 2147483647 w 8732"/>
                <a:gd name="T75" fmla="*/ 0 h 89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2" name="Google Shape;569;p11"/>
            <p:cNvGrpSpPr>
              <a:grpSpLocks/>
            </p:cNvGrpSpPr>
            <p:nvPr/>
          </p:nvGrpSpPr>
          <p:grpSpPr bwMode="auto">
            <a:xfrm>
              <a:off x="7543981" y="4538386"/>
              <a:ext cx="298869" cy="214289"/>
              <a:chOff x="2287181" y="1602711"/>
              <a:chExt cx="298869" cy="214289"/>
            </a:xfrm>
          </p:grpSpPr>
          <p:sp>
            <p:nvSpPr>
              <p:cNvPr id="53" name="Google Shape;570;p11"/>
              <p:cNvSpPr/>
              <p:nvPr/>
            </p:nvSpPr>
            <p:spPr>
              <a:xfrm>
                <a:off x="2287181" y="1602712"/>
                <a:ext cx="258385" cy="214288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571;p11"/>
              <p:cNvSpPr/>
              <p:nvPr/>
            </p:nvSpPr>
            <p:spPr>
              <a:xfrm>
                <a:off x="2399108" y="1697951"/>
                <a:ext cx="186943" cy="98811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Google Shape;572;p11"/>
            <p:cNvSpPr>
              <a:spLocks/>
            </p:cNvSpPr>
            <p:nvPr/>
          </p:nvSpPr>
          <p:spPr bwMode="auto">
            <a:xfrm>
              <a:off x="1335599" y="4059809"/>
              <a:ext cx="269101" cy="247622"/>
            </a:xfrm>
            <a:custGeom>
              <a:avLst/>
              <a:gdLst>
                <a:gd name="T0" fmla="*/ 2147483647 w 10779"/>
                <a:gd name="T1" fmla="*/ 2147483647 h 9888"/>
                <a:gd name="T2" fmla="*/ 2147483647 w 10779"/>
                <a:gd name="T3" fmla="*/ 2147483647 h 9888"/>
                <a:gd name="T4" fmla="*/ 2147483647 w 10779"/>
                <a:gd name="T5" fmla="*/ 2147483647 h 9888"/>
                <a:gd name="T6" fmla="*/ 2147483647 w 10779"/>
                <a:gd name="T7" fmla="*/ 2147483647 h 9888"/>
                <a:gd name="T8" fmla="*/ 2147483647 w 10779"/>
                <a:gd name="T9" fmla="*/ 2147483647 h 9888"/>
                <a:gd name="T10" fmla="*/ 2147483647 w 10779"/>
                <a:gd name="T11" fmla="*/ 2147483647 h 9888"/>
                <a:gd name="T12" fmla="*/ 2147483647 w 10779"/>
                <a:gd name="T13" fmla="*/ 2147483647 h 9888"/>
                <a:gd name="T14" fmla="*/ 2147483647 w 10779"/>
                <a:gd name="T15" fmla="*/ 2147483647 h 9888"/>
                <a:gd name="T16" fmla="*/ 2147483647 w 10779"/>
                <a:gd name="T17" fmla="*/ 2147483647 h 9888"/>
                <a:gd name="T18" fmla="*/ 2147483647 w 10779"/>
                <a:gd name="T19" fmla="*/ 2147483647 h 9888"/>
                <a:gd name="T20" fmla="*/ 2147483647 w 10779"/>
                <a:gd name="T21" fmla="*/ 2147483647 h 9888"/>
                <a:gd name="T22" fmla="*/ 2147483647 w 10779"/>
                <a:gd name="T23" fmla="*/ 2147483647 h 9888"/>
                <a:gd name="T24" fmla="*/ 2147483647 w 10779"/>
                <a:gd name="T25" fmla="*/ 2147483647 h 9888"/>
                <a:gd name="T26" fmla="*/ 2147483647 w 10779"/>
                <a:gd name="T27" fmla="*/ 2147483647 h 9888"/>
                <a:gd name="T28" fmla="*/ 2147483647 w 10779"/>
                <a:gd name="T29" fmla="*/ 2147483647 h 9888"/>
                <a:gd name="T30" fmla="*/ 2147483647 w 10779"/>
                <a:gd name="T31" fmla="*/ 2147483647 h 9888"/>
                <a:gd name="T32" fmla="*/ 2147483647 w 10779"/>
                <a:gd name="T33" fmla="*/ 2147483647 h 9888"/>
                <a:gd name="T34" fmla="*/ 2147483647 w 10779"/>
                <a:gd name="T35" fmla="*/ 2147483647 h 9888"/>
                <a:gd name="T36" fmla="*/ 2147483647 w 10779"/>
                <a:gd name="T37" fmla="*/ 2147483647 h 9888"/>
                <a:gd name="T38" fmla="*/ 2147483647 w 10779"/>
                <a:gd name="T39" fmla="*/ 2147483647 h 9888"/>
                <a:gd name="T40" fmla="*/ 2147483647 w 10779"/>
                <a:gd name="T41" fmla="*/ 2147483647 h 9888"/>
                <a:gd name="T42" fmla="*/ 2147483647 w 10779"/>
                <a:gd name="T43" fmla="*/ 2147483647 h 9888"/>
                <a:gd name="T44" fmla="*/ 2147483647 w 10779"/>
                <a:gd name="T45" fmla="*/ 2147483647 h 9888"/>
                <a:gd name="T46" fmla="*/ 2147483647 w 10779"/>
                <a:gd name="T47" fmla="*/ 2147483647 h 9888"/>
                <a:gd name="T48" fmla="*/ 2147483647 w 10779"/>
                <a:gd name="T49" fmla="*/ 2147483647 h 9888"/>
                <a:gd name="T50" fmla="*/ 2147483647 w 10779"/>
                <a:gd name="T51" fmla="*/ 2147483647 h 9888"/>
                <a:gd name="T52" fmla="*/ 2147483647 w 10779"/>
                <a:gd name="T53" fmla="*/ 9831605 h 9888"/>
                <a:gd name="T54" fmla="*/ 2147483647 w 10779"/>
                <a:gd name="T55" fmla="*/ 2147483647 h 9888"/>
                <a:gd name="T56" fmla="*/ 9709231 w 10779"/>
                <a:gd name="T57" fmla="*/ 2147483647 h 9888"/>
                <a:gd name="T58" fmla="*/ 2147483647 w 10779"/>
                <a:gd name="T59" fmla="*/ 2147483647 h 9888"/>
                <a:gd name="T60" fmla="*/ 2147483647 w 10779"/>
                <a:gd name="T61" fmla="*/ 2147483647 h 9888"/>
                <a:gd name="T62" fmla="*/ 2147483647 w 10779"/>
                <a:gd name="T63" fmla="*/ 2147483647 h 9888"/>
                <a:gd name="T64" fmla="*/ 2147483647 w 10779"/>
                <a:gd name="T65" fmla="*/ 2147483647 h 9888"/>
                <a:gd name="T66" fmla="*/ 2147483647 w 10779"/>
                <a:gd name="T67" fmla="*/ 2147483647 h 9888"/>
                <a:gd name="T68" fmla="*/ 2147483647 w 10779"/>
                <a:gd name="T69" fmla="*/ 2147483647 h 9888"/>
                <a:gd name="T70" fmla="*/ 2147483647 w 10779"/>
                <a:gd name="T71" fmla="*/ 2147483647 h 9888"/>
                <a:gd name="T72" fmla="*/ 2147483647 w 10779"/>
                <a:gd name="T73" fmla="*/ 2147483647 h 9888"/>
                <a:gd name="T74" fmla="*/ 2147483647 w 10779"/>
                <a:gd name="T75" fmla="*/ 9831605 h 98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4" name="Google Shape;573;p11"/>
            <p:cNvGrpSpPr>
              <a:grpSpLocks/>
            </p:cNvGrpSpPr>
            <p:nvPr/>
          </p:nvGrpSpPr>
          <p:grpSpPr bwMode="auto">
            <a:xfrm>
              <a:off x="720000" y="3845520"/>
              <a:ext cx="465568" cy="516674"/>
              <a:chOff x="2023150" y="833295"/>
              <a:chExt cx="465568" cy="516674"/>
            </a:xfrm>
          </p:grpSpPr>
          <p:sp>
            <p:nvSpPr>
              <p:cNvPr id="46" name="Google Shape;574;p11"/>
              <p:cNvSpPr>
                <a:spLocks/>
              </p:cNvSpPr>
              <p:nvPr/>
            </p:nvSpPr>
            <p:spPr bwMode="auto">
              <a:xfrm>
                <a:off x="2292251" y="833295"/>
                <a:ext cx="196467" cy="215479"/>
              </a:xfrm>
              <a:custGeom>
                <a:avLst/>
                <a:gdLst>
                  <a:gd name="T0" fmla="*/ 2147483647 w 7869"/>
                  <a:gd name="T1" fmla="*/ 0 h 8607"/>
                  <a:gd name="T2" fmla="*/ 2147483647 w 7869"/>
                  <a:gd name="T3" fmla="*/ 2147483647 h 8607"/>
                  <a:gd name="T4" fmla="*/ 0 w 7869"/>
                  <a:gd name="T5" fmla="*/ 2147483647 h 8607"/>
                  <a:gd name="T6" fmla="*/ 2147483647 w 7869"/>
                  <a:gd name="T7" fmla="*/ 2147483647 h 8607"/>
                  <a:gd name="T8" fmla="*/ 2147483647 w 7869"/>
                  <a:gd name="T9" fmla="*/ 2147483647 h 8607"/>
                  <a:gd name="T10" fmla="*/ 2147483647 w 7869"/>
                  <a:gd name="T11" fmla="*/ 2147483647 h 8607"/>
                  <a:gd name="T12" fmla="*/ 2147483647 w 7869"/>
                  <a:gd name="T13" fmla="*/ 0 h 86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575;p11"/>
              <p:cNvSpPr>
                <a:spLocks/>
              </p:cNvSpPr>
              <p:nvPr/>
            </p:nvSpPr>
            <p:spPr bwMode="auto">
              <a:xfrm>
                <a:off x="2386317" y="833295"/>
                <a:ext cx="102401" cy="107144"/>
              </a:xfrm>
              <a:custGeom>
                <a:avLst/>
                <a:gdLst>
                  <a:gd name="T0" fmla="*/ 2147483647 w 4092"/>
                  <a:gd name="T1" fmla="*/ 0 h 4303"/>
                  <a:gd name="T2" fmla="*/ 0 w 4092"/>
                  <a:gd name="T3" fmla="*/ 2147483647 h 4303"/>
                  <a:gd name="T4" fmla="*/ 2147483647 w 4092"/>
                  <a:gd name="T5" fmla="*/ 2147483647 h 4303"/>
                  <a:gd name="T6" fmla="*/ 2147483647 w 4092"/>
                  <a:gd name="T7" fmla="*/ 0 h 4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576;p11"/>
              <p:cNvSpPr>
                <a:spLocks/>
              </p:cNvSpPr>
              <p:nvPr/>
            </p:nvSpPr>
            <p:spPr bwMode="auto">
              <a:xfrm>
                <a:off x="2076732" y="929725"/>
                <a:ext cx="345307" cy="357147"/>
              </a:xfrm>
              <a:custGeom>
                <a:avLst/>
                <a:gdLst>
                  <a:gd name="T0" fmla="*/ 2147483647 w 13778"/>
                  <a:gd name="T1" fmla="*/ 0 h 14274"/>
                  <a:gd name="T2" fmla="*/ 2147483647 w 13778"/>
                  <a:gd name="T3" fmla="*/ 2147483647 h 14274"/>
                  <a:gd name="T4" fmla="*/ 0 w 13778"/>
                  <a:gd name="T5" fmla="*/ 2147483647 h 14274"/>
                  <a:gd name="T6" fmla="*/ 2147483647 w 13778"/>
                  <a:gd name="T7" fmla="*/ 2147483647 h 14274"/>
                  <a:gd name="T8" fmla="*/ 2147483647 w 13778"/>
                  <a:gd name="T9" fmla="*/ 2147483647 h 14274"/>
                  <a:gd name="T10" fmla="*/ 2147483647 w 13778"/>
                  <a:gd name="T11" fmla="*/ 0 h 14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577;p11"/>
              <p:cNvSpPr>
                <a:spLocks/>
              </p:cNvSpPr>
              <p:nvPr/>
            </p:nvSpPr>
            <p:spPr bwMode="auto">
              <a:xfrm>
                <a:off x="2111263" y="997583"/>
                <a:ext cx="185751" cy="208336"/>
              </a:xfrm>
              <a:custGeom>
                <a:avLst/>
                <a:gdLst>
                  <a:gd name="T0" fmla="*/ 2147483647 w 7400"/>
                  <a:gd name="T1" fmla="*/ 9788239 h 8327"/>
                  <a:gd name="T2" fmla="*/ 0 w 7400"/>
                  <a:gd name="T3" fmla="*/ 2147483647 h 8327"/>
                  <a:gd name="T4" fmla="*/ 2147483647 w 7400"/>
                  <a:gd name="T5" fmla="*/ 2147483647 h 8327"/>
                  <a:gd name="T6" fmla="*/ 2147483647 w 7400"/>
                  <a:gd name="T7" fmla="*/ 2147483647 h 8327"/>
                  <a:gd name="T8" fmla="*/ 2147483647 w 7400"/>
                  <a:gd name="T9" fmla="*/ 9788239 h 8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578;p11"/>
              <p:cNvSpPr>
                <a:spLocks/>
              </p:cNvSpPr>
              <p:nvPr/>
            </p:nvSpPr>
            <p:spPr bwMode="auto">
              <a:xfrm>
                <a:off x="2171989" y="1044012"/>
                <a:ext cx="183370" cy="210717"/>
              </a:xfrm>
              <a:custGeom>
                <a:avLst/>
                <a:gdLst>
                  <a:gd name="T0" fmla="*/ 2147483647 w 7370"/>
                  <a:gd name="T1" fmla="*/ 0 h 8409"/>
                  <a:gd name="T2" fmla="*/ 9580324 w 7370"/>
                  <a:gd name="T3" fmla="*/ 2147483647 h 8409"/>
                  <a:gd name="T4" fmla="*/ 2147483647 w 7370"/>
                  <a:gd name="T5" fmla="*/ 2147483647 h 8409"/>
                  <a:gd name="T6" fmla="*/ 2147483647 w 7370"/>
                  <a:gd name="T7" fmla="*/ 2147483647 h 8409"/>
                  <a:gd name="T8" fmla="*/ 2147483647 w 7370"/>
                  <a:gd name="T9" fmla="*/ 0 h 8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579;p11"/>
              <p:cNvSpPr>
                <a:spLocks/>
              </p:cNvSpPr>
              <p:nvPr/>
            </p:nvSpPr>
            <p:spPr bwMode="auto">
              <a:xfrm>
                <a:off x="2056490" y="1173776"/>
                <a:ext cx="159556" cy="133335"/>
              </a:xfrm>
              <a:custGeom>
                <a:avLst/>
                <a:gdLst>
                  <a:gd name="T0" fmla="*/ 2147483647 w 6410"/>
                  <a:gd name="T1" fmla="*/ 9714079 h 5340"/>
                  <a:gd name="T2" fmla="*/ 2147483647 w 6410"/>
                  <a:gd name="T3" fmla="*/ 2147483647 h 5340"/>
                  <a:gd name="T4" fmla="*/ 2147483647 w 6410"/>
                  <a:gd name="T5" fmla="*/ 2147483647 h 5340"/>
                  <a:gd name="T6" fmla="*/ 2147483647 w 6410"/>
                  <a:gd name="T7" fmla="*/ 2147483647 h 5340"/>
                  <a:gd name="T8" fmla="*/ 2147483647 w 6410"/>
                  <a:gd name="T9" fmla="*/ 2147483647 h 5340"/>
                  <a:gd name="T10" fmla="*/ 2147483647 w 6410"/>
                  <a:gd name="T11" fmla="*/ 2147483647 h 5340"/>
                  <a:gd name="T12" fmla="*/ 2147483647 w 6410"/>
                  <a:gd name="T13" fmla="*/ 2147483647 h 5340"/>
                  <a:gd name="T14" fmla="*/ 2147483647 w 6410"/>
                  <a:gd name="T15" fmla="*/ 1523695950 h 5340"/>
                  <a:gd name="T16" fmla="*/ 2147483647 w 6410"/>
                  <a:gd name="T17" fmla="*/ 9714079 h 53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580;p11"/>
              <p:cNvSpPr/>
              <p:nvPr/>
            </p:nvSpPr>
            <p:spPr>
              <a:xfrm>
                <a:off x="2023150" y="1191633"/>
                <a:ext cx="169081" cy="15833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Google Shape;581;p11"/>
            <p:cNvSpPr>
              <a:spLocks/>
            </p:cNvSpPr>
            <p:nvPr/>
          </p:nvSpPr>
          <p:spPr bwMode="auto">
            <a:xfrm>
              <a:off x="8286986" y="1539538"/>
              <a:ext cx="180989" cy="190479"/>
            </a:xfrm>
            <a:custGeom>
              <a:avLst/>
              <a:gdLst>
                <a:gd name="T0" fmla="*/ 2147483647 w 7225"/>
                <a:gd name="T1" fmla="*/ 9754614 h 7622"/>
                <a:gd name="T2" fmla="*/ 2147483647 w 7225"/>
                <a:gd name="T3" fmla="*/ 2147483647 h 7622"/>
                <a:gd name="T4" fmla="*/ 2147483647 w 7225"/>
                <a:gd name="T5" fmla="*/ 2147483647 h 7622"/>
                <a:gd name="T6" fmla="*/ 2147483647 w 7225"/>
                <a:gd name="T7" fmla="*/ 1277009077 h 7622"/>
                <a:gd name="T8" fmla="*/ 2147483647 w 7225"/>
                <a:gd name="T9" fmla="*/ 2147483647 h 7622"/>
                <a:gd name="T10" fmla="*/ 9840792 w 7225"/>
                <a:gd name="T11" fmla="*/ 2147483647 h 7622"/>
                <a:gd name="T12" fmla="*/ 2147483647 w 7225"/>
                <a:gd name="T13" fmla="*/ 2147483647 h 7622"/>
                <a:gd name="T14" fmla="*/ 2147483647 w 7225"/>
                <a:gd name="T15" fmla="*/ 2147483647 h 7622"/>
                <a:gd name="T16" fmla="*/ 2147483647 w 7225"/>
                <a:gd name="T17" fmla="*/ 2147483647 h 7622"/>
                <a:gd name="T18" fmla="*/ 2147483647 w 7225"/>
                <a:gd name="T19" fmla="*/ 2147483647 h 7622"/>
                <a:gd name="T20" fmla="*/ 2147483647 w 7225"/>
                <a:gd name="T21" fmla="*/ 2147483647 h 7622"/>
                <a:gd name="T22" fmla="*/ 2147483647 w 7225"/>
                <a:gd name="T23" fmla="*/ 2147483647 h 7622"/>
                <a:gd name="T24" fmla="*/ 2147483647 w 7225"/>
                <a:gd name="T25" fmla="*/ 2147483647 h 7622"/>
                <a:gd name="T26" fmla="*/ 2147483647 w 7225"/>
                <a:gd name="T27" fmla="*/ 2147483647 h 7622"/>
                <a:gd name="T28" fmla="*/ 2147483647 w 7225"/>
                <a:gd name="T29" fmla="*/ 9754614 h 76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/>
          </p:nvPr>
        </p:nvSpPr>
        <p:spPr>
          <a:xfrm>
            <a:off x="1320567" y="2051933"/>
            <a:ext cx="3885200" cy="2014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1320567" y="3896067"/>
            <a:ext cx="3885200" cy="9100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4594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tx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34;p14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635;p14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636;p14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637;p14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638;p14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639;p14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640;p14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641;p14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642;p14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643;p14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644;p14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645;p14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646;p14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647;p14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648;p14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649;p14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650;p14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651;p14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652;p14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653;p14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654;p14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655;p14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656;p14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657;p14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658;p14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659;p14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660;p14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661;p14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662;p14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663;p14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664;p14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665;p14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666;p14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667;p14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668;p14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669;p14"/>
          <p:cNvGrpSpPr>
            <a:grpSpLocks/>
          </p:cNvGrpSpPr>
          <p:nvPr/>
        </p:nvGrpSpPr>
        <p:grpSpPr bwMode="auto">
          <a:xfrm rot="592">
            <a:off x="-55563" y="-58738"/>
            <a:ext cx="12301538" cy="6437313"/>
            <a:chOff x="666700" y="727125"/>
            <a:chExt cx="7939189" cy="3876383"/>
          </a:xfrm>
        </p:grpSpPr>
        <p:sp>
          <p:nvSpPr>
            <p:cNvPr id="41" name="Google Shape;670;p14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100443737 w 199427"/>
                <a:gd name="T1" fmla="*/ 2147483647 h 84906"/>
                <a:gd name="T2" fmla="*/ 2147483647 w 199427"/>
                <a:gd name="T3" fmla="*/ 0 h 84906"/>
                <a:gd name="T4" fmla="*/ 2147483647 w 199427"/>
                <a:gd name="T5" fmla="*/ 2147483647 h 84906"/>
                <a:gd name="T6" fmla="*/ 2147483647 w 199427"/>
                <a:gd name="T7" fmla="*/ 2147483647 h 84906"/>
                <a:gd name="T8" fmla="*/ 2147483647 w 199427"/>
                <a:gd name="T9" fmla="*/ 2147483647 h 84906"/>
                <a:gd name="T10" fmla="*/ 2147483647 w 199427"/>
                <a:gd name="T11" fmla="*/ 0 h 84906"/>
                <a:gd name="T12" fmla="*/ 2147483647 w 199427"/>
                <a:gd name="T13" fmla="*/ 2147483647 h 84906"/>
                <a:gd name="T14" fmla="*/ 2147483647 w 199427"/>
                <a:gd name="T15" fmla="*/ 2147483647 h 84906"/>
                <a:gd name="T16" fmla="*/ 2147483647 w 199427"/>
                <a:gd name="T17" fmla="*/ 0 h 84906"/>
                <a:gd name="T18" fmla="*/ 2147483647 w 199427"/>
                <a:gd name="T19" fmla="*/ 2147483647 h 84906"/>
                <a:gd name="T20" fmla="*/ 2147483647 w 199427"/>
                <a:gd name="T21" fmla="*/ 2147483647 h 84906"/>
                <a:gd name="T22" fmla="*/ 2147483647 w 199427"/>
                <a:gd name="T23" fmla="*/ 2147483647 h 84906"/>
                <a:gd name="T24" fmla="*/ 2147483647 w 199427"/>
                <a:gd name="T25" fmla="*/ 0 h 84906"/>
                <a:gd name="T26" fmla="*/ 2147483647 w 199427"/>
                <a:gd name="T27" fmla="*/ 2147483647 h 84906"/>
                <a:gd name="T28" fmla="*/ 2147483647 w 199427"/>
                <a:gd name="T29" fmla="*/ 2147483647 h 84906"/>
                <a:gd name="T30" fmla="*/ 2147483647 w 199427"/>
                <a:gd name="T31" fmla="*/ 0 h 84906"/>
                <a:gd name="T32" fmla="*/ 2147483647 w 199427"/>
                <a:gd name="T33" fmla="*/ 2147483647 h 84906"/>
                <a:gd name="T34" fmla="*/ 2147483647 w 199427"/>
                <a:gd name="T35" fmla="*/ 2147483647 h 84906"/>
                <a:gd name="T36" fmla="*/ 2147483647 w 199427"/>
                <a:gd name="T37" fmla="*/ 2147483647 h 84906"/>
                <a:gd name="T38" fmla="*/ 2147483647 w 199427"/>
                <a:gd name="T39" fmla="*/ 0 h 84906"/>
                <a:gd name="T40" fmla="*/ 2147483647 w 199427"/>
                <a:gd name="T41" fmla="*/ 2147483647 h 84906"/>
                <a:gd name="T42" fmla="*/ 2147483647 w 199427"/>
                <a:gd name="T43" fmla="*/ 2147483647 h 84906"/>
                <a:gd name="T44" fmla="*/ 2147483647 w 199427"/>
                <a:gd name="T45" fmla="*/ 0 h 84906"/>
                <a:gd name="T46" fmla="*/ 2147483647 w 199427"/>
                <a:gd name="T47" fmla="*/ 2147483647 h 84906"/>
                <a:gd name="T48" fmla="*/ 2147483647 w 199427"/>
                <a:gd name="T49" fmla="*/ 2147483647 h 84906"/>
                <a:gd name="T50" fmla="*/ 2147483647 w 199427"/>
                <a:gd name="T51" fmla="*/ 2147483647 h 84906"/>
                <a:gd name="T52" fmla="*/ 2147483647 w 199427"/>
                <a:gd name="T53" fmla="*/ 0 h 84906"/>
                <a:gd name="T54" fmla="*/ 2147483647 w 199427"/>
                <a:gd name="T55" fmla="*/ 2147483647 h 84906"/>
                <a:gd name="T56" fmla="*/ 2147483647 w 199427"/>
                <a:gd name="T57" fmla="*/ 2147483647 h 84906"/>
                <a:gd name="T58" fmla="*/ 2147483647 w 199427"/>
                <a:gd name="T59" fmla="*/ 0 h 84906"/>
                <a:gd name="T60" fmla="*/ 2147483647 w 199427"/>
                <a:gd name="T61" fmla="*/ 2147483647 h 84906"/>
                <a:gd name="T62" fmla="*/ 2147483647 w 199427"/>
                <a:gd name="T63" fmla="*/ 2147483647 h 84906"/>
                <a:gd name="T64" fmla="*/ 2147483647 w 199427"/>
                <a:gd name="T65" fmla="*/ 2147483647 h 84906"/>
                <a:gd name="T66" fmla="*/ 2147483647 w 199427"/>
                <a:gd name="T67" fmla="*/ 0 h 84906"/>
                <a:gd name="T68" fmla="*/ 2147483647 w 199427"/>
                <a:gd name="T69" fmla="*/ 2147483647 h 84906"/>
                <a:gd name="T70" fmla="*/ 2147483647 w 199427"/>
                <a:gd name="T71" fmla="*/ 2147483647 h 84906"/>
                <a:gd name="T72" fmla="*/ 2147483647 w 199427"/>
                <a:gd name="T73" fmla="*/ 0 h 84906"/>
                <a:gd name="T74" fmla="*/ 2147483647 w 199427"/>
                <a:gd name="T75" fmla="*/ 2147483647 h 84906"/>
                <a:gd name="T76" fmla="*/ 2147483647 w 199427"/>
                <a:gd name="T77" fmla="*/ 2147483647 h 84906"/>
                <a:gd name="T78" fmla="*/ 2147483647 w 199427"/>
                <a:gd name="T79" fmla="*/ 2147483647 h 84906"/>
                <a:gd name="T80" fmla="*/ 100443737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671;p14"/>
            <p:cNvSpPr>
              <a:spLocks/>
            </p:cNvSpPr>
            <p:nvPr/>
          </p:nvSpPr>
          <p:spPr bwMode="auto">
            <a:xfrm>
              <a:off x="676726" y="1468944"/>
              <a:ext cx="7920747" cy="19119"/>
            </a:xfrm>
            <a:custGeom>
              <a:avLst/>
              <a:gdLst>
                <a:gd name="T0" fmla="*/ 100531979 w 198947"/>
                <a:gd name="T1" fmla="*/ 0 h 481"/>
                <a:gd name="T2" fmla="*/ 100531979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0 h 481"/>
                <a:gd name="T8" fmla="*/ 100531979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672;p14"/>
            <p:cNvSpPr>
              <a:spLocks/>
            </p:cNvSpPr>
            <p:nvPr/>
          </p:nvSpPr>
          <p:spPr bwMode="auto">
            <a:xfrm>
              <a:off x="676808" y="1913461"/>
              <a:ext cx="7920747" cy="19119"/>
            </a:xfrm>
            <a:custGeom>
              <a:avLst/>
              <a:gdLst>
                <a:gd name="T0" fmla="*/ 100531979 w 198947"/>
                <a:gd name="T1" fmla="*/ 0 h 481"/>
                <a:gd name="T2" fmla="*/ 100531979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0 h 481"/>
                <a:gd name="T8" fmla="*/ 100531979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673;p14"/>
            <p:cNvSpPr>
              <a:spLocks/>
            </p:cNvSpPr>
            <p:nvPr/>
          </p:nvSpPr>
          <p:spPr bwMode="auto">
            <a:xfrm>
              <a:off x="676890" y="2357978"/>
              <a:ext cx="7920747" cy="19119"/>
            </a:xfrm>
            <a:custGeom>
              <a:avLst/>
              <a:gdLst>
                <a:gd name="T0" fmla="*/ 100531979 w 198947"/>
                <a:gd name="T1" fmla="*/ 99852098 h 481"/>
                <a:gd name="T2" fmla="*/ 100531979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99852098 h 481"/>
                <a:gd name="T8" fmla="*/ 100531979 w 198947"/>
                <a:gd name="T9" fmla="*/ 99852098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674;p14"/>
            <p:cNvSpPr>
              <a:spLocks/>
            </p:cNvSpPr>
            <p:nvPr/>
          </p:nvSpPr>
          <p:spPr bwMode="auto">
            <a:xfrm>
              <a:off x="674923" y="2801540"/>
              <a:ext cx="7920747" cy="19119"/>
            </a:xfrm>
            <a:custGeom>
              <a:avLst/>
              <a:gdLst>
                <a:gd name="T0" fmla="*/ 100531979 w 198947"/>
                <a:gd name="T1" fmla="*/ 0 h 481"/>
                <a:gd name="T2" fmla="*/ 100531979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0 h 481"/>
                <a:gd name="T8" fmla="*/ 100531979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675;p14"/>
            <p:cNvSpPr>
              <a:spLocks/>
            </p:cNvSpPr>
            <p:nvPr/>
          </p:nvSpPr>
          <p:spPr bwMode="auto">
            <a:xfrm>
              <a:off x="675005" y="3246057"/>
              <a:ext cx="7920747" cy="19119"/>
            </a:xfrm>
            <a:custGeom>
              <a:avLst/>
              <a:gdLst>
                <a:gd name="T0" fmla="*/ 100531979 w 198947"/>
                <a:gd name="T1" fmla="*/ 0 h 481"/>
                <a:gd name="T2" fmla="*/ 100531979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0 h 481"/>
                <a:gd name="T8" fmla="*/ 100531979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676;p14"/>
            <p:cNvSpPr>
              <a:spLocks/>
            </p:cNvSpPr>
            <p:nvPr/>
          </p:nvSpPr>
          <p:spPr bwMode="auto">
            <a:xfrm>
              <a:off x="675087" y="3690575"/>
              <a:ext cx="7920747" cy="19119"/>
            </a:xfrm>
            <a:custGeom>
              <a:avLst/>
              <a:gdLst>
                <a:gd name="T0" fmla="*/ 100531979 w 198947"/>
                <a:gd name="T1" fmla="*/ 99852098 h 481"/>
                <a:gd name="T2" fmla="*/ 100531979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99852098 h 481"/>
                <a:gd name="T8" fmla="*/ 100531979 w 198947"/>
                <a:gd name="T9" fmla="*/ 99852098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677;p14"/>
            <p:cNvSpPr>
              <a:spLocks/>
            </p:cNvSpPr>
            <p:nvPr/>
          </p:nvSpPr>
          <p:spPr bwMode="auto">
            <a:xfrm>
              <a:off x="675169" y="4135092"/>
              <a:ext cx="7920747" cy="19119"/>
            </a:xfrm>
            <a:custGeom>
              <a:avLst/>
              <a:gdLst>
                <a:gd name="T0" fmla="*/ 100531979 w 198947"/>
                <a:gd name="T1" fmla="*/ 99852098 h 481"/>
                <a:gd name="T2" fmla="*/ 100531979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99852098 h 481"/>
                <a:gd name="T8" fmla="*/ 100531979 w 198947"/>
                <a:gd name="T9" fmla="*/ 99852098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681;p14"/>
          <p:cNvGrpSpPr>
            <a:grpSpLocks/>
          </p:cNvGrpSpPr>
          <p:nvPr/>
        </p:nvGrpSpPr>
        <p:grpSpPr bwMode="auto">
          <a:xfrm>
            <a:off x="123825" y="879475"/>
            <a:ext cx="11701463" cy="4894263"/>
            <a:chOff x="92349" y="660015"/>
            <a:chExt cx="8776512" cy="3669695"/>
          </a:xfrm>
        </p:grpSpPr>
        <p:sp>
          <p:nvSpPr>
            <p:cNvPr id="50" name="Google Shape;682;p14"/>
            <p:cNvSpPr>
              <a:spLocks/>
            </p:cNvSpPr>
            <p:nvPr/>
          </p:nvSpPr>
          <p:spPr bwMode="auto">
            <a:xfrm>
              <a:off x="8636678" y="3771459"/>
              <a:ext cx="232183" cy="239251"/>
            </a:xfrm>
            <a:custGeom>
              <a:avLst/>
              <a:gdLst>
                <a:gd name="T0" fmla="*/ 2147483647 w 8732"/>
                <a:gd name="T1" fmla="*/ 2147483647 h 8997"/>
                <a:gd name="T2" fmla="*/ 2147483647 w 8732"/>
                <a:gd name="T3" fmla="*/ 2147483647 h 8997"/>
                <a:gd name="T4" fmla="*/ 2147483647 w 8732"/>
                <a:gd name="T5" fmla="*/ 2147483647 h 8997"/>
                <a:gd name="T6" fmla="*/ 2147483647 w 8732"/>
                <a:gd name="T7" fmla="*/ 2147483647 h 8997"/>
                <a:gd name="T8" fmla="*/ 2147483647 w 8732"/>
                <a:gd name="T9" fmla="*/ 2147483647 h 8997"/>
                <a:gd name="T10" fmla="*/ 2147483647 w 8732"/>
                <a:gd name="T11" fmla="*/ 2147483647 h 8997"/>
                <a:gd name="T12" fmla="*/ 2147483647 w 8732"/>
                <a:gd name="T13" fmla="*/ 2147483647 h 8997"/>
                <a:gd name="T14" fmla="*/ 2147483647 w 8732"/>
                <a:gd name="T15" fmla="*/ 2147483647 h 8997"/>
                <a:gd name="T16" fmla="*/ 2147483647 w 8732"/>
                <a:gd name="T17" fmla="*/ 2147483647 h 8997"/>
                <a:gd name="T18" fmla="*/ 2147483647 w 8732"/>
                <a:gd name="T19" fmla="*/ 2147483647 h 8997"/>
                <a:gd name="T20" fmla="*/ 2147483647 w 8732"/>
                <a:gd name="T21" fmla="*/ 2147483647 h 8997"/>
                <a:gd name="T22" fmla="*/ 2147483647 w 8732"/>
                <a:gd name="T23" fmla="*/ 2147483647 h 8997"/>
                <a:gd name="T24" fmla="*/ 2147483647 w 8732"/>
                <a:gd name="T25" fmla="*/ 2147483647 h 8997"/>
                <a:gd name="T26" fmla="*/ 2147483647 w 8732"/>
                <a:gd name="T27" fmla="*/ 2147483647 h 8997"/>
                <a:gd name="T28" fmla="*/ 2147483647 w 8732"/>
                <a:gd name="T29" fmla="*/ 2147483647 h 8997"/>
                <a:gd name="T30" fmla="*/ 2147483647 w 8732"/>
                <a:gd name="T31" fmla="*/ 2147483647 h 8997"/>
                <a:gd name="T32" fmla="*/ 2147483647 w 8732"/>
                <a:gd name="T33" fmla="*/ 2147483647 h 8997"/>
                <a:gd name="T34" fmla="*/ 2147483647 w 8732"/>
                <a:gd name="T35" fmla="*/ 2147483647 h 8997"/>
                <a:gd name="T36" fmla="*/ 2147483647 w 8732"/>
                <a:gd name="T37" fmla="*/ 2147483647 h 8997"/>
                <a:gd name="T38" fmla="*/ 2147483647 w 8732"/>
                <a:gd name="T39" fmla="*/ 2147483647 h 8997"/>
                <a:gd name="T40" fmla="*/ 2147483647 w 8732"/>
                <a:gd name="T41" fmla="*/ 2147483647 h 8997"/>
                <a:gd name="T42" fmla="*/ 2147483647 w 8732"/>
                <a:gd name="T43" fmla="*/ 2147483647 h 8997"/>
                <a:gd name="T44" fmla="*/ 2147483647 w 8732"/>
                <a:gd name="T45" fmla="*/ 2147483647 h 8997"/>
                <a:gd name="T46" fmla="*/ 2147483647 w 8732"/>
                <a:gd name="T47" fmla="*/ 2147483647 h 8997"/>
                <a:gd name="T48" fmla="*/ 2147483647 w 8732"/>
                <a:gd name="T49" fmla="*/ 2147483647 h 8997"/>
                <a:gd name="T50" fmla="*/ 2147483647 w 8732"/>
                <a:gd name="T51" fmla="*/ 2147483647 h 8997"/>
                <a:gd name="T52" fmla="*/ 2147483647 w 8732"/>
                <a:gd name="T53" fmla="*/ 2147483647 h 8997"/>
                <a:gd name="T54" fmla="*/ 2147483647 w 8732"/>
                <a:gd name="T55" fmla="*/ 0 h 8997"/>
                <a:gd name="T56" fmla="*/ 2147483647 w 8732"/>
                <a:gd name="T57" fmla="*/ 2147483647 h 8997"/>
                <a:gd name="T58" fmla="*/ 2147483647 w 8732"/>
                <a:gd name="T59" fmla="*/ 558577052 h 8997"/>
                <a:gd name="T60" fmla="*/ 2147483647 w 8732"/>
                <a:gd name="T61" fmla="*/ 2147483647 h 8997"/>
                <a:gd name="T62" fmla="*/ 0 w 8732"/>
                <a:gd name="T63" fmla="*/ 2147483647 h 8997"/>
                <a:gd name="T64" fmla="*/ 2147483647 w 8732"/>
                <a:gd name="T65" fmla="*/ 2147483647 h 8997"/>
                <a:gd name="T66" fmla="*/ 2147483647 w 8732"/>
                <a:gd name="T67" fmla="*/ 2147483647 h 8997"/>
                <a:gd name="T68" fmla="*/ 2147483647 w 8732"/>
                <a:gd name="T69" fmla="*/ 2147483647 h 8997"/>
                <a:gd name="T70" fmla="*/ 2147483647 w 8732"/>
                <a:gd name="T71" fmla="*/ 2147483647 h 8997"/>
                <a:gd name="T72" fmla="*/ 2147483647 w 8732"/>
                <a:gd name="T73" fmla="*/ 2147483647 h 8997"/>
                <a:gd name="T74" fmla="*/ 2147483647 w 8732"/>
                <a:gd name="T75" fmla="*/ 0 h 89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1" name="Google Shape;683;p14"/>
            <p:cNvGrpSpPr>
              <a:grpSpLocks/>
            </p:cNvGrpSpPr>
            <p:nvPr/>
          </p:nvGrpSpPr>
          <p:grpSpPr bwMode="auto">
            <a:xfrm>
              <a:off x="8071107" y="4102364"/>
              <a:ext cx="317912" cy="227348"/>
              <a:chOff x="2287159" y="1603368"/>
              <a:chExt cx="298732" cy="213633"/>
            </a:xfrm>
          </p:grpSpPr>
          <p:sp>
            <p:nvSpPr>
              <p:cNvPr id="72" name="Google Shape;684;p14"/>
              <p:cNvSpPr/>
              <p:nvPr/>
            </p:nvSpPr>
            <p:spPr>
              <a:xfrm>
                <a:off x="2287157" y="1603367"/>
                <a:ext cx="258453" cy="213633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Google Shape;685;p14"/>
              <p:cNvSpPr/>
              <p:nvPr/>
            </p:nvSpPr>
            <p:spPr>
              <a:xfrm>
                <a:off x="2399041" y="1698439"/>
                <a:ext cx="186847" cy="98428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Google Shape;686;p14"/>
            <p:cNvSpPr/>
            <p:nvPr/>
          </p:nvSpPr>
          <p:spPr>
            <a:xfrm>
              <a:off x="1096094" y="3759556"/>
              <a:ext cx="286954" cy="263057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3" name="Google Shape;687;p14"/>
            <p:cNvGrpSpPr>
              <a:grpSpLocks/>
            </p:cNvGrpSpPr>
            <p:nvPr/>
          </p:nvGrpSpPr>
          <p:grpSpPr bwMode="auto">
            <a:xfrm>
              <a:off x="1027038" y="2952535"/>
              <a:ext cx="495324" cy="549920"/>
              <a:chOff x="2023109" y="833240"/>
              <a:chExt cx="465441" cy="516744"/>
            </a:xfrm>
          </p:grpSpPr>
          <p:sp>
            <p:nvSpPr>
              <p:cNvPr id="65" name="Google Shape;688;p14"/>
              <p:cNvSpPr/>
              <p:nvPr/>
            </p:nvSpPr>
            <p:spPr>
              <a:xfrm>
                <a:off x="2291629" y="833238"/>
                <a:ext cx="196917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689;p14"/>
              <p:cNvSpPr>
                <a:spLocks/>
              </p:cNvSpPr>
              <p:nvPr/>
            </p:nvSpPr>
            <p:spPr bwMode="auto">
              <a:xfrm>
                <a:off x="2386730" y="833238"/>
                <a:ext cx="101815" cy="107375"/>
              </a:xfrm>
              <a:custGeom>
                <a:avLst/>
                <a:gdLst>
                  <a:gd name="T0" fmla="*/ 2147483647 w 4092"/>
                  <a:gd name="T1" fmla="*/ 0 h 4303"/>
                  <a:gd name="T2" fmla="*/ 0 w 4092"/>
                  <a:gd name="T3" fmla="*/ 2147483647 h 4303"/>
                  <a:gd name="T4" fmla="*/ 2147483647 w 4092"/>
                  <a:gd name="T5" fmla="*/ 2147483647 h 4303"/>
                  <a:gd name="T6" fmla="*/ 2147483647 w 4092"/>
                  <a:gd name="T7" fmla="*/ 0 h 4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690;p14"/>
              <p:cNvSpPr>
                <a:spLocks/>
              </p:cNvSpPr>
              <p:nvPr/>
            </p:nvSpPr>
            <p:spPr bwMode="auto">
              <a:xfrm>
                <a:off x="2076810" y="929428"/>
                <a:ext cx="344605" cy="357917"/>
              </a:xfrm>
              <a:custGeom>
                <a:avLst/>
                <a:gdLst>
                  <a:gd name="T0" fmla="*/ 2147483647 w 13778"/>
                  <a:gd name="T1" fmla="*/ 0 h 14274"/>
                  <a:gd name="T2" fmla="*/ 2147483647 w 13778"/>
                  <a:gd name="T3" fmla="*/ 2147483647 h 14274"/>
                  <a:gd name="T4" fmla="*/ 0 w 13778"/>
                  <a:gd name="T5" fmla="*/ 2147483647 h 14274"/>
                  <a:gd name="T6" fmla="*/ 2147483647 w 13778"/>
                  <a:gd name="T7" fmla="*/ 2147483647 h 14274"/>
                  <a:gd name="T8" fmla="*/ 2147483647 w 13778"/>
                  <a:gd name="T9" fmla="*/ 2147483647 h 14274"/>
                  <a:gd name="T10" fmla="*/ 2147483647 w 13778"/>
                  <a:gd name="T11" fmla="*/ 0 h 14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691;p14"/>
              <p:cNvSpPr>
                <a:spLocks/>
              </p:cNvSpPr>
              <p:nvPr/>
            </p:nvSpPr>
            <p:spPr bwMode="auto">
              <a:xfrm>
                <a:off x="2111494" y="997656"/>
                <a:ext cx="184610" cy="208039"/>
              </a:xfrm>
              <a:custGeom>
                <a:avLst/>
                <a:gdLst>
                  <a:gd name="T0" fmla="*/ 2147483647 w 7400"/>
                  <a:gd name="T1" fmla="*/ 9746628 h 8327"/>
                  <a:gd name="T2" fmla="*/ 0 w 7400"/>
                  <a:gd name="T3" fmla="*/ 2147483647 h 8327"/>
                  <a:gd name="T4" fmla="*/ 2147483647 w 7400"/>
                  <a:gd name="T5" fmla="*/ 2147483647 h 8327"/>
                  <a:gd name="T6" fmla="*/ 2147483647 w 7400"/>
                  <a:gd name="T7" fmla="*/ 2147483647 h 8327"/>
                  <a:gd name="T8" fmla="*/ 2147483647 w 7400"/>
                  <a:gd name="T9" fmla="*/ 9746628 h 8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692;p14"/>
              <p:cNvSpPr>
                <a:spLocks/>
              </p:cNvSpPr>
              <p:nvPr/>
            </p:nvSpPr>
            <p:spPr bwMode="auto">
              <a:xfrm>
                <a:off x="2171912" y="1044633"/>
                <a:ext cx="183491" cy="210276"/>
              </a:xfrm>
              <a:custGeom>
                <a:avLst/>
                <a:gdLst>
                  <a:gd name="T0" fmla="*/ 2147483647 w 7370"/>
                  <a:gd name="T1" fmla="*/ 0 h 8409"/>
                  <a:gd name="T2" fmla="*/ 9599169 w 7370"/>
                  <a:gd name="T3" fmla="*/ 2147483647 h 8409"/>
                  <a:gd name="T4" fmla="*/ 2147483647 w 7370"/>
                  <a:gd name="T5" fmla="*/ 2147483647 h 8409"/>
                  <a:gd name="T6" fmla="*/ 2147483647 w 7370"/>
                  <a:gd name="T7" fmla="*/ 2147483647 h 8409"/>
                  <a:gd name="T8" fmla="*/ 2147483647 w 7370"/>
                  <a:gd name="T9" fmla="*/ 0 h 8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" name="Google Shape;693;p14"/>
              <p:cNvSpPr>
                <a:spLocks/>
              </p:cNvSpPr>
              <p:nvPr/>
            </p:nvSpPr>
            <p:spPr bwMode="auto">
              <a:xfrm>
                <a:off x="2056671" y="1174378"/>
                <a:ext cx="159995" cy="133100"/>
              </a:xfrm>
              <a:custGeom>
                <a:avLst/>
                <a:gdLst>
                  <a:gd name="T0" fmla="*/ 2147483647 w 6410"/>
                  <a:gd name="T1" fmla="*/ 9646933 h 5340"/>
                  <a:gd name="T2" fmla="*/ 2147483647 w 6410"/>
                  <a:gd name="T3" fmla="*/ 2147483647 h 5340"/>
                  <a:gd name="T4" fmla="*/ 2147483647 w 6410"/>
                  <a:gd name="T5" fmla="*/ 2147483647 h 5340"/>
                  <a:gd name="T6" fmla="*/ 2147483647 w 6410"/>
                  <a:gd name="T7" fmla="*/ 2147483647 h 5340"/>
                  <a:gd name="T8" fmla="*/ 2147483647 w 6410"/>
                  <a:gd name="T9" fmla="*/ 2147483647 h 5340"/>
                  <a:gd name="T10" fmla="*/ 2147483647 w 6410"/>
                  <a:gd name="T11" fmla="*/ 2147483647 h 5340"/>
                  <a:gd name="T12" fmla="*/ 2147483647 w 6410"/>
                  <a:gd name="T13" fmla="*/ 2147483647 h 5340"/>
                  <a:gd name="T14" fmla="*/ 2147483647 w 6410"/>
                  <a:gd name="T15" fmla="*/ 1510280042 h 5340"/>
                  <a:gd name="T16" fmla="*/ 2147483647 w 6410"/>
                  <a:gd name="T17" fmla="*/ 9646933 h 53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Google Shape;694;p14"/>
              <p:cNvSpPr/>
              <p:nvPr/>
            </p:nvSpPr>
            <p:spPr>
              <a:xfrm>
                <a:off x="2023105" y="1192274"/>
                <a:ext cx="168946" cy="157707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Google Shape;695;p14"/>
            <p:cNvSpPr/>
            <p:nvPr/>
          </p:nvSpPr>
          <p:spPr>
            <a:xfrm>
              <a:off x="8134210" y="3252488"/>
              <a:ext cx="191700" cy="203542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5" name="Google Shape;696;p14"/>
            <p:cNvGrpSpPr>
              <a:grpSpLocks/>
            </p:cNvGrpSpPr>
            <p:nvPr/>
          </p:nvGrpSpPr>
          <p:grpSpPr bwMode="auto">
            <a:xfrm rot="-7484730">
              <a:off x="426160" y="1320285"/>
              <a:ext cx="2128279" cy="1437401"/>
              <a:chOff x="4221410" y="-1121330"/>
              <a:chExt cx="2712985" cy="1832301"/>
            </a:xfrm>
          </p:grpSpPr>
          <p:grpSp>
            <p:nvGrpSpPr>
              <p:cNvPr id="56" name="Google Shape;697;p14"/>
              <p:cNvGrpSpPr>
                <a:grpSpLocks/>
              </p:cNvGrpSpPr>
              <p:nvPr/>
            </p:nvGrpSpPr>
            <p:grpSpPr bwMode="auto">
              <a:xfrm rot="10184354">
                <a:off x="4221410" y="-1121330"/>
                <a:ext cx="2712985" cy="1584579"/>
                <a:chOff x="1677083" y="1326413"/>
                <a:chExt cx="2265625" cy="1323302"/>
              </a:xfrm>
            </p:grpSpPr>
            <p:sp>
              <p:nvSpPr>
                <p:cNvPr id="63" name="Google Shape;698;p14"/>
                <p:cNvSpPr>
                  <a:spLocks/>
                </p:cNvSpPr>
                <p:nvPr/>
              </p:nvSpPr>
              <p:spPr bwMode="auto">
                <a:xfrm>
                  <a:off x="3519262" y="2520950"/>
                  <a:ext cx="31678" cy="43096"/>
                </a:xfrm>
                <a:custGeom>
                  <a:avLst/>
                  <a:gdLst>
                    <a:gd name="T0" fmla="*/ 2147483647 w 1298"/>
                    <a:gd name="T1" fmla="*/ 10154296 h 1707"/>
                    <a:gd name="T2" fmla="*/ 1324664161 w 1298"/>
                    <a:gd name="T3" fmla="*/ 348585442 h 1707"/>
                    <a:gd name="T4" fmla="*/ 588902489 w 1298"/>
                    <a:gd name="T5" fmla="*/ 2147483647 h 1707"/>
                    <a:gd name="T6" fmla="*/ 2147483647 w 1298"/>
                    <a:gd name="T7" fmla="*/ 2147483647 h 1707"/>
                    <a:gd name="T8" fmla="*/ 2147483647 w 1298"/>
                    <a:gd name="T9" fmla="*/ 2147483647 h 1707"/>
                    <a:gd name="T10" fmla="*/ 2147483647 w 1298"/>
                    <a:gd name="T11" fmla="*/ 2147483647 h 1707"/>
                    <a:gd name="T12" fmla="*/ 2147483647 w 1298"/>
                    <a:gd name="T13" fmla="*/ 2147483647 h 1707"/>
                    <a:gd name="T14" fmla="*/ 2147483647 w 1298"/>
                    <a:gd name="T15" fmla="*/ 1220434362 h 1707"/>
                    <a:gd name="T16" fmla="*/ 2147483647 w 1298"/>
                    <a:gd name="T17" fmla="*/ 10154296 h 17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Google Shape;699;p14"/>
                <p:cNvSpPr>
                  <a:spLocks/>
                </p:cNvSpPr>
                <p:nvPr/>
              </p:nvSpPr>
              <p:spPr bwMode="auto">
                <a:xfrm>
                  <a:off x="1675532" y="1325782"/>
                  <a:ext cx="2266869" cy="1324573"/>
                </a:xfrm>
                <a:custGeom>
                  <a:avLst/>
                  <a:gdLst>
                    <a:gd name="T0" fmla="*/ 2147483647 w 90636"/>
                    <a:gd name="T1" fmla="*/ 1669642500 h 52923"/>
                    <a:gd name="T2" fmla="*/ 2147483647 w 90636"/>
                    <a:gd name="T3" fmla="*/ 2147483647 h 52923"/>
                    <a:gd name="T4" fmla="*/ 2147483647 w 90636"/>
                    <a:gd name="T5" fmla="*/ 2147483647 h 52923"/>
                    <a:gd name="T6" fmla="*/ 2147483647 w 90636"/>
                    <a:gd name="T7" fmla="*/ 2147483647 h 52923"/>
                    <a:gd name="T8" fmla="*/ 2147483647 w 90636"/>
                    <a:gd name="T9" fmla="*/ 2147483647 h 52923"/>
                    <a:gd name="T10" fmla="*/ 2147483647 w 90636"/>
                    <a:gd name="T11" fmla="*/ 2147483647 h 52923"/>
                    <a:gd name="T12" fmla="*/ 2147483647 w 90636"/>
                    <a:gd name="T13" fmla="*/ 2147483647 h 52923"/>
                    <a:gd name="T14" fmla="*/ 2147483647 w 90636"/>
                    <a:gd name="T15" fmla="*/ 2147483647 h 52923"/>
                    <a:gd name="T16" fmla="*/ 2147483647 w 90636"/>
                    <a:gd name="T17" fmla="*/ 2147483647 h 52923"/>
                    <a:gd name="T18" fmla="*/ 2147483647 w 90636"/>
                    <a:gd name="T19" fmla="*/ 2147483647 h 52923"/>
                    <a:gd name="T20" fmla="*/ 2147483647 w 90636"/>
                    <a:gd name="T21" fmla="*/ 2147483647 h 52923"/>
                    <a:gd name="T22" fmla="*/ 2147483647 w 90636"/>
                    <a:gd name="T23" fmla="*/ 2147483647 h 52923"/>
                    <a:gd name="T24" fmla="*/ 2147483647 w 90636"/>
                    <a:gd name="T25" fmla="*/ 2147483647 h 52923"/>
                    <a:gd name="T26" fmla="*/ 2147483647 w 90636"/>
                    <a:gd name="T27" fmla="*/ 2147483647 h 52923"/>
                    <a:gd name="T28" fmla="*/ 2147483647 w 90636"/>
                    <a:gd name="T29" fmla="*/ 2147483647 h 52923"/>
                    <a:gd name="T30" fmla="*/ 2147483647 w 90636"/>
                    <a:gd name="T31" fmla="*/ 2147483647 h 52923"/>
                    <a:gd name="T32" fmla="*/ 2147483647 w 90636"/>
                    <a:gd name="T33" fmla="*/ 2147483647 h 52923"/>
                    <a:gd name="T34" fmla="*/ 2147483647 w 90636"/>
                    <a:gd name="T35" fmla="*/ 2147483647 h 52923"/>
                    <a:gd name="T36" fmla="*/ 2147483647 w 90636"/>
                    <a:gd name="T37" fmla="*/ 2147483647 h 52923"/>
                    <a:gd name="T38" fmla="*/ 2147483647 w 90636"/>
                    <a:gd name="T39" fmla="*/ 2147483647 h 52923"/>
                    <a:gd name="T40" fmla="*/ 2147483647 w 90636"/>
                    <a:gd name="T41" fmla="*/ 2147483647 h 52923"/>
                    <a:gd name="T42" fmla="*/ 2147483647 w 90636"/>
                    <a:gd name="T43" fmla="*/ 2147483647 h 52923"/>
                    <a:gd name="T44" fmla="*/ 2147483647 w 90636"/>
                    <a:gd name="T45" fmla="*/ 2147483647 h 52923"/>
                    <a:gd name="T46" fmla="*/ 2147483647 w 90636"/>
                    <a:gd name="T47" fmla="*/ 2147483647 h 52923"/>
                    <a:gd name="T48" fmla="*/ 2147483647 w 90636"/>
                    <a:gd name="T49" fmla="*/ 2147483647 h 52923"/>
                    <a:gd name="T50" fmla="*/ 2147483647 w 90636"/>
                    <a:gd name="T51" fmla="*/ 2147483647 h 52923"/>
                    <a:gd name="T52" fmla="*/ 2147483647 w 90636"/>
                    <a:gd name="T53" fmla="*/ 2147483647 h 52923"/>
                    <a:gd name="T54" fmla="*/ 2147483647 w 90636"/>
                    <a:gd name="T55" fmla="*/ 2147483647 h 52923"/>
                    <a:gd name="T56" fmla="*/ 2147483647 w 90636"/>
                    <a:gd name="T57" fmla="*/ 2147483647 h 52923"/>
                    <a:gd name="T58" fmla="*/ 2147483647 w 90636"/>
                    <a:gd name="T59" fmla="*/ 2147483647 h 52923"/>
                    <a:gd name="T60" fmla="*/ 2147483647 w 90636"/>
                    <a:gd name="T61" fmla="*/ 2147483647 h 52923"/>
                    <a:gd name="T62" fmla="*/ 2147483647 w 90636"/>
                    <a:gd name="T63" fmla="*/ 2147483647 h 52923"/>
                    <a:gd name="T64" fmla="*/ 2147483647 w 90636"/>
                    <a:gd name="T65" fmla="*/ 2147483647 h 52923"/>
                    <a:gd name="T66" fmla="*/ 2147483647 w 90636"/>
                    <a:gd name="T67" fmla="*/ 2147483647 h 52923"/>
                    <a:gd name="T68" fmla="*/ 2147483647 w 90636"/>
                    <a:gd name="T69" fmla="*/ 2147483647 h 52923"/>
                    <a:gd name="T70" fmla="*/ 2147483647 w 90636"/>
                    <a:gd name="T71" fmla="*/ 2147483647 h 52923"/>
                    <a:gd name="T72" fmla="*/ 2147483647 w 90636"/>
                    <a:gd name="T73" fmla="*/ 2147483647 h 52923"/>
                    <a:gd name="T74" fmla="*/ 2147483647 w 90636"/>
                    <a:gd name="T75" fmla="*/ 2147483647 h 52923"/>
                    <a:gd name="T76" fmla="*/ 2147483647 w 90636"/>
                    <a:gd name="T77" fmla="*/ 2147483647 h 52923"/>
                    <a:gd name="T78" fmla="*/ 2147483647 w 90636"/>
                    <a:gd name="T79" fmla="*/ 2147483647 h 52923"/>
                    <a:gd name="T80" fmla="*/ 2147483647 w 90636"/>
                    <a:gd name="T81" fmla="*/ 2147483647 h 52923"/>
                    <a:gd name="T82" fmla="*/ 2147483647 w 90636"/>
                    <a:gd name="T83" fmla="*/ 2147483647 h 52923"/>
                    <a:gd name="T84" fmla="*/ 2147483647 w 90636"/>
                    <a:gd name="T85" fmla="*/ 2147483647 h 52923"/>
                    <a:gd name="T86" fmla="*/ 2147483647 w 90636"/>
                    <a:gd name="T87" fmla="*/ 2147483647 h 52923"/>
                    <a:gd name="T88" fmla="*/ 2147483647 w 90636"/>
                    <a:gd name="T89" fmla="*/ 2147483647 h 52923"/>
                    <a:gd name="T90" fmla="*/ 2147483647 w 90636"/>
                    <a:gd name="T91" fmla="*/ 2147483647 h 52923"/>
                    <a:gd name="T92" fmla="*/ 2147483647 w 90636"/>
                    <a:gd name="T93" fmla="*/ 2147483647 h 52923"/>
                    <a:gd name="T94" fmla="*/ 2147483647 w 90636"/>
                    <a:gd name="T95" fmla="*/ 2147483647 h 52923"/>
                    <a:gd name="T96" fmla="*/ 2147483647 w 90636"/>
                    <a:gd name="T97" fmla="*/ 2147483647 h 52923"/>
                    <a:gd name="T98" fmla="*/ 2147483647 w 90636"/>
                    <a:gd name="T99" fmla="*/ 2147483647 h 52923"/>
                    <a:gd name="T100" fmla="*/ 2147483647 w 90636"/>
                    <a:gd name="T101" fmla="*/ 2147483647 h 52923"/>
                    <a:gd name="T102" fmla="*/ 2147483647 w 90636"/>
                    <a:gd name="T103" fmla="*/ 2147483647 h 52923"/>
                    <a:gd name="T104" fmla="*/ 2147483647 w 90636"/>
                    <a:gd name="T105" fmla="*/ 2147483647 h 52923"/>
                    <a:gd name="T106" fmla="*/ 2147483647 w 90636"/>
                    <a:gd name="T107" fmla="*/ 2147483647 h 52923"/>
                    <a:gd name="T108" fmla="*/ 2147483647 w 90636"/>
                    <a:gd name="T109" fmla="*/ 2147483647 h 52923"/>
                    <a:gd name="T110" fmla="*/ 2147483647 w 90636"/>
                    <a:gd name="T111" fmla="*/ 2147483647 h 5292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oogle Shape;700;p14"/>
              <p:cNvGrpSpPr>
                <a:grpSpLocks/>
              </p:cNvGrpSpPr>
              <p:nvPr/>
            </p:nvGrpSpPr>
            <p:grpSpPr bwMode="auto">
              <a:xfrm rot="10184354">
                <a:off x="5401524" y="342146"/>
                <a:ext cx="497678" cy="368825"/>
                <a:chOff x="2669834" y="1120178"/>
                <a:chExt cx="415615" cy="308009"/>
              </a:xfrm>
            </p:grpSpPr>
            <p:sp>
              <p:nvSpPr>
                <p:cNvPr id="61" name="Google Shape;701;p14"/>
                <p:cNvSpPr>
                  <a:spLocks/>
                </p:cNvSpPr>
                <p:nvPr/>
              </p:nvSpPr>
              <p:spPr bwMode="auto">
                <a:xfrm>
                  <a:off x="2681085" y="1127630"/>
                  <a:ext cx="387739" cy="287729"/>
                </a:xfrm>
                <a:custGeom>
                  <a:avLst/>
                  <a:gdLst>
                    <a:gd name="T0" fmla="*/ 0 w 15482"/>
                    <a:gd name="T1" fmla="*/ 0 h 11537"/>
                    <a:gd name="T2" fmla="*/ 2147483647 w 15482"/>
                    <a:gd name="T3" fmla="*/ 2147483647 h 11537"/>
                    <a:gd name="T4" fmla="*/ 2147483647 w 15482"/>
                    <a:gd name="T5" fmla="*/ 2147483647 h 11537"/>
                    <a:gd name="T6" fmla="*/ 2147483647 w 15482"/>
                    <a:gd name="T7" fmla="*/ 2147483647 h 11537"/>
                    <a:gd name="T8" fmla="*/ 0 w 15482"/>
                    <a:gd name="T9" fmla="*/ 0 h 115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Google Shape;702;p14"/>
                <p:cNvSpPr>
                  <a:spLocks/>
                </p:cNvSpPr>
                <p:nvPr/>
              </p:nvSpPr>
              <p:spPr bwMode="auto">
                <a:xfrm>
                  <a:off x="2670731" y="1119283"/>
                  <a:ext cx="415616" cy="308009"/>
                </a:xfrm>
                <a:custGeom>
                  <a:avLst/>
                  <a:gdLst>
                    <a:gd name="T0" fmla="*/ 2147483647 w 16618"/>
                    <a:gd name="T1" fmla="*/ 2147483647 h 12343"/>
                    <a:gd name="T2" fmla="*/ 2147483647 w 16618"/>
                    <a:gd name="T3" fmla="*/ 2147483647 h 12343"/>
                    <a:gd name="T4" fmla="*/ 2147483647 w 16618"/>
                    <a:gd name="T5" fmla="*/ 2147483647 h 12343"/>
                    <a:gd name="T6" fmla="*/ 2147483647 w 16618"/>
                    <a:gd name="T7" fmla="*/ 2147483647 h 12343"/>
                    <a:gd name="T8" fmla="*/ 2147483647 w 16618"/>
                    <a:gd name="T9" fmla="*/ 2147483647 h 12343"/>
                    <a:gd name="T10" fmla="*/ 2147483647 w 16618"/>
                    <a:gd name="T11" fmla="*/ 2147483647 h 12343"/>
                    <a:gd name="T12" fmla="*/ 0 w 16618"/>
                    <a:gd name="T13" fmla="*/ 9696207 h 12343"/>
                    <a:gd name="T14" fmla="*/ 2147483647 w 16618"/>
                    <a:gd name="T15" fmla="*/ 2147483647 h 12343"/>
                    <a:gd name="T16" fmla="*/ 2147483647 w 16618"/>
                    <a:gd name="T17" fmla="*/ 2147483647 h 12343"/>
                    <a:gd name="T18" fmla="*/ 2147483647 w 16618"/>
                    <a:gd name="T19" fmla="*/ 2147483647 h 12343"/>
                    <a:gd name="T20" fmla="*/ 2147483647 w 16618"/>
                    <a:gd name="T21" fmla="*/ 2147483647 h 12343"/>
                    <a:gd name="T22" fmla="*/ 0 w 16618"/>
                    <a:gd name="T23" fmla="*/ 9696207 h 123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8" name="Google Shape;703;p14"/>
              <p:cNvGrpSpPr>
                <a:grpSpLocks/>
              </p:cNvGrpSpPr>
              <p:nvPr/>
            </p:nvGrpSpPr>
            <p:grpSpPr bwMode="auto">
              <a:xfrm rot="10184354">
                <a:off x="5420686" y="459113"/>
                <a:ext cx="537129" cy="185171"/>
                <a:chOff x="2625142" y="1170416"/>
                <a:chExt cx="448560" cy="154637"/>
              </a:xfrm>
            </p:grpSpPr>
            <p:sp>
              <p:nvSpPr>
                <p:cNvPr id="59" name="Google Shape;704;p14"/>
                <p:cNvSpPr>
                  <a:spLocks/>
                </p:cNvSpPr>
                <p:nvPr/>
              </p:nvSpPr>
              <p:spPr bwMode="auto">
                <a:xfrm>
                  <a:off x="2639948" y="1185935"/>
                  <a:ext cx="390273" cy="134357"/>
                </a:xfrm>
                <a:custGeom>
                  <a:avLst/>
                  <a:gdLst>
                    <a:gd name="T0" fmla="*/ 2147483647 w 15567"/>
                    <a:gd name="T1" fmla="*/ 9843160 h 5363"/>
                    <a:gd name="T2" fmla="*/ 0 w 15567"/>
                    <a:gd name="T3" fmla="*/ 2147483647 h 5363"/>
                    <a:gd name="T4" fmla="*/ 2147483647 w 15567"/>
                    <a:gd name="T5" fmla="*/ 2147483647 h 5363"/>
                    <a:gd name="T6" fmla="*/ 2147483647 w 15567"/>
                    <a:gd name="T7" fmla="*/ 9843160 h 53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Google Shape;705;p14"/>
                <p:cNvSpPr>
                  <a:spLocks/>
                </p:cNvSpPr>
                <p:nvPr/>
              </p:nvSpPr>
              <p:spPr bwMode="auto">
                <a:xfrm>
                  <a:off x="2625141" y="1170419"/>
                  <a:ext cx="448560" cy="154638"/>
                </a:xfrm>
                <a:custGeom>
                  <a:avLst/>
                  <a:gdLst>
                    <a:gd name="T0" fmla="*/ 2147483647 w 17909"/>
                    <a:gd name="T1" fmla="*/ 2147483647 h 6172"/>
                    <a:gd name="T2" fmla="*/ 2147483647 w 17909"/>
                    <a:gd name="T3" fmla="*/ 2147483647 h 6172"/>
                    <a:gd name="T4" fmla="*/ 2147483647 w 17909"/>
                    <a:gd name="T5" fmla="*/ 2147483647 h 6172"/>
                    <a:gd name="T6" fmla="*/ 2147483647 w 17909"/>
                    <a:gd name="T7" fmla="*/ 2147483647 h 6172"/>
                    <a:gd name="T8" fmla="*/ 2147483647 w 17909"/>
                    <a:gd name="T9" fmla="*/ 0 h 6172"/>
                    <a:gd name="T10" fmla="*/ 0 w 17909"/>
                    <a:gd name="T11" fmla="*/ 2147483647 h 6172"/>
                    <a:gd name="T12" fmla="*/ 2147483647 w 17909"/>
                    <a:gd name="T13" fmla="*/ 2147483647 h 6172"/>
                    <a:gd name="T14" fmla="*/ 2147483647 w 17909"/>
                    <a:gd name="T15" fmla="*/ 0 h 61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3454981" y="3061167"/>
            <a:ext cx="528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/>
          </p:nvPr>
        </p:nvSpPr>
        <p:spPr>
          <a:xfrm>
            <a:off x="3454984" y="2213767"/>
            <a:ext cx="5282000" cy="1122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3455012" y="4076633"/>
            <a:ext cx="5282000" cy="56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2931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55;p16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756;p16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757;p16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758;p16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759;p16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760;p16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761;p16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762;p16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763;p16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764;p16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765;p16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766;p16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767;p16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768;p16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769;p16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770;p16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771;p16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772;p16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773;p16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774;p16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775;p16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776;p16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777;p16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778;p16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779;p16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780;p16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781;p16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782;p16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783;p16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784;p16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785;p16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786;p16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787;p16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788;p16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789;p16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790;p16"/>
          <p:cNvGrpSpPr>
            <a:grpSpLocks/>
          </p:cNvGrpSpPr>
          <p:nvPr/>
        </p:nvGrpSpPr>
        <p:grpSpPr bwMode="auto">
          <a:xfrm rot="359401">
            <a:off x="-893763" y="1001713"/>
            <a:ext cx="12203113" cy="6384925"/>
            <a:chOff x="666700" y="727125"/>
            <a:chExt cx="7939189" cy="3876383"/>
          </a:xfrm>
        </p:grpSpPr>
        <p:sp>
          <p:nvSpPr>
            <p:cNvPr id="41" name="Google Shape;791;p16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100443737 w 199427"/>
                <a:gd name="T1" fmla="*/ 2147483647 h 84906"/>
                <a:gd name="T2" fmla="*/ 2147483647 w 199427"/>
                <a:gd name="T3" fmla="*/ 0 h 84906"/>
                <a:gd name="T4" fmla="*/ 2147483647 w 199427"/>
                <a:gd name="T5" fmla="*/ 2147483647 h 84906"/>
                <a:gd name="T6" fmla="*/ 2147483647 w 199427"/>
                <a:gd name="T7" fmla="*/ 2147483647 h 84906"/>
                <a:gd name="T8" fmla="*/ 2147483647 w 199427"/>
                <a:gd name="T9" fmla="*/ 2147483647 h 84906"/>
                <a:gd name="T10" fmla="*/ 2147483647 w 199427"/>
                <a:gd name="T11" fmla="*/ 0 h 84906"/>
                <a:gd name="T12" fmla="*/ 2147483647 w 199427"/>
                <a:gd name="T13" fmla="*/ 2147483647 h 84906"/>
                <a:gd name="T14" fmla="*/ 2147483647 w 199427"/>
                <a:gd name="T15" fmla="*/ 2147483647 h 84906"/>
                <a:gd name="T16" fmla="*/ 2147483647 w 199427"/>
                <a:gd name="T17" fmla="*/ 0 h 84906"/>
                <a:gd name="T18" fmla="*/ 2147483647 w 199427"/>
                <a:gd name="T19" fmla="*/ 2147483647 h 84906"/>
                <a:gd name="T20" fmla="*/ 2147483647 w 199427"/>
                <a:gd name="T21" fmla="*/ 2147483647 h 84906"/>
                <a:gd name="T22" fmla="*/ 2147483647 w 199427"/>
                <a:gd name="T23" fmla="*/ 2147483647 h 84906"/>
                <a:gd name="T24" fmla="*/ 2147483647 w 199427"/>
                <a:gd name="T25" fmla="*/ 0 h 84906"/>
                <a:gd name="T26" fmla="*/ 2147483647 w 199427"/>
                <a:gd name="T27" fmla="*/ 2147483647 h 84906"/>
                <a:gd name="T28" fmla="*/ 2147483647 w 199427"/>
                <a:gd name="T29" fmla="*/ 2147483647 h 84906"/>
                <a:gd name="T30" fmla="*/ 2147483647 w 199427"/>
                <a:gd name="T31" fmla="*/ 0 h 84906"/>
                <a:gd name="T32" fmla="*/ 2147483647 w 199427"/>
                <a:gd name="T33" fmla="*/ 2147483647 h 84906"/>
                <a:gd name="T34" fmla="*/ 2147483647 w 199427"/>
                <a:gd name="T35" fmla="*/ 2147483647 h 84906"/>
                <a:gd name="T36" fmla="*/ 2147483647 w 199427"/>
                <a:gd name="T37" fmla="*/ 2147483647 h 84906"/>
                <a:gd name="T38" fmla="*/ 2147483647 w 199427"/>
                <a:gd name="T39" fmla="*/ 0 h 84906"/>
                <a:gd name="T40" fmla="*/ 2147483647 w 199427"/>
                <a:gd name="T41" fmla="*/ 2147483647 h 84906"/>
                <a:gd name="T42" fmla="*/ 2147483647 w 199427"/>
                <a:gd name="T43" fmla="*/ 2147483647 h 84906"/>
                <a:gd name="T44" fmla="*/ 2147483647 w 199427"/>
                <a:gd name="T45" fmla="*/ 0 h 84906"/>
                <a:gd name="T46" fmla="*/ 2147483647 w 199427"/>
                <a:gd name="T47" fmla="*/ 2147483647 h 84906"/>
                <a:gd name="T48" fmla="*/ 2147483647 w 199427"/>
                <a:gd name="T49" fmla="*/ 2147483647 h 84906"/>
                <a:gd name="T50" fmla="*/ 2147483647 w 199427"/>
                <a:gd name="T51" fmla="*/ 2147483647 h 84906"/>
                <a:gd name="T52" fmla="*/ 2147483647 w 199427"/>
                <a:gd name="T53" fmla="*/ 0 h 84906"/>
                <a:gd name="T54" fmla="*/ 2147483647 w 199427"/>
                <a:gd name="T55" fmla="*/ 2147483647 h 84906"/>
                <a:gd name="T56" fmla="*/ 2147483647 w 199427"/>
                <a:gd name="T57" fmla="*/ 2147483647 h 84906"/>
                <a:gd name="T58" fmla="*/ 2147483647 w 199427"/>
                <a:gd name="T59" fmla="*/ 0 h 84906"/>
                <a:gd name="T60" fmla="*/ 2147483647 w 199427"/>
                <a:gd name="T61" fmla="*/ 2147483647 h 84906"/>
                <a:gd name="T62" fmla="*/ 2147483647 w 199427"/>
                <a:gd name="T63" fmla="*/ 2147483647 h 84906"/>
                <a:gd name="T64" fmla="*/ 2147483647 w 199427"/>
                <a:gd name="T65" fmla="*/ 2147483647 h 84906"/>
                <a:gd name="T66" fmla="*/ 2147483647 w 199427"/>
                <a:gd name="T67" fmla="*/ 0 h 84906"/>
                <a:gd name="T68" fmla="*/ 2147483647 w 199427"/>
                <a:gd name="T69" fmla="*/ 2147483647 h 84906"/>
                <a:gd name="T70" fmla="*/ 2147483647 w 199427"/>
                <a:gd name="T71" fmla="*/ 2147483647 h 84906"/>
                <a:gd name="T72" fmla="*/ 2147483647 w 199427"/>
                <a:gd name="T73" fmla="*/ 0 h 84906"/>
                <a:gd name="T74" fmla="*/ 2147483647 w 199427"/>
                <a:gd name="T75" fmla="*/ 2147483647 h 84906"/>
                <a:gd name="T76" fmla="*/ 2147483647 w 199427"/>
                <a:gd name="T77" fmla="*/ 2147483647 h 84906"/>
                <a:gd name="T78" fmla="*/ 2147483647 w 199427"/>
                <a:gd name="T79" fmla="*/ 2147483647 h 84906"/>
                <a:gd name="T80" fmla="*/ 100443737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792;p16"/>
            <p:cNvSpPr>
              <a:spLocks/>
            </p:cNvSpPr>
            <p:nvPr/>
          </p:nvSpPr>
          <p:spPr bwMode="auto">
            <a:xfrm>
              <a:off x="675229" y="1466685"/>
              <a:ext cx="7920598" cy="19276"/>
            </a:xfrm>
            <a:custGeom>
              <a:avLst/>
              <a:gdLst>
                <a:gd name="T0" fmla="*/ 100525032 w 198947"/>
                <a:gd name="T1" fmla="*/ 0 h 481"/>
                <a:gd name="T2" fmla="*/ 100525032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0 h 481"/>
                <a:gd name="T8" fmla="*/ 100525032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793;p16"/>
            <p:cNvSpPr>
              <a:spLocks/>
            </p:cNvSpPr>
            <p:nvPr/>
          </p:nvSpPr>
          <p:spPr bwMode="auto">
            <a:xfrm>
              <a:off x="676583" y="1913298"/>
              <a:ext cx="7920598" cy="18312"/>
            </a:xfrm>
            <a:custGeom>
              <a:avLst/>
              <a:gdLst>
                <a:gd name="T0" fmla="*/ 100525032 w 198947"/>
                <a:gd name="T1" fmla="*/ 0 h 481"/>
                <a:gd name="T2" fmla="*/ 100525032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0 h 481"/>
                <a:gd name="T8" fmla="*/ 100525032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794;p16"/>
            <p:cNvSpPr>
              <a:spLocks/>
            </p:cNvSpPr>
            <p:nvPr/>
          </p:nvSpPr>
          <p:spPr bwMode="auto">
            <a:xfrm>
              <a:off x="676588" y="2356173"/>
              <a:ext cx="7920598" cy="19276"/>
            </a:xfrm>
            <a:custGeom>
              <a:avLst/>
              <a:gdLst>
                <a:gd name="T0" fmla="*/ 100525032 w 198947"/>
                <a:gd name="T1" fmla="*/ 103168999 h 481"/>
                <a:gd name="T2" fmla="*/ 100525032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103168999 h 481"/>
                <a:gd name="T8" fmla="*/ 100525032 w 198947"/>
                <a:gd name="T9" fmla="*/ 103168999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795;p16"/>
            <p:cNvSpPr>
              <a:spLocks/>
            </p:cNvSpPr>
            <p:nvPr/>
          </p:nvSpPr>
          <p:spPr bwMode="auto">
            <a:xfrm>
              <a:off x="676862" y="2801926"/>
              <a:ext cx="7920598" cy="19276"/>
            </a:xfrm>
            <a:custGeom>
              <a:avLst/>
              <a:gdLst>
                <a:gd name="T0" fmla="*/ 100525032 w 198947"/>
                <a:gd name="T1" fmla="*/ 0 h 481"/>
                <a:gd name="T2" fmla="*/ 100525032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0 h 481"/>
                <a:gd name="T8" fmla="*/ 100525032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796;p16"/>
            <p:cNvSpPr>
              <a:spLocks/>
            </p:cNvSpPr>
            <p:nvPr/>
          </p:nvSpPr>
          <p:spPr bwMode="auto">
            <a:xfrm>
              <a:off x="676813" y="3244802"/>
              <a:ext cx="7920598" cy="19276"/>
            </a:xfrm>
            <a:custGeom>
              <a:avLst/>
              <a:gdLst>
                <a:gd name="T0" fmla="*/ 100525032 w 198947"/>
                <a:gd name="T1" fmla="*/ 0 h 481"/>
                <a:gd name="T2" fmla="*/ 100525032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0 h 481"/>
                <a:gd name="T8" fmla="*/ 100525032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797;p16"/>
            <p:cNvSpPr>
              <a:spLocks/>
            </p:cNvSpPr>
            <p:nvPr/>
          </p:nvSpPr>
          <p:spPr bwMode="auto">
            <a:xfrm>
              <a:off x="675033" y="3690756"/>
              <a:ext cx="7920598" cy="19276"/>
            </a:xfrm>
            <a:custGeom>
              <a:avLst/>
              <a:gdLst>
                <a:gd name="T0" fmla="*/ 100525032 w 198947"/>
                <a:gd name="T1" fmla="*/ 103168999 h 481"/>
                <a:gd name="T2" fmla="*/ 100525032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103168999 h 481"/>
                <a:gd name="T8" fmla="*/ 100525032 w 198947"/>
                <a:gd name="T9" fmla="*/ 103168999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798;p16"/>
            <p:cNvSpPr>
              <a:spLocks/>
            </p:cNvSpPr>
            <p:nvPr/>
          </p:nvSpPr>
          <p:spPr bwMode="auto">
            <a:xfrm>
              <a:off x="675038" y="4134595"/>
              <a:ext cx="7920598" cy="18312"/>
            </a:xfrm>
            <a:custGeom>
              <a:avLst/>
              <a:gdLst>
                <a:gd name="T0" fmla="*/ 100525032 w 198947"/>
                <a:gd name="T1" fmla="*/ 79843290 h 481"/>
                <a:gd name="T2" fmla="*/ 100525032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79843290 h 481"/>
                <a:gd name="T8" fmla="*/ 100525032 w 198947"/>
                <a:gd name="T9" fmla="*/ 7984329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960001" y="4258833"/>
            <a:ext cx="513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/>
          </p:nvPr>
        </p:nvSpPr>
        <p:spPr>
          <a:xfrm>
            <a:off x="960000" y="2359233"/>
            <a:ext cx="5132000" cy="163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960033" y="5274300"/>
            <a:ext cx="5774000" cy="567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2824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CAED3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851;p18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21" name="Google Shape;852;p18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3" name="Google Shape;853;p18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854;p18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855;p18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oogle Shape;856;p18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oogle Shape;857;p18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oogle Shape;858;p18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Google Shape;859;p18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Google Shape;860;p18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Google Shape;861;p18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" name="Google Shape;862;p18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" name="Google Shape;863;p18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Google Shape;864;p18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2" name="Google Shape;865;p18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3" name="Google Shape;866;p18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867;p18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868;p18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869;p18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870;p18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871;p18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872;p18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873;p18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874;p18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875;p18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876;p18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877;p18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878;p18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879;p18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880;p18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881;p18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882;p18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883;p18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884;p18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885;p18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55" name="Google Shape;886;p18"/>
          <p:cNvGrpSpPr>
            <a:grpSpLocks/>
          </p:cNvGrpSpPr>
          <p:nvPr/>
        </p:nvGrpSpPr>
        <p:grpSpPr bwMode="auto">
          <a:xfrm>
            <a:off x="557213" y="471488"/>
            <a:ext cx="10750550" cy="5915025"/>
            <a:chOff x="417467" y="353089"/>
            <a:chExt cx="8063201" cy="4437331"/>
          </a:xfrm>
        </p:grpSpPr>
        <p:grpSp>
          <p:nvGrpSpPr>
            <p:cNvPr id="56" name="Google Shape;887;p18"/>
            <p:cNvGrpSpPr>
              <a:grpSpLocks/>
            </p:cNvGrpSpPr>
            <p:nvPr/>
          </p:nvGrpSpPr>
          <p:grpSpPr bwMode="auto">
            <a:xfrm>
              <a:off x="3150049" y="687734"/>
              <a:ext cx="2589702" cy="1844720"/>
              <a:chOff x="1571881" y="829283"/>
              <a:chExt cx="2085610" cy="1353128"/>
            </a:xfrm>
          </p:grpSpPr>
          <p:sp>
            <p:nvSpPr>
              <p:cNvPr id="82" name="Google Shape;888;p18"/>
              <p:cNvSpPr>
                <a:spLocks/>
              </p:cNvSpPr>
              <p:nvPr/>
            </p:nvSpPr>
            <p:spPr bwMode="auto">
              <a:xfrm>
                <a:off x="1571881" y="829283"/>
                <a:ext cx="2085611" cy="1353128"/>
              </a:xfrm>
              <a:custGeom>
                <a:avLst/>
                <a:gdLst>
                  <a:gd name="T0" fmla="*/ 9760105 w 83440"/>
                  <a:gd name="T1" fmla="*/ 0 h 54129"/>
                  <a:gd name="T2" fmla="*/ 9760105 w 83440"/>
                  <a:gd name="T3" fmla="*/ 2147483647 h 54129"/>
                  <a:gd name="T4" fmla="*/ 2147483647 w 83440"/>
                  <a:gd name="T5" fmla="*/ 2147483647 h 54129"/>
                  <a:gd name="T6" fmla="*/ 2147483647 w 83440"/>
                  <a:gd name="T7" fmla="*/ 2147483647 h 54129"/>
                  <a:gd name="T8" fmla="*/ 2147483647 w 83440"/>
                  <a:gd name="T9" fmla="*/ 2147483647 h 54129"/>
                  <a:gd name="T10" fmla="*/ 2147483647 w 83440"/>
                  <a:gd name="T11" fmla="*/ 2147483647 h 54129"/>
                  <a:gd name="T12" fmla="*/ 2147483647 w 83440"/>
                  <a:gd name="T13" fmla="*/ 2147483647 h 54129"/>
                  <a:gd name="T14" fmla="*/ 9760105 w 83440"/>
                  <a:gd name="T15" fmla="*/ 2147483647 h 54129"/>
                  <a:gd name="T16" fmla="*/ 9760105 w 83440"/>
                  <a:gd name="T17" fmla="*/ 2147483647 h 54129"/>
                  <a:gd name="T18" fmla="*/ 9760105 w 83440"/>
                  <a:gd name="T19" fmla="*/ 2147483647 h 54129"/>
                  <a:gd name="T20" fmla="*/ 2147483647 w 83440"/>
                  <a:gd name="T21" fmla="*/ 2147483647 h 54129"/>
                  <a:gd name="T22" fmla="*/ 2147483647 w 83440"/>
                  <a:gd name="T23" fmla="*/ 2147483647 h 54129"/>
                  <a:gd name="T24" fmla="*/ 2147483647 w 83440"/>
                  <a:gd name="T25" fmla="*/ 2147483647 h 54129"/>
                  <a:gd name="T26" fmla="*/ 2147483647 w 83440"/>
                  <a:gd name="T27" fmla="*/ 2147483647 h 54129"/>
                  <a:gd name="T28" fmla="*/ 2147483647 w 83440"/>
                  <a:gd name="T29" fmla="*/ 2147483647 h 54129"/>
                  <a:gd name="T30" fmla="*/ 9760105 w 83440"/>
                  <a:gd name="T31" fmla="*/ 2147483647 h 54129"/>
                  <a:gd name="T32" fmla="*/ 9760105 w 83440"/>
                  <a:gd name="T33" fmla="*/ 2147483647 h 54129"/>
                  <a:gd name="T34" fmla="*/ 9760105 w 83440"/>
                  <a:gd name="T35" fmla="*/ 2147483647 h 54129"/>
                  <a:gd name="T36" fmla="*/ 2147483647 w 83440"/>
                  <a:gd name="T37" fmla="*/ 2147483647 h 54129"/>
                  <a:gd name="T38" fmla="*/ 2147483647 w 83440"/>
                  <a:gd name="T39" fmla="*/ 2147483647 h 54129"/>
                  <a:gd name="T40" fmla="*/ 2147483647 w 83440"/>
                  <a:gd name="T41" fmla="*/ 2147483647 h 54129"/>
                  <a:gd name="T42" fmla="*/ 2147483647 w 83440"/>
                  <a:gd name="T43" fmla="*/ 2147483647 h 54129"/>
                  <a:gd name="T44" fmla="*/ 2147483647 w 83440"/>
                  <a:gd name="T45" fmla="*/ 2147483647 h 54129"/>
                  <a:gd name="T46" fmla="*/ 9760105 w 83440"/>
                  <a:gd name="T47" fmla="*/ 2147483647 h 54129"/>
                  <a:gd name="T48" fmla="*/ 9760105 w 83440"/>
                  <a:gd name="T49" fmla="*/ 2147483647 h 54129"/>
                  <a:gd name="T50" fmla="*/ 9760105 w 83440"/>
                  <a:gd name="T51" fmla="*/ 2147483647 h 54129"/>
                  <a:gd name="T52" fmla="*/ 2147483647 w 83440"/>
                  <a:gd name="T53" fmla="*/ 2147483647 h 54129"/>
                  <a:gd name="T54" fmla="*/ 2147483647 w 83440"/>
                  <a:gd name="T55" fmla="*/ 2147483647 h 54129"/>
                  <a:gd name="T56" fmla="*/ 2147483647 w 83440"/>
                  <a:gd name="T57" fmla="*/ 2147483647 h 54129"/>
                  <a:gd name="T58" fmla="*/ 2147483647 w 83440"/>
                  <a:gd name="T59" fmla="*/ 2147483647 h 54129"/>
                  <a:gd name="T60" fmla="*/ 2147483647 w 83440"/>
                  <a:gd name="T61" fmla="*/ 2147483647 h 54129"/>
                  <a:gd name="T62" fmla="*/ 9760105 w 83440"/>
                  <a:gd name="T63" fmla="*/ 2147483647 h 54129"/>
                  <a:gd name="T64" fmla="*/ 9760105 w 83440"/>
                  <a:gd name="T65" fmla="*/ 2147483647 h 54129"/>
                  <a:gd name="T66" fmla="*/ 9760105 w 83440"/>
                  <a:gd name="T67" fmla="*/ 2147483647 h 54129"/>
                  <a:gd name="T68" fmla="*/ 2147483647 w 83440"/>
                  <a:gd name="T69" fmla="*/ 2147483647 h 54129"/>
                  <a:gd name="T70" fmla="*/ 2147483647 w 83440"/>
                  <a:gd name="T71" fmla="*/ 2147483647 h 54129"/>
                  <a:gd name="T72" fmla="*/ 2147483647 w 83440"/>
                  <a:gd name="T73" fmla="*/ 2147483647 h 54129"/>
                  <a:gd name="T74" fmla="*/ 2147483647 w 83440"/>
                  <a:gd name="T75" fmla="*/ 2147483647 h 54129"/>
                  <a:gd name="T76" fmla="*/ 2147483647 w 83440"/>
                  <a:gd name="T77" fmla="*/ 2147483647 h 54129"/>
                  <a:gd name="T78" fmla="*/ 9760105 w 83440"/>
                  <a:gd name="T79" fmla="*/ 2147483647 h 54129"/>
                  <a:gd name="T80" fmla="*/ 9760105 w 83440"/>
                  <a:gd name="T81" fmla="*/ 2147483647 h 54129"/>
                  <a:gd name="T82" fmla="*/ 9760105 w 83440"/>
                  <a:gd name="T83" fmla="*/ 2147483647 h 54129"/>
                  <a:gd name="T84" fmla="*/ 2147483647 w 83440"/>
                  <a:gd name="T85" fmla="*/ 2147483647 h 54129"/>
                  <a:gd name="T86" fmla="*/ 2147483647 w 83440"/>
                  <a:gd name="T87" fmla="*/ 2147483647 h 54129"/>
                  <a:gd name="T88" fmla="*/ 2147483647 w 83440"/>
                  <a:gd name="T89" fmla="*/ 2147483647 h 54129"/>
                  <a:gd name="T90" fmla="*/ 2147483647 w 83440"/>
                  <a:gd name="T91" fmla="*/ 0 h 54129"/>
                  <a:gd name="T92" fmla="*/ 9760105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889;p18"/>
              <p:cNvSpPr>
                <a:spLocks/>
              </p:cNvSpPr>
              <p:nvPr/>
            </p:nvSpPr>
            <p:spPr bwMode="auto">
              <a:xfrm>
                <a:off x="1830784" y="1289644"/>
                <a:ext cx="1826707" cy="12230"/>
              </a:xfrm>
              <a:custGeom>
                <a:avLst/>
                <a:gdLst>
                  <a:gd name="T0" fmla="*/ 16036470 w 66394"/>
                  <a:gd name="T1" fmla="*/ 0 h 474"/>
                  <a:gd name="T2" fmla="*/ 16036470 w 66394"/>
                  <a:gd name="T3" fmla="*/ 2147483647 h 474"/>
                  <a:gd name="T4" fmla="*/ 2147483647 w 66394"/>
                  <a:gd name="T5" fmla="*/ 2147483647 h 474"/>
                  <a:gd name="T6" fmla="*/ 2147483647 w 66394"/>
                  <a:gd name="T7" fmla="*/ 0 h 474"/>
                  <a:gd name="T8" fmla="*/ 16036470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890;p18"/>
              <p:cNvSpPr>
                <a:spLocks/>
              </p:cNvSpPr>
              <p:nvPr/>
            </p:nvSpPr>
            <p:spPr bwMode="auto">
              <a:xfrm>
                <a:off x="1830784" y="1636442"/>
                <a:ext cx="1826707" cy="11356"/>
              </a:xfrm>
              <a:custGeom>
                <a:avLst/>
                <a:gdLst>
                  <a:gd name="T0" fmla="*/ 16036470 w 66394"/>
                  <a:gd name="T1" fmla="*/ 7843553 h 475"/>
                  <a:gd name="T2" fmla="*/ 16036470 w 66394"/>
                  <a:gd name="T3" fmla="*/ 2147483647 h 475"/>
                  <a:gd name="T4" fmla="*/ 2147483647 w 66394"/>
                  <a:gd name="T5" fmla="*/ 2147483647 h 475"/>
                  <a:gd name="T6" fmla="*/ 2147483647 w 66394"/>
                  <a:gd name="T7" fmla="*/ 7843553 h 475"/>
                  <a:gd name="T8" fmla="*/ 16036470 w 66394"/>
                  <a:gd name="T9" fmla="*/ 7843553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891;p18"/>
              <p:cNvSpPr>
                <a:spLocks/>
              </p:cNvSpPr>
              <p:nvPr/>
            </p:nvSpPr>
            <p:spPr bwMode="auto">
              <a:xfrm>
                <a:off x="1830784" y="1982368"/>
                <a:ext cx="1826707" cy="12230"/>
              </a:xfrm>
              <a:custGeom>
                <a:avLst/>
                <a:gdLst>
                  <a:gd name="T0" fmla="*/ 16036470 w 66394"/>
                  <a:gd name="T1" fmla="*/ 11418906 h 475"/>
                  <a:gd name="T2" fmla="*/ 16036470 w 66394"/>
                  <a:gd name="T3" fmla="*/ 2147483647 h 475"/>
                  <a:gd name="T4" fmla="*/ 2147483647 w 66394"/>
                  <a:gd name="T5" fmla="*/ 2147483647 h 475"/>
                  <a:gd name="T6" fmla="*/ 2147483647 w 66394"/>
                  <a:gd name="T7" fmla="*/ 11418906 h 475"/>
                  <a:gd name="T8" fmla="*/ 16036470 w 66394"/>
                  <a:gd name="T9" fmla="*/ 1141890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7" name="Google Shape;892;p18"/>
            <p:cNvGrpSpPr>
              <a:grpSpLocks/>
            </p:cNvGrpSpPr>
            <p:nvPr/>
          </p:nvGrpSpPr>
          <p:grpSpPr bwMode="auto">
            <a:xfrm rot="221644">
              <a:off x="5833813" y="434070"/>
              <a:ext cx="2589702" cy="1845910"/>
              <a:chOff x="1571863" y="829134"/>
              <a:chExt cx="2085644" cy="1353972"/>
            </a:xfrm>
          </p:grpSpPr>
          <p:sp>
            <p:nvSpPr>
              <p:cNvPr id="78" name="Google Shape;893;p18"/>
              <p:cNvSpPr>
                <a:spLocks/>
              </p:cNvSpPr>
              <p:nvPr/>
            </p:nvSpPr>
            <p:spPr bwMode="auto">
              <a:xfrm>
                <a:off x="1571864" y="829134"/>
                <a:ext cx="2085645" cy="1353973"/>
              </a:xfrm>
              <a:custGeom>
                <a:avLst/>
                <a:gdLst>
                  <a:gd name="T0" fmla="*/ 9760439 w 83440"/>
                  <a:gd name="T1" fmla="*/ 0 h 54129"/>
                  <a:gd name="T2" fmla="*/ 9760439 w 83440"/>
                  <a:gd name="T3" fmla="*/ 2147483647 h 54129"/>
                  <a:gd name="T4" fmla="*/ 2147483647 w 83440"/>
                  <a:gd name="T5" fmla="*/ 2147483647 h 54129"/>
                  <a:gd name="T6" fmla="*/ 2147483647 w 83440"/>
                  <a:gd name="T7" fmla="*/ 2147483647 h 54129"/>
                  <a:gd name="T8" fmla="*/ 2147483647 w 83440"/>
                  <a:gd name="T9" fmla="*/ 2147483647 h 54129"/>
                  <a:gd name="T10" fmla="*/ 2147483647 w 83440"/>
                  <a:gd name="T11" fmla="*/ 2147483647 h 54129"/>
                  <a:gd name="T12" fmla="*/ 2147483647 w 83440"/>
                  <a:gd name="T13" fmla="*/ 2147483647 h 54129"/>
                  <a:gd name="T14" fmla="*/ 9760439 w 83440"/>
                  <a:gd name="T15" fmla="*/ 2147483647 h 54129"/>
                  <a:gd name="T16" fmla="*/ 9760439 w 83440"/>
                  <a:gd name="T17" fmla="*/ 2147483647 h 54129"/>
                  <a:gd name="T18" fmla="*/ 9760439 w 83440"/>
                  <a:gd name="T19" fmla="*/ 2147483647 h 54129"/>
                  <a:gd name="T20" fmla="*/ 2147483647 w 83440"/>
                  <a:gd name="T21" fmla="*/ 2147483647 h 54129"/>
                  <a:gd name="T22" fmla="*/ 2147483647 w 83440"/>
                  <a:gd name="T23" fmla="*/ 2147483647 h 54129"/>
                  <a:gd name="T24" fmla="*/ 2147483647 w 83440"/>
                  <a:gd name="T25" fmla="*/ 2147483647 h 54129"/>
                  <a:gd name="T26" fmla="*/ 2147483647 w 83440"/>
                  <a:gd name="T27" fmla="*/ 2147483647 h 54129"/>
                  <a:gd name="T28" fmla="*/ 2147483647 w 83440"/>
                  <a:gd name="T29" fmla="*/ 2147483647 h 54129"/>
                  <a:gd name="T30" fmla="*/ 9760439 w 83440"/>
                  <a:gd name="T31" fmla="*/ 2147483647 h 54129"/>
                  <a:gd name="T32" fmla="*/ 9760439 w 83440"/>
                  <a:gd name="T33" fmla="*/ 2147483647 h 54129"/>
                  <a:gd name="T34" fmla="*/ 9760439 w 83440"/>
                  <a:gd name="T35" fmla="*/ 2147483647 h 54129"/>
                  <a:gd name="T36" fmla="*/ 2147483647 w 83440"/>
                  <a:gd name="T37" fmla="*/ 2147483647 h 54129"/>
                  <a:gd name="T38" fmla="*/ 2147483647 w 83440"/>
                  <a:gd name="T39" fmla="*/ 2147483647 h 54129"/>
                  <a:gd name="T40" fmla="*/ 2147483647 w 83440"/>
                  <a:gd name="T41" fmla="*/ 2147483647 h 54129"/>
                  <a:gd name="T42" fmla="*/ 2147483647 w 83440"/>
                  <a:gd name="T43" fmla="*/ 2147483647 h 54129"/>
                  <a:gd name="T44" fmla="*/ 2147483647 w 83440"/>
                  <a:gd name="T45" fmla="*/ 2147483647 h 54129"/>
                  <a:gd name="T46" fmla="*/ 9760439 w 83440"/>
                  <a:gd name="T47" fmla="*/ 2147483647 h 54129"/>
                  <a:gd name="T48" fmla="*/ 9760439 w 83440"/>
                  <a:gd name="T49" fmla="*/ 2147483647 h 54129"/>
                  <a:gd name="T50" fmla="*/ 9760439 w 83440"/>
                  <a:gd name="T51" fmla="*/ 2147483647 h 54129"/>
                  <a:gd name="T52" fmla="*/ 2147483647 w 83440"/>
                  <a:gd name="T53" fmla="*/ 2147483647 h 54129"/>
                  <a:gd name="T54" fmla="*/ 2147483647 w 83440"/>
                  <a:gd name="T55" fmla="*/ 2147483647 h 54129"/>
                  <a:gd name="T56" fmla="*/ 2147483647 w 83440"/>
                  <a:gd name="T57" fmla="*/ 2147483647 h 54129"/>
                  <a:gd name="T58" fmla="*/ 2147483647 w 83440"/>
                  <a:gd name="T59" fmla="*/ 2147483647 h 54129"/>
                  <a:gd name="T60" fmla="*/ 2147483647 w 83440"/>
                  <a:gd name="T61" fmla="*/ 2147483647 h 54129"/>
                  <a:gd name="T62" fmla="*/ 9760439 w 83440"/>
                  <a:gd name="T63" fmla="*/ 2147483647 h 54129"/>
                  <a:gd name="T64" fmla="*/ 9760439 w 83440"/>
                  <a:gd name="T65" fmla="*/ 2147483647 h 54129"/>
                  <a:gd name="T66" fmla="*/ 9760439 w 83440"/>
                  <a:gd name="T67" fmla="*/ 2147483647 h 54129"/>
                  <a:gd name="T68" fmla="*/ 2147483647 w 83440"/>
                  <a:gd name="T69" fmla="*/ 2147483647 h 54129"/>
                  <a:gd name="T70" fmla="*/ 2147483647 w 83440"/>
                  <a:gd name="T71" fmla="*/ 2147483647 h 54129"/>
                  <a:gd name="T72" fmla="*/ 2147483647 w 83440"/>
                  <a:gd name="T73" fmla="*/ 2147483647 h 54129"/>
                  <a:gd name="T74" fmla="*/ 2147483647 w 83440"/>
                  <a:gd name="T75" fmla="*/ 2147483647 h 54129"/>
                  <a:gd name="T76" fmla="*/ 2147483647 w 83440"/>
                  <a:gd name="T77" fmla="*/ 2147483647 h 54129"/>
                  <a:gd name="T78" fmla="*/ 9760439 w 83440"/>
                  <a:gd name="T79" fmla="*/ 2147483647 h 54129"/>
                  <a:gd name="T80" fmla="*/ 9760439 w 83440"/>
                  <a:gd name="T81" fmla="*/ 2147483647 h 54129"/>
                  <a:gd name="T82" fmla="*/ 9760439 w 83440"/>
                  <a:gd name="T83" fmla="*/ 2147483647 h 54129"/>
                  <a:gd name="T84" fmla="*/ 2147483647 w 83440"/>
                  <a:gd name="T85" fmla="*/ 2147483647 h 54129"/>
                  <a:gd name="T86" fmla="*/ 2147483647 w 83440"/>
                  <a:gd name="T87" fmla="*/ 2147483647 h 54129"/>
                  <a:gd name="T88" fmla="*/ 2147483647 w 83440"/>
                  <a:gd name="T89" fmla="*/ 2147483647 h 54129"/>
                  <a:gd name="T90" fmla="*/ 2147483647 w 83440"/>
                  <a:gd name="T91" fmla="*/ 0 h 54129"/>
                  <a:gd name="T92" fmla="*/ 9760439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894;p18"/>
              <p:cNvSpPr>
                <a:spLocks/>
              </p:cNvSpPr>
              <p:nvPr/>
            </p:nvSpPr>
            <p:spPr bwMode="auto">
              <a:xfrm>
                <a:off x="1830523" y="1289326"/>
                <a:ext cx="1826736" cy="12229"/>
              </a:xfrm>
              <a:custGeom>
                <a:avLst/>
                <a:gdLst>
                  <a:gd name="T0" fmla="*/ 16036972 w 66394"/>
                  <a:gd name="T1" fmla="*/ 0 h 474"/>
                  <a:gd name="T2" fmla="*/ 16036972 w 66394"/>
                  <a:gd name="T3" fmla="*/ 2147483647 h 474"/>
                  <a:gd name="T4" fmla="*/ 2147483647 w 66394"/>
                  <a:gd name="T5" fmla="*/ 2147483647 h 474"/>
                  <a:gd name="T6" fmla="*/ 2147483647 w 66394"/>
                  <a:gd name="T7" fmla="*/ 0 h 474"/>
                  <a:gd name="T8" fmla="*/ 16036972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895;p18"/>
              <p:cNvSpPr>
                <a:spLocks/>
              </p:cNvSpPr>
              <p:nvPr/>
            </p:nvSpPr>
            <p:spPr bwMode="auto">
              <a:xfrm>
                <a:off x="1829151" y="1636045"/>
                <a:ext cx="1826737" cy="12229"/>
              </a:xfrm>
              <a:custGeom>
                <a:avLst/>
                <a:gdLst>
                  <a:gd name="T0" fmla="*/ 16036981 w 66394"/>
                  <a:gd name="T1" fmla="*/ 11416377 h 475"/>
                  <a:gd name="T2" fmla="*/ 16036981 w 66394"/>
                  <a:gd name="T3" fmla="*/ 2147483647 h 475"/>
                  <a:gd name="T4" fmla="*/ 2147483647 w 66394"/>
                  <a:gd name="T5" fmla="*/ 2147483647 h 475"/>
                  <a:gd name="T6" fmla="*/ 2147483647 w 66394"/>
                  <a:gd name="T7" fmla="*/ 11416377 h 475"/>
                  <a:gd name="T8" fmla="*/ 16036981 w 66394"/>
                  <a:gd name="T9" fmla="*/ 11416377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896;p18"/>
              <p:cNvSpPr>
                <a:spLocks/>
              </p:cNvSpPr>
              <p:nvPr/>
            </p:nvSpPr>
            <p:spPr bwMode="auto">
              <a:xfrm>
                <a:off x="1830558" y="1981724"/>
                <a:ext cx="1826737" cy="11356"/>
              </a:xfrm>
              <a:custGeom>
                <a:avLst/>
                <a:gdLst>
                  <a:gd name="T0" fmla="*/ 16036981 w 66394"/>
                  <a:gd name="T1" fmla="*/ 7843553 h 475"/>
                  <a:gd name="T2" fmla="*/ 16036981 w 66394"/>
                  <a:gd name="T3" fmla="*/ 2147483647 h 475"/>
                  <a:gd name="T4" fmla="*/ 2147483647 w 66394"/>
                  <a:gd name="T5" fmla="*/ 2147483647 h 475"/>
                  <a:gd name="T6" fmla="*/ 2147483647 w 66394"/>
                  <a:gd name="T7" fmla="*/ 7843553 h 475"/>
                  <a:gd name="T8" fmla="*/ 16036981 w 66394"/>
                  <a:gd name="T9" fmla="*/ 7843553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oogle Shape;897;p18"/>
            <p:cNvGrpSpPr>
              <a:grpSpLocks/>
            </p:cNvGrpSpPr>
            <p:nvPr/>
          </p:nvGrpSpPr>
          <p:grpSpPr bwMode="auto">
            <a:xfrm>
              <a:off x="466284" y="2637255"/>
              <a:ext cx="2589702" cy="1844720"/>
              <a:chOff x="1571839" y="829775"/>
              <a:chExt cx="2085610" cy="1353128"/>
            </a:xfrm>
          </p:grpSpPr>
          <p:sp>
            <p:nvSpPr>
              <p:cNvPr id="74" name="Google Shape;898;p18"/>
              <p:cNvSpPr>
                <a:spLocks/>
              </p:cNvSpPr>
              <p:nvPr/>
            </p:nvSpPr>
            <p:spPr bwMode="auto">
              <a:xfrm>
                <a:off x="1571839" y="829774"/>
                <a:ext cx="2085611" cy="1353127"/>
              </a:xfrm>
              <a:custGeom>
                <a:avLst/>
                <a:gdLst>
                  <a:gd name="T0" fmla="*/ 9760105 w 83440"/>
                  <a:gd name="T1" fmla="*/ 0 h 54129"/>
                  <a:gd name="T2" fmla="*/ 9760105 w 83440"/>
                  <a:gd name="T3" fmla="*/ 2147483647 h 54129"/>
                  <a:gd name="T4" fmla="*/ 2147483647 w 83440"/>
                  <a:gd name="T5" fmla="*/ 2147483647 h 54129"/>
                  <a:gd name="T6" fmla="*/ 2147483647 w 83440"/>
                  <a:gd name="T7" fmla="*/ 2147483647 h 54129"/>
                  <a:gd name="T8" fmla="*/ 2147483647 w 83440"/>
                  <a:gd name="T9" fmla="*/ 2147483647 h 54129"/>
                  <a:gd name="T10" fmla="*/ 2147483647 w 83440"/>
                  <a:gd name="T11" fmla="*/ 2147483647 h 54129"/>
                  <a:gd name="T12" fmla="*/ 2147483647 w 83440"/>
                  <a:gd name="T13" fmla="*/ 2147483647 h 54129"/>
                  <a:gd name="T14" fmla="*/ 9760105 w 83440"/>
                  <a:gd name="T15" fmla="*/ 2147483647 h 54129"/>
                  <a:gd name="T16" fmla="*/ 9760105 w 83440"/>
                  <a:gd name="T17" fmla="*/ 2147483647 h 54129"/>
                  <a:gd name="T18" fmla="*/ 9760105 w 83440"/>
                  <a:gd name="T19" fmla="*/ 2147483647 h 54129"/>
                  <a:gd name="T20" fmla="*/ 2147483647 w 83440"/>
                  <a:gd name="T21" fmla="*/ 2147483647 h 54129"/>
                  <a:gd name="T22" fmla="*/ 2147483647 w 83440"/>
                  <a:gd name="T23" fmla="*/ 2147483647 h 54129"/>
                  <a:gd name="T24" fmla="*/ 2147483647 w 83440"/>
                  <a:gd name="T25" fmla="*/ 2147483647 h 54129"/>
                  <a:gd name="T26" fmla="*/ 2147483647 w 83440"/>
                  <a:gd name="T27" fmla="*/ 2147483647 h 54129"/>
                  <a:gd name="T28" fmla="*/ 2147483647 w 83440"/>
                  <a:gd name="T29" fmla="*/ 2147483647 h 54129"/>
                  <a:gd name="T30" fmla="*/ 9760105 w 83440"/>
                  <a:gd name="T31" fmla="*/ 2147483647 h 54129"/>
                  <a:gd name="T32" fmla="*/ 9760105 w 83440"/>
                  <a:gd name="T33" fmla="*/ 2147483647 h 54129"/>
                  <a:gd name="T34" fmla="*/ 9760105 w 83440"/>
                  <a:gd name="T35" fmla="*/ 2147483647 h 54129"/>
                  <a:gd name="T36" fmla="*/ 2147483647 w 83440"/>
                  <a:gd name="T37" fmla="*/ 2147483647 h 54129"/>
                  <a:gd name="T38" fmla="*/ 2147483647 w 83440"/>
                  <a:gd name="T39" fmla="*/ 2147483647 h 54129"/>
                  <a:gd name="T40" fmla="*/ 2147483647 w 83440"/>
                  <a:gd name="T41" fmla="*/ 2147483647 h 54129"/>
                  <a:gd name="T42" fmla="*/ 2147483647 w 83440"/>
                  <a:gd name="T43" fmla="*/ 2147483647 h 54129"/>
                  <a:gd name="T44" fmla="*/ 2147483647 w 83440"/>
                  <a:gd name="T45" fmla="*/ 2147483647 h 54129"/>
                  <a:gd name="T46" fmla="*/ 9760105 w 83440"/>
                  <a:gd name="T47" fmla="*/ 2147483647 h 54129"/>
                  <a:gd name="T48" fmla="*/ 9760105 w 83440"/>
                  <a:gd name="T49" fmla="*/ 2147483647 h 54129"/>
                  <a:gd name="T50" fmla="*/ 9760105 w 83440"/>
                  <a:gd name="T51" fmla="*/ 2147483647 h 54129"/>
                  <a:gd name="T52" fmla="*/ 2147483647 w 83440"/>
                  <a:gd name="T53" fmla="*/ 2147483647 h 54129"/>
                  <a:gd name="T54" fmla="*/ 2147483647 w 83440"/>
                  <a:gd name="T55" fmla="*/ 2147483647 h 54129"/>
                  <a:gd name="T56" fmla="*/ 2147483647 w 83440"/>
                  <a:gd name="T57" fmla="*/ 2147483647 h 54129"/>
                  <a:gd name="T58" fmla="*/ 2147483647 w 83440"/>
                  <a:gd name="T59" fmla="*/ 2147483647 h 54129"/>
                  <a:gd name="T60" fmla="*/ 2147483647 w 83440"/>
                  <a:gd name="T61" fmla="*/ 2147483647 h 54129"/>
                  <a:gd name="T62" fmla="*/ 9760105 w 83440"/>
                  <a:gd name="T63" fmla="*/ 2147483647 h 54129"/>
                  <a:gd name="T64" fmla="*/ 9760105 w 83440"/>
                  <a:gd name="T65" fmla="*/ 2147483647 h 54129"/>
                  <a:gd name="T66" fmla="*/ 9760105 w 83440"/>
                  <a:gd name="T67" fmla="*/ 2147483647 h 54129"/>
                  <a:gd name="T68" fmla="*/ 2147483647 w 83440"/>
                  <a:gd name="T69" fmla="*/ 2147483647 h 54129"/>
                  <a:gd name="T70" fmla="*/ 2147483647 w 83440"/>
                  <a:gd name="T71" fmla="*/ 2147483647 h 54129"/>
                  <a:gd name="T72" fmla="*/ 2147483647 w 83440"/>
                  <a:gd name="T73" fmla="*/ 2147483647 h 54129"/>
                  <a:gd name="T74" fmla="*/ 2147483647 w 83440"/>
                  <a:gd name="T75" fmla="*/ 2147483647 h 54129"/>
                  <a:gd name="T76" fmla="*/ 2147483647 w 83440"/>
                  <a:gd name="T77" fmla="*/ 2147483647 h 54129"/>
                  <a:gd name="T78" fmla="*/ 9760105 w 83440"/>
                  <a:gd name="T79" fmla="*/ 2147483647 h 54129"/>
                  <a:gd name="T80" fmla="*/ 9760105 w 83440"/>
                  <a:gd name="T81" fmla="*/ 2147483647 h 54129"/>
                  <a:gd name="T82" fmla="*/ 9760105 w 83440"/>
                  <a:gd name="T83" fmla="*/ 2147483647 h 54129"/>
                  <a:gd name="T84" fmla="*/ 2147483647 w 83440"/>
                  <a:gd name="T85" fmla="*/ 2147483647 h 54129"/>
                  <a:gd name="T86" fmla="*/ 2147483647 w 83440"/>
                  <a:gd name="T87" fmla="*/ 2147483647 h 54129"/>
                  <a:gd name="T88" fmla="*/ 2147483647 w 83440"/>
                  <a:gd name="T89" fmla="*/ 2147483647 h 54129"/>
                  <a:gd name="T90" fmla="*/ 2147483647 w 83440"/>
                  <a:gd name="T91" fmla="*/ 0 h 54129"/>
                  <a:gd name="T92" fmla="*/ 9760105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" name="Google Shape;899;p18"/>
              <p:cNvSpPr>
                <a:spLocks/>
              </p:cNvSpPr>
              <p:nvPr/>
            </p:nvSpPr>
            <p:spPr bwMode="auto">
              <a:xfrm>
                <a:off x="1830742" y="1290135"/>
                <a:ext cx="1826707" cy="12230"/>
              </a:xfrm>
              <a:custGeom>
                <a:avLst/>
                <a:gdLst>
                  <a:gd name="T0" fmla="*/ 16036470 w 66394"/>
                  <a:gd name="T1" fmla="*/ 0 h 474"/>
                  <a:gd name="T2" fmla="*/ 16036470 w 66394"/>
                  <a:gd name="T3" fmla="*/ 2147483647 h 474"/>
                  <a:gd name="T4" fmla="*/ 2147483647 w 66394"/>
                  <a:gd name="T5" fmla="*/ 2147483647 h 474"/>
                  <a:gd name="T6" fmla="*/ 2147483647 w 66394"/>
                  <a:gd name="T7" fmla="*/ 0 h 474"/>
                  <a:gd name="T8" fmla="*/ 16036470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" name="Google Shape;900;p18"/>
              <p:cNvSpPr>
                <a:spLocks/>
              </p:cNvSpPr>
              <p:nvPr/>
            </p:nvSpPr>
            <p:spPr bwMode="auto">
              <a:xfrm>
                <a:off x="1830742" y="1636934"/>
                <a:ext cx="1826707" cy="11356"/>
              </a:xfrm>
              <a:custGeom>
                <a:avLst/>
                <a:gdLst>
                  <a:gd name="T0" fmla="*/ 16036470 w 66394"/>
                  <a:gd name="T1" fmla="*/ 7843553 h 475"/>
                  <a:gd name="T2" fmla="*/ 16036470 w 66394"/>
                  <a:gd name="T3" fmla="*/ 2147483647 h 475"/>
                  <a:gd name="T4" fmla="*/ 2147483647 w 66394"/>
                  <a:gd name="T5" fmla="*/ 2147483647 h 475"/>
                  <a:gd name="T6" fmla="*/ 2147483647 w 66394"/>
                  <a:gd name="T7" fmla="*/ 7843553 h 475"/>
                  <a:gd name="T8" fmla="*/ 16036470 w 66394"/>
                  <a:gd name="T9" fmla="*/ 7843553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" name="Google Shape;901;p18"/>
              <p:cNvSpPr>
                <a:spLocks/>
              </p:cNvSpPr>
              <p:nvPr/>
            </p:nvSpPr>
            <p:spPr bwMode="auto">
              <a:xfrm>
                <a:off x="1830742" y="1982859"/>
                <a:ext cx="1826707" cy="12230"/>
              </a:xfrm>
              <a:custGeom>
                <a:avLst/>
                <a:gdLst>
                  <a:gd name="T0" fmla="*/ 16036470 w 66394"/>
                  <a:gd name="T1" fmla="*/ 11418906 h 475"/>
                  <a:gd name="T2" fmla="*/ 16036470 w 66394"/>
                  <a:gd name="T3" fmla="*/ 2147483647 h 475"/>
                  <a:gd name="T4" fmla="*/ 2147483647 w 66394"/>
                  <a:gd name="T5" fmla="*/ 2147483647 h 475"/>
                  <a:gd name="T6" fmla="*/ 2147483647 w 66394"/>
                  <a:gd name="T7" fmla="*/ 11418906 h 475"/>
                  <a:gd name="T8" fmla="*/ 16036470 w 66394"/>
                  <a:gd name="T9" fmla="*/ 1141890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oogle Shape;902;p18"/>
            <p:cNvGrpSpPr>
              <a:grpSpLocks/>
            </p:cNvGrpSpPr>
            <p:nvPr/>
          </p:nvGrpSpPr>
          <p:grpSpPr bwMode="auto">
            <a:xfrm rot="-307179">
              <a:off x="3150049" y="2833753"/>
              <a:ext cx="2589703" cy="1844719"/>
              <a:chOff x="1571903" y="829611"/>
              <a:chExt cx="2085689" cy="1353086"/>
            </a:xfrm>
          </p:grpSpPr>
          <p:sp>
            <p:nvSpPr>
              <p:cNvPr id="70" name="Google Shape;903;p18"/>
              <p:cNvSpPr>
                <a:spLocks/>
              </p:cNvSpPr>
              <p:nvPr/>
            </p:nvSpPr>
            <p:spPr bwMode="auto">
              <a:xfrm>
                <a:off x="1571903" y="829612"/>
                <a:ext cx="2085688" cy="1353087"/>
              </a:xfrm>
              <a:custGeom>
                <a:avLst/>
                <a:gdLst>
                  <a:gd name="T0" fmla="*/ 9761465 w 83440"/>
                  <a:gd name="T1" fmla="*/ 0 h 54129"/>
                  <a:gd name="T2" fmla="*/ 9761465 w 83440"/>
                  <a:gd name="T3" fmla="*/ 2147483647 h 54129"/>
                  <a:gd name="T4" fmla="*/ 2147483647 w 83440"/>
                  <a:gd name="T5" fmla="*/ 2147483647 h 54129"/>
                  <a:gd name="T6" fmla="*/ 2147483647 w 83440"/>
                  <a:gd name="T7" fmla="*/ 2147483647 h 54129"/>
                  <a:gd name="T8" fmla="*/ 2147483647 w 83440"/>
                  <a:gd name="T9" fmla="*/ 2147483647 h 54129"/>
                  <a:gd name="T10" fmla="*/ 2147483647 w 83440"/>
                  <a:gd name="T11" fmla="*/ 2147483647 h 54129"/>
                  <a:gd name="T12" fmla="*/ 2147483647 w 83440"/>
                  <a:gd name="T13" fmla="*/ 2147483647 h 54129"/>
                  <a:gd name="T14" fmla="*/ 9761465 w 83440"/>
                  <a:gd name="T15" fmla="*/ 2147483647 h 54129"/>
                  <a:gd name="T16" fmla="*/ 9761465 w 83440"/>
                  <a:gd name="T17" fmla="*/ 2147483647 h 54129"/>
                  <a:gd name="T18" fmla="*/ 9761465 w 83440"/>
                  <a:gd name="T19" fmla="*/ 2147483647 h 54129"/>
                  <a:gd name="T20" fmla="*/ 2147483647 w 83440"/>
                  <a:gd name="T21" fmla="*/ 2147483647 h 54129"/>
                  <a:gd name="T22" fmla="*/ 2147483647 w 83440"/>
                  <a:gd name="T23" fmla="*/ 2147483647 h 54129"/>
                  <a:gd name="T24" fmla="*/ 2147483647 w 83440"/>
                  <a:gd name="T25" fmla="*/ 2147483647 h 54129"/>
                  <a:gd name="T26" fmla="*/ 2147483647 w 83440"/>
                  <a:gd name="T27" fmla="*/ 2147483647 h 54129"/>
                  <a:gd name="T28" fmla="*/ 2147483647 w 83440"/>
                  <a:gd name="T29" fmla="*/ 2147483647 h 54129"/>
                  <a:gd name="T30" fmla="*/ 9761465 w 83440"/>
                  <a:gd name="T31" fmla="*/ 2147483647 h 54129"/>
                  <a:gd name="T32" fmla="*/ 9761465 w 83440"/>
                  <a:gd name="T33" fmla="*/ 2147483647 h 54129"/>
                  <a:gd name="T34" fmla="*/ 9761465 w 83440"/>
                  <a:gd name="T35" fmla="*/ 2147483647 h 54129"/>
                  <a:gd name="T36" fmla="*/ 2147483647 w 83440"/>
                  <a:gd name="T37" fmla="*/ 2147483647 h 54129"/>
                  <a:gd name="T38" fmla="*/ 2147483647 w 83440"/>
                  <a:gd name="T39" fmla="*/ 2147483647 h 54129"/>
                  <a:gd name="T40" fmla="*/ 2147483647 w 83440"/>
                  <a:gd name="T41" fmla="*/ 2147483647 h 54129"/>
                  <a:gd name="T42" fmla="*/ 2147483647 w 83440"/>
                  <a:gd name="T43" fmla="*/ 2147483647 h 54129"/>
                  <a:gd name="T44" fmla="*/ 2147483647 w 83440"/>
                  <a:gd name="T45" fmla="*/ 2147483647 h 54129"/>
                  <a:gd name="T46" fmla="*/ 9761465 w 83440"/>
                  <a:gd name="T47" fmla="*/ 2147483647 h 54129"/>
                  <a:gd name="T48" fmla="*/ 9761465 w 83440"/>
                  <a:gd name="T49" fmla="*/ 2147483647 h 54129"/>
                  <a:gd name="T50" fmla="*/ 9761465 w 83440"/>
                  <a:gd name="T51" fmla="*/ 2147483647 h 54129"/>
                  <a:gd name="T52" fmla="*/ 2147483647 w 83440"/>
                  <a:gd name="T53" fmla="*/ 2147483647 h 54129"/>
                  <a:gd name="T54" fmla="*/ 2147483647 w 83440"/>
                  <a:gd name="T55" fmla="*/ 2147483647 h 54129"/>
                  <a:gd name="T56" fmla="*/ 2147483647 w 83440"/>
                  <a:gd name="T57" fmla="*/ 2147483647 h 54129"/>
                  <a:gd name="T58" fmla="*/ 2147483647 w 83440"/>
                  <a:gd name="T59" fmla="*/ 2147483647 h 54129"/>
                  <a:gd name="T60" fmla="*/ 2147483647 w 83440"/>
                  <a:gd name="T61" fmla="*/ 2147483647 h 54129"/>
                  <a:gd name="T62" fmla="*/ 9761465 w 83440"/>
                  <a:gd name="T63" fmla="*/ 2147483647 h 54129"/>
                  <a:gd name="T64" fmla="*/ 9761465 w 83440"/>
                  <a:gd name="T65" fmla="*/ 2147483647 h 54129"/>
                  <a:gd name="T66" fmla="*/ 9761465 w 83440"/>
                  <a:gd name="T67" fmla="*/ 2147483647 h 54129"/>
                  <a:gd name="T68" fmla="*/ 2147483647 w 83440"/>
                  <a:gd name="T69" fmla="*/ 2147483647 h 54129"/>
                  <a:gd name="T70" fmla="*/ 2147483647 w 83440"/>
                  <a:gd name="T71" fmla="*/ 2147483647 h 54129"/>
                  <a:gd name="T72" fmla="*/ 2147483647 w 83440"/>
                  <a:gd name="T73" fmla="*/ 2147483647 h 54129"/>
                  <a:gd name="T74" fmla="*/ 2147483647 w 83440"/>
                  <a:gd name="T75" fmla="*/ 2147483647 h 54129"/>
                  <a:gd name="T76" fmla="*/ 2147483647 w 83440"/>
                  <a:gd name="T77" fmla="*/ 2147483647 h 54129"/>
                  <a:gd name="T78" fmla="*/ 9761465 w 83440"/>
                  <a:gd name="T79" fmla="*/ 2147483647 h 54129"/>
                  <a:gd name="T80" fmla="*/ 9761465 w 83440"/>
                  <a:gd name="T81" fmla="*/ 2147483647 h 54129"/>
                  <a:gd name="T82" fmla="*/ 9761465 w 83440"/>
                  <a:gd name="T83" fmla="*/ 2147483647 h 54129"/>
                  <a:gd name="T84" fmla="*/ 2147483647 w 83440"/>
                  <a:gd name="T85" fmla="*/ 2147483647 h 54129"/>
                  <a:gd name="T86" fmla="*/ 2147483647 w 83440"/>
                  <a:gd name="T87" fmla="*/ 2147483647 h 54129"/>
                  <a:gd name="T88" fmla="*/ 2147483647 w 83440"/>
                  <a:gd name="T89" fmla="*/ 2147483647 h 54129"/>
                  <a:gd name="T90" fmla="*/ 2147483647 w 83440"/>
                  <a:gd name="T91" fmla="*/ 0 h 54129"/>
                  <a:gd name="T92" fmla="*/ 9761465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Google Shape;904;p18"/>
              <p:cNvSpPr>
                <a:spLocks/>
              </p:cNvSpPr>
              <p:nvPr/>
            </p:nvSpPr>
            <p:spPr bwMode="auto">
              <a:xfrm>
                <a:off x="1828984" y="1289009"/>
                <a:ext cx="1826775" cy="12229"/>
              </a:xfrm>
              <a:custGeom>
                <a:avLst/>
                <a:gdLst>
                  <a:gd name="T0" fmla="*/ 16038415 w 66394"/>
                  <a:gd name="T1" fmla="*/ 0 h 474"/>
                  <a:gd name="T2" fmla="*/ 16038415 w 66394"/>
                  <a:gd name="T3" fmla="*/ 2147483647 h 474"/>
                  <a:gd name="T4" fmla="*/ 2147483647 w 66394"/>
                  <a:gd name="T5" fmla="*/ 2147483647 h 474"/>
                  <a:gd name="T6" fmla="*/ 2147483647 w 66394"/>
                  <a:gd name="T7" fmla="*/ 0 h 474"/>
                  <a:gd name="T8" fmla="*/ 16038415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" name="Google Shape;905;p18"/>
              <p:cNvSpPr>
                <a:spLocks/>
              </p:cNvSpPr>
              <p:nvPr/>
            </p:nvSpPr>
            <p:spPr bwMode="auto">
              <a:xfrm>
                <a:off x="1830479" y="1636429"/>
                <a:ext cx="1826775" cy="11356"/>
              </a:xfrm>
              <a:custGeom>
                <a:avLst/>
                <a:gdLst>
                  <a:gd name="T0" fmla="*/ 16038415 w 66394"/>
                  <a:gd name="T1" fmla="*/ 7843553 h 475"/>
                  <a:gd name="T2" fmla="*/ 16038415 w 66394"/>
                  <a:gd name="T3" fmla="*/ 2147483647 h 475"/>
                  <a:gd name="T4" fmla="*/ 2147483647 w 66394"/>
                  <a:gd name="T5" fmla="*/ 2147483647 h 475"/>
                  <a:gd name="T6" fmla="*/ 2147483647 w 66394"/>
                  <a:gd name="T7" fmla="*/ 7843553 h 475"/>
                  <a:gd name="T8" fmla="*/ 16038415 w 66394"/>
                  <a:gd name="T9" fmla="*/ 7843553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Google Shape;906;p18"/>
              <p:cNvSpPr>
                <a:spLocks/>
              </p:cNvSpPr>
              <p:nvPr/>
            </p:nvSpPr>
            <p:spPr bwMode="auto">
              <a:xfrm>
                <a:off x="1829281" y="1981003"/>
                <a:ext cx="1826775" cy="12229"/>
              </a:xfrm>
              <a:custGeom>
                <a:avLst/>
                <a:gdLst>
                  <a:gd name="T0" fmla="*/ 16038415 w 66394"/>
                  <a:gd name="T1" fmla="*/ 11416377 h 475"/>
                  <a:gd name="T2" fmla="*/ 16038415 w 66394"/>
                  <a:gd name="T3" fmla="*/ 2147483647 h 475"/>
                  <a:gd name="T4" fmla="*/ 2147483647 w 66394"/>
                  <a:gd name="T5" fmla="*/ 2147483647 h 475"/>
                  <a:gd name="T6" fmla="*/ 2147483647 w 66394"/>
                  <a:gd name="T7" fmla="*/ 11416377 h 475"/>
                  <a:gd name="T8" fmla="*/ 16038415 w 66394"/>
                  <a:gd name="T9" fmla="*/ 11416377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0" name="Google Shape;907;p18"/>
            <p:cNvGrpSpPr>
              <a:grpSpLocks/>
            </p:cNvGrpSpPr>
            <p:nvPr/>
          </p:nvGrpSpPr>
          <p:grpSpPr bwMode="auto">
            <a:xfrm>
              <a:off x="5833814" y="2637255"/>
              <a:ext cx="2589702" cy="1844720"/>
              <a:chOff x="1571853" y="829775"/>
              <a:chExt cx="2085610" cy="1353128"/>
            </a:xfrm>
          </p:grpSpPr>
          <p:sp>
            <p:nvSpPr>
              <p:cNvPr id="66" name="Google Shape;908;p18"/>
              <p:cNvSpPr>
                <a:spLocks/>
              </p:cNvSpPr>
              <p:nvPr/>
            </p:nvSpPr>
            <p:spPr bwMode="auto">
              <a:xfrm>
                <a:off x="1571852" y="829774"/>
                <a:ext cx="2085611" cy="1353127"/>
              </a:xfrm>
              <a:custGeom>
                <a:avLst/>
                <a:gdLst>
                  <a:gd name="T0" fmla="*/ 9760105 w 83440"/>
                  <a:gd name="T1" fmla="*/ 0 h 54129"/>
                  <a:gd name="T2" fmla="*/ 9760105 w 83440"/>
                  <a:gd name="T3" fmla="*/ 2147483647 h 54129"/>
                  <a:gd name="T4" fmla="*/ 2147483647 w 83440"/>
                  <a:gd name="T5" fmla="*/ 2147483647 h 54129"/>
                  <a:gd name="T6" fmla="*/ 2147483647 w 83440"/>
                  <a:gd name="T7" fmla="*/ 2147483647 h 54129"/>
                  <a:gd name="T8" fmla="*/ 2147483647 w 83440"/>
                  <a:gd name="T9" fmla="*/ 2147483647 h 54129"/>
                  <a:gd name="T10" fmla="*/ 2147483647 w 83440"/>
                  <a:gd name="T11" fmla="*/ 2147483647 h 54129"/>
                  <a:gd name="T12" fmla="*/ 2147483647 w 83440"/>
                  <a:gd name="T13" fmla="*/ 2147483647 h 54129"/>
                  <a:gd name="T14" fmla="*/ 9760105 w 83440"/>
                  <a:gd name="T15" fmla="*/ 2147483647 h 54129"/>
                  <a:gd name="T16" fmla="*/ 9760105 w 83440"/>
                  <a:gd name="T17" fmla="*/ 2147483647 h 54129"/>
                  <a:gd name="T18" fmla="*/ 9760105 w 83440"/>
                  <a:gd name="T19" fmla="*/ 2147483647 h 54129"/>
                  <a:gd name="T20" fmla="*/ 2147483647 w 83440"/>
                  <a:gd name="T21" fmla="*/ 2147483647 h 54129"/>
                  <a:gd name="T22" fmla="*/ 2147483647 w 83440"/>
                  <a:gd name="T23" fmla="*/ 2147483647 h 54129"/>
                  <a:gd name="T24" fmla="*/ 2147483647 w 83440"/>
                  <a:gd name="T25" fmla="*/ 2147483647 h 54129"/>
                  <a:gd name="T26" fmla="*/ 2147483647 w 83440"/>
                  <a:gd name="T27" fmla="*/ 2147483647 h 54129"/>
                  <a:gd name="T28" fmla="*/ 2147483647 w 83440"/>
                  <a:gd name="T29" fmla="*/ 2147483647 h 54129"/>
                  <a:gd name="T30" fmla="*/ 9760105 w 83440"/>
                  <a:gd name="T31" fmla="*/ 2147483647 h 54129"/>
                  <a:gd name="T32" fmla="*/ 9760105 w 83440"/>
                  <a:gd name="T33" fmla="*/ 2147483647 h 54129"/>
                  <a:gd name="T34" fmla="*/ 9760105 w 83440"/>
                  <a:gd name="T35" fmla="*/ 2147483647 h 54129"/>
                  <a:gd name="T36" fmla="*/ 2147483647 w 83440"/>
                  <a:gd name="T37" fmla="*/ 2147483647 h 54129"/>
                  <a:gd name="T38" fmla="*/ 2147483647 w 83440"/>
                  <a:gd name="T39" fmla="*/ 2147483647 h 54129"/>
                  <a:gd name="T40" fmla="*/ 2147483647 w 83440"/>
                  <a:gd name="T41" fmla="*/ 2147483647 h 54129"/>
                  <a:gd name="T42" fmla="*/ 2147483647 w 83440"/>
                  <a:gd name="T43" fmla="*/ 2147483647 h 54129"/>
                  <a:gd name="T44" fmla="*/ 2147483647 w 83440"/>
                  <a:gd name="T45" fmla="*/ 2147483647 h 54129"/>
                  <a:gd name="T46" fmla="*/ 9760105 w 83440"/>
                  <a:gd name="T47" fmla="*/ 2147483647 h 54129"/>
                  <a:gd name="T48" fmla="*/ 9760105 w 83440"/>
                  <a:gd name="T49" fmla="*/ 2147483647 h 54129"/>
                  <a:gd name="T50" fmla="*/ 9760105 w 83440"/>
                  <a:gd name="T51" fmla="*/ 2147483647 h 54129"/>
                  <a:gd name="T52" fmla="*/ 2147483647 w 83440"/>
                  <a:gd name="T53" fmla="*/ 2147483647 h 54129"/>
                  <a:gd name="T54" fmla="*/ 2147483647 w 83440"/>
                  <a:gd name="T55" fmla="*/ 2147483647 h 54129"/>
                  <a:gd name="T56" fmla="*/ 2147483647 w 83440"/>
                  <a:gd name="T57" fmla="*/ 2147483647 h 54129"/>
                  <a:gd name="T58" fmla="*/ 2147483647 w 83440"/>
                  <a:gd name="T59" fmla="*/ 2147483647 h 54129"/>
                  <a:gd name="T60" fmla="*/ 2147483647 w 83440"/>
                  <a:gd name="T61" fmla="*/ 2147483647 h 54129"/>
                  <a:gd name="T62" fmla="*/ 9760105 w 83440"/>
                  <a:gd name="T63" fmla="*/ 2147483647 h 54129"/>
                  <a:gd name="T64" fmla="*/ 9760105 w 83440"/>
                  <a:gd name="T65" fmla="*/ 2147483647 h 54129"/>
                  <a:gd name="T66" fmla="*/ 9760105 w 83440"/>
                  <a:gd name="T67" fmla="*/ 2147483647 h 54129"/>
                  <a:gd name="T68" fmla="*/ 2147483647 w 83440"/>
                  <a:gd name="T69" fmla="*/ 2147483647 h 54129"/>
                  <a:gd name="T70" fmla="*/ 2147483647 w 83440"/>
                  <a:gd name="T71" fmla="*/ 2147483647 h 54129"/>
                  <a:gd name="T72" fmla="*/ 2147483647 w 83440"/>
                  <a:gd name="T73" fmla="*/ 2147483647 h 54129"/>
                  <a:gd name="T74" fmla="*/ 2147483647 w 83440"/>
                  <a:gd name="T75" fmla="*/ 2147483647 h 54129"/>
                  <a:gd name="T76" fmla="*/ 2147483647 w 83440"/>
                  <a:gd name="T77" fmla="*/ 2147483647 h 54129"/>
                  <a:gd name="T78" fmla="*/ 9760105 w 83440"/>
                  <a:gd name="T79" fmla="*/ 2147483647 h 54129"/>
                  <a:gd name="T80" fmla="*/ 9760105 w 83440"/>
                  <a:gd name="T81" fmla="*/ 2147483647 h 54129"/>
                  <a:gd name="T82" fmla="*/ 9760105 w 83440"/>
                  <a:gd name="T83" fmla="*/ 2147483647 h 54129"/>
                  <a:gd name="T84" fmla="*/ 2147483647 w 83440"/>
                  <a:gd name="T85" fmla="*/ 2147483647 h 54129"/>
                  <a:gd name="T86" fmla="*/ 2147483647 w 83440"/>
                  <a:gd name="T87" fmla="*/ 2147483647 h 54129"/>
                  <a:gd name="T88" fmla="*/ 2147483647 w 83440"/>
                  <a:gd name="T89" fmla="*/ 2147483647 h 54129"/>
                  <a:gd name="T90" fmla="*/ 2147483647 w 83440"/>
                  <a:gd name="T91" fmla="*/ 0 h 54129"/>
                  <a:gd name="T92" fmla="*/ 9760105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909;p18"/>
              <p:cNvSpPr>
                <a:spLocks/>
              </p:cNvSpPr>
              <p:nvPr/>
            </p:nvSpPr>
            <p:spPr bwMode="auto">
              <a:xfrm>
                <a:off x="1830756" y="1290135"/>
                <a:ext cx="1826707" cy="12230"/>
              </a:xfrm>
              <a:custGeom>
                <a:avLst/>
                <a:gdLst>
                  <a:gd name="T0" fmla="*/ 16036470 w 66394"/>
                  <a:gd name="T1" fmla="*/ 0 h 474"/>
                  <a:gd name="T2" fmla="*/ 16036470 w 66394"/>
                  <a:gd name="T3" fmla="*/ 2147483647 h 474"/>
                  <a:gd name="T4" fmla="*/ 2147483647 w 66394"/>
                  <a:gd name="T5" fmla="*/ 2147483647 h 474"/>
                  <a:gd name="T6" fmla="*/ 2147483647 w 66394"/>
                  <a:gd name="T7" fmla="*/ 0 h 474"/>
                  <a:gd name="T8" fmla="*/ 16036470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910;p18"/>
              <p:cNvSpPr>
                <a:spLocks/>
              </p:cNvSpPr>
              <p:nvPr/>
            </p:nvSpPr>
            <p:spPr bwMode="auto">
              <a:xfrm>
                <a:off x="1830756" y="1636934"/>
                <a:ext cx="1826707" cy="11356"/>
              </a:xfrm>
              <a:custGeom>
                <a:avLst/>
                <a:gdLst>
                  <a:gd name="T0" fmla="*/ 16036470 w 66394"/>
                  <a:gd name="T1" fmla="*/ 7843553 h 475"/>
                  <a:gd name="T2" fmla="*/ 16036470 w 66394"/>
                  <a:gd name="T3" fmla="*/ 2147483647 h 475"/>
                  <a:gd name="T4" fmla="*/ 2147483647 w 66394"/>
                  <a:gd name="T5" fmla="*/ 2147483647 h 475"/>
                  <a:gd name="T6" fmla="*/ 2147483647 w 66394"/>
                  <a:gd name="T7" fmla="*/ 7843553 h 475"/>
                  <a:gd name="T8" fmla="*/ 16036470 w 66394"/>
                  <a:gd name="T9" fmla="*/ 7843553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911;p18"/>
              <p:cNvSpPr>
                <a:spLocks/>
              </p:cNvSpPr>
              <p:nvPr/>
            </p:nvSpPr>
            <p:spPr bwMode="auto">
              <a:xfrm>
                <a:off x="1830756" y="1982859"/>
                <a:ext cx="1826707" cy="12230"/>
              </a:xfrm>
              <a:custGeom>
                <a:avLst/>
                <a:gdLst>
                  <a:gd name="T0" fmla="*/ 16036470 w 66394"/>
                  <a:gd name="T1" fmla="*/ 11418906 h 475"/>
                  <a:gd name="T2" fmla="*/ 16036470 w 66394"/>
                  <a:gd name="T3" fmla="*/ 2147483647 h 475"/>
                  <a:gd name="T4" fmla="*/ 2147483647 w 66394"/>
                  <a:gd name="T5" fmla="*/ 2147483647 h 475"/>
                  <a:gd name="T6" fmla="*/ 2147483647 w 66394"/>
                  <a:gd name="T7" fmla="*/ 11418906 h 475"/>
                  <a:gd name="T8" fmla="*/ 16036470 w 66394"/>
                  <a:gd name="T9" fmla="*/ 1141890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" name="Google Shape;912;p18"/>
            <p:cNvGrpSpPr>
              <a:grpSpLocks/>
            </p:cNvGrpSpPr>
            <p:nvPr/>
          </p:nvGrpSpPr>
          <p:grpSpPr bwMode="auto">
            <a:xfrm rot="-188916">
              <a:off x="466284" y="434072"/>
              <a:ext cx="2589702" cy="1845911"/>
              <a:chOff x="1571900" y="829114"/>
              <a:chExt cx="2085653" cy="1354043"/>
            </a:xfrm>
          </p:grpSpPr>
          <p:sp>
            <p:nvSpPr>
              <p:cNvPr id="62" name="Google Shape;913;p18"/>
              <p:cNvSpPr>
                <a:spLocks/>
              </p:cNvSpPr>
              <p:nvPr/>
            </p:nvSpPr>
            <p:spPr bwMode="auto">
              <a:xfrm>
                <a:off x="1571900" y="829113"/>
                <a:ext cx="2085654" cy="1354043"/>
              </a:xfrm>
              <a:custGeom>
                <a:avLst/>
                <a:gdLst>
                  <a:gd name="T0" fmla="*/ 9760506 w 83440"/>
                  <a:gd name="T1" fmla="*/ 0 h 54129"/>
                  <a:gd name="T2" fmla="*/ 9760506 w 83440"/>
                  <a:gd name="T3" fmla="*/ 2147483647 h 54129"/>
                  <a:gd name="T4" fmla="*/ 2147483647 w 83440"/>
                  <a:gd name="T5" fmla="*/ 2147483647 h 54129"/>
                  <a:gd name="T6" fmla="*/ 2147483647 w 83440"/>
                  <a:gd name="T7" fmla="*/ 2147483647 h 54129"/>
                  <a:gd name="T8" fmla="*/ 2147483647 w 83440"/>
                  <a:gd name="T9" fmla="*/ 2147483647 h 54129"/>
                  <a:gd name="T10" fmla="*/ 2147483647 w 83440"/>
                  <a:gd name="T11" fmla="*/ 2147483647 h 54129"/>
                  <a:gd name="T12" fmla="*/ 2147483647 w 83440"/>
                  <a:gd name="T13" fmla="*/ 2147483647 h 54129"/>
                  <a:gd name="T14" fmla="*/ 9760506 w 83440"/>
                  <a:gd name="T15" fmla="*/ 2147483647 h 54129"/>
                  <a:gd name="T16" fmla="*/ 9760506 w 83440"/>
                  <a:gd name="T17" fmla="*/ 2147483647 h 54129"/>
                  <a:gd name="T18" fmla="*/ 9760506 w 83440"/>
                  <a:gd name="T19" fmla="*/ 2147483647 h 54129"/>
                  <a:gd name="T20" fmla="*/ 2147483647 w 83440"/>
                  <a:gd name="T21" fmla="*/ 2147483647 h 54129"/>
                  <a:gd name="T22" fmla="*/ 2147483647 w 83440"/>
                  <a:gd name="T23" fmla="*/ 2147483647 h 54129"/>
                  <a:gd name="T24" fmla="*/ 2147483647 w 83440"/>
                  <a:gd name="T25" fmla="*/ 2147483647 h 54129"/>
                  <a:gd name="T26" fmla="*/ 2147483647 w 83440"/>
                  <a:gd name="T27" fmla="*/ 2147483647 h 54129"/>
                  <a:gd name="T28" fmla="*/ 2147483647 w 83440"/>
                  <a:gd name="T29" fmla="*/ 2147483647 h 54129"/>
                  <a:gd name="T30" fmla="*/ 9760506 w 83440"/>
                  <a:gd name="T31" fmla="*/ 2147483647 h 54129"/>
                  <a:gd name="T32" fmla="*/ 9760506 w 83440"/>
                  <a:gd name="T33" fmla="*/ 2147483647 h 54129"/>
                  <a:gd name="T34" fmla="*/ 9760506 w 83440"/>
                  <a:gd name="T35" fmla="*/ 2147483647 h 54129"/>
                  <a:gd name="T36" fmla="*/ 2147483647 w 83440"/>
                  <a:gd name="T37" fmla="*/ 2147483647 h 54129"/>
                  <a:gd name="T38" fmla="*/ 2147483647 w 83440"/>
                  <a:gd name="T39" fmla="*/ 2147483647 h 54129"/>
                  <a:gd name="T40" fmla="*/ 2147483647 w 83440"/>
                  <a:gd name="T41" fmla="*/ 2147483647 h 54129"/>
                  <a:gd name="T42" fmla="*/ 2147483647 w 83440"/>
                  <a:gd name="T43" fmla="*/ 2147483647 h 54129"/>
                  <a:gd name="T44" fmla="*/ 2147483647 w 83440"/>
                  <a:gd name="T45" fmla="*/ 2147483647 h 54129"/>
                  <a:gd name="T46" fmla="*/ 9760506 w 83440"/>
                  <a:gd name="T47" fmla="*/ 2147483647 h 54129"/>
                  <a:gd name="T48" fmla="*/ 9760506 w 83440"/>
                  <a:gd name="T49" fmla="*/ 2147483647 h 54129"/>
                  <a:gd name="T50" fmla="*/ 9760506 w 83440"/>
                  <a:gd name="T51" fmla="*/ 2147483647 h 54129"/>
                  <a:gd name="T52" fmla="*/ 2147483647 w 83440"/>
                  <a:gd name="T53" fmla="*/ 2147483647 h 54129"/>
                  <a:gd name="T54" fmla="*/ 2147483647 w 83440"/>
                  <a:gd name="T55" fmla="*/ 2147483647 h 54129"/>
                  <a:gd name="T56" fmla="*/ 2147483647 w 83440"/>
                  <a:gd name="T57" fmla="*/ 2147483647 h 54129"/>
                  <a:gd name="T58" fmla="*/ 2147483647 w 83440"/>
                  <a:gd name="T59" fmla="*/ 2147483647 h 54129"/>
                  <a:gd name="T60" fmla="*/ 2147483647 w 83440"/>
                  <a:gd name="T61" fmla="*/ 2147483647 h 54129"/>
                  <a:gd name="T62" fmla="*/ 9760506 w 83440"/>
                  <a:gd name="T63" fmla="*/ 2147483647 h 54129"/>
                  <a:gd name="T64" fmla="*/ 9760506 w 83440"/>
                  <a:gd name="T65" fmla="*/ 2147483647 h 54129"/>
                  <a:gd name="T66" fmla="*/ 9760506 w 83440"/>
                  <a:gd name="T67" fmla="*/ 2147483647 h 54129"/>
                  <a:gd name="T68" fmla="*/ 2147483647 w 83440"/>
                  <a:gd name="T69" fmla="*/ 2147483647 h 54129"/>
                  <a:gd name="T70" fmla="*/ 2147483647 w 83440"/>
                  <a:gd name="T71" fmla="*/ 2147483647 h 54129"/>
                  <a:gd name="T72" fmla="*/ 2147483647 w 83440"/>
                  <a:gd name="T73" fmla="*/ 2147483647 h 54129"/>
                  <a:gd name="T74" fmla="*/ 2147483647 w 83440"/>
                  <a:gd name="T75" fmla="*/ 2147483647 h 54129"/>
                  <a:gd name="T76" fmla="*/ 2147483647 w 83440"/>
                  <a:gd name="T77" fmla="*/ 2147483647 h 54129"/>
                  <a:gd name="T78" fmla="*/ 9760506 w 83440"/>
                  <a:gd name="T79" fmla="*/ 2147483647 h 54129"/>
                  <a:gd name="T80" fmla="*/ 9760506 w 83440"/>
                  <a:gd name="T81" fmla="*/ 2147483647 h 54129"/>
                  <a:gd name="T82" fmla="*/ 9760506 w 83440"/>
                  <a:gd name="T83" fmla="*/ 2147483647 h 54129"/>
                  <a:gd name="T84" fmla="*/ 2147483647 w 83440"/>
                  <a:gd name="T85" fmla="*/ 2147483647 h 54129"/>
                  <a:gd name="T86" fmla="*/ 2147483647 w 83440"/>
                  <a:gd name="T87" fmla="*/ 2147483647 h 54129"/>
                  <a:gd name="T88" fmla="*/ 2147483647 w 83440"/>
                  <a:gd name="T89" fmla="*/ 2147483647 h 54129"/>
                  <a:gd name="T90" fmla="*/ 2147483647 w 83440"/>
                  <a:gd name="T91" fmla="*/ 0 h 54129"/>
                  <a:gd name="T92" fmla="*/ 976050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914;p18"/>
              <p:cNvSpPr>
                <a:spLocks/>
              </p:cNvSpPr>
              <p:nvPr/>
            </p:nvSpPr>
            <p:spPr bwMode="auto">
              <a:xfrm>
                <a:off x="1829366" y="1288585"/>
                <a:ext cx="1826744" cy="12230"/>
              </a:xfrm>
              <a:custGeom>
                <a:avLst/>
                <a:gdLst>
                  <a:gd name="T0" fmla="*/ 16037868 w 66394"/>
                  <a:gd name="T1" fmla="*/ 0 h 474"/>
                  <a:gd name="T2" fmla="*/ 16037868 w 66394"/>
                  <a:gd name="T3" fmla="*/ 2147483647 h 474"/>
                  <a:gd name="T4" fmla="*/ 2147483647 w 66394"/>
                  <a:gd name="T5" fmla="*/ 2147483647 h 474"/>
                  <a:gd name="T6" fmla="*/ 2147483647 w 66394"/>
                  <a:gd name="T7" fmla="*/ 0 h 474"/>
                  <a:gd name="T8" fmla="*/ 16037868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915;p18"/>
              <p:cNvSpPr>
                <a:spLocks/>
              </p:cNvSpPr>
              <p:nvPr/>
            </p:nvSpPr>
            <p:spPr bwMode="auto">
              <a:xfrm>
                <a:off x="1830478" y="1635975"/>
                <a:ext cx="1826745" cy="12230"/>
              </a:xfrm>
              <a:custGeom>
                <a:avLst/>
                <a:gdLst>
                  <a:gd name="T0" fmla="*/ 16037877 w 66394"/>
                  <a:gd name="T1" fmla="*/ 11418906 h 475"/>
                  <a:gd name="T2" fmla="*/ 16037877 w 66394"/>
                  <a:gd name="T3" fmla="*/ 2147483647 h 475"/>
                  <a:gd name="T4" fmla="*/ 2147483647 w 66394"/>
                  <a:gd name="T5" fmla="*/ 2147483647 h 475"/>
                  <a:gd name="T6" fmla="*/ 2147483647 w 66394"/>
                  <a:gd name="T7" fmla="*/ 11418906 h 475"/>
                  <a:gd name="T8" fmla="*/ 16037877 w 66394"/>
                  <a:gd name="T9" fmla="*/ 1141890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916;p18"/>
              <p:cNvSpPr>
                <a:spLocks/>
              </p:cNvSpPr>
              <p:nvPr/>
            </p:nvSpPr>
            <p:spPr bwMode="auto">
              <a:xfrm>
                <a:off x="1830764" y="1981573"/>
                <a:ext cx="1826745" cy="11357"/>
              </a:xfrm>
              <a:custGeom>
                <a:avLst/>
                <a:gdLst>
                  <a:gd name="T0" fmla="*/ 16037877 w 66394"/>
                  <a:gd name="T1" fmla="*/ 7845511 h 475"/>
                  <a:gd name="T2" fmla="*/ 16037877 w 66394"/>
                  <a:gd name="T3" fmla="*/ 2147483647 h 475"/>
                  <a:gd name="T4" fmla="*/ 2147483647 w 66394"/>
                  <a:gd name="T5" fmla="*/ 2147483647 h 475"/>
                  <a:gd name="T6" fmla="*/ 2147483647 w 66394"/>
                  <a:gd name="T7" fmla="*/ 7845511 h 475"/>
                  <a:gd name="T8" fmla="*/ 16037877 w 66394"/>
                  <a:gd name="T9" fmla="*/ 7845511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960000" y="14574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/>
          </p:nvPr>
        </p:nvSpPr>
        <p:spPr>
          <a:xfrm>
            <a:off x="960000" y="8068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960000" y="20675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4538400" y="1795517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/>
          </p:nvPr>
        </p:nvSpPr>
        <p:spPr>
          <a:xfrm>
            <a:off x="4538400" y="1144917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4538400" y="2405584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8116800" y="14574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/>
          </p:nvPr>
        </p:nvSpPr>
        <p:spPr>
          <a:xfrm>
            <a:off x="8116800" y="8068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8116800" y="20675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960000" y="43939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/>
          </p:nvPr>
        </p:nvSpPr>
        <p:spPr>
          <a:xfrm>
            <a:off x="960000" y="37433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960000" y="50040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4538400" y="4656151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/>
          </p:nvPr>
        </p:nvSpPr>
        <p:spPr>
          <a:xfrm>
            <a:off x="4538400" y="4005551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4538400" y="5266217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8116800" y="43939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/>
          </p:nvPr>
        </p:nvSpPr>
        <p:spPr>
          <a:xfrm>
            <a:off x="8116800" y="37433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8116800" y="50040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66619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06952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74;p20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975;p20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976;p20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977;p20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978;p20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979;p20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980;p20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981;p20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982;p20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983;p20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984;p20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985;p20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986;p20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987;p20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988;p20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989;p20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990;p20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991;p20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992;p20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993;p20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994;p20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995;p20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996;p20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997;p20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998;p20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999;p20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000;p20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001;p20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002;p20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003;p20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004;p20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005;p20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006;p20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007;p20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008;p20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1009;p20"/>
          <p:cNvGrpSpPr>
            <a:grpSpLocks/>
          </p:cNvGrpSpPr>
          <p:nvPr/>
        </p:nvGrpSpPr>
        <p:grpSpPr bwMode="auto">
          <a:xfrm rot="-191934">
            <a:off x="803275" y="844550"/>
            <a:ext cx="10585450" cy="5168900"/>
            <a:chOff x="666700" y="727125"/>
            <a:chExt cx="7939189" cy="3876385"/>
          </a:xfrm>
        </p:grpSpPr>
        <p:sp>
          <p:nvSpPr>
            <p:cNvPr id="40" name="Google Shape;1010;p20"/>
            <p:cNvSpPr>
              <a:spLocks/>
            </p:cNvSpPr>
            <p:nvPr/>
          </p:nvSpPr>
          <p:spPr bwMode="auto">
            <a:xfrm>
              <a:off x="666700" y="727125"/>
              <a:ext cx="7939189" cy="3876385"/>
            </a:xfrm>
            <a:custGeom>
              <a:avLst/>
              <a:gdLst>
                <a:gd name="T0" fmla="*/ 100443737 w 199427"/>
                <a:gd name="T1" fmla="*/ 2147483647 h 84906"/>
                <a:gd name="T2" fmla="*/ 2147483647 w 199427"/>
                <a:gd name="T3" fmla="*/ 0 h 84906"/>
                <a:gd name="T4" fmla="*/ 2147483647 w 199427"/>
                <a:gd name="T5" fmla="*/ 2147483647 h 84906"/>
                <a:gd name="T6" fmla="*/ 2147483647 w 199427"/>
                <a:gd name="T7" fmla="*/ 2147483647 h 84906"/>
                <a:gd name="T8" fmla="*/ 2147483647 w 199427"/>
                <a:gd name="T9" fmla="*/ 2147483647 h 84906"/>
                <a:gd name="T10" fmla="*/ 2147483647 w 199427"/>
                <a:gd name="T11" fmla="*/ 0 h 84906"/>
                <a:gd name="T12" fmla="*/ 2147483647 w 199427"/>
                <a:gd name="T13" fmla="*/ 2147483647 h 84906"/>
                <a:gd name="T14" fmla="*/ 2147483647 w 199427"/>
                <a:gd name="T15" fmla="*/ 2147483647 h 84906"/>
                <a:gd name="T16" fmla="*/ 2147483647 w 199427"/>
                <a:gd name="T17" fmla="*/ 0 h 84906"/>
                <a:gd name="T18" fmla="*/ 2147483647 w 199427"/>
                <a:gd name="T19" fmla="*/ 2147483647 h 84906"/>
                <a:gd name="T20" fmla="*/ 2147483647 w 199427"/>
                <a:gd name="T21" fmla="*/ 2147483647 h 84906"/>
                <a:gd name="T22" fmla="*/ 2147483647 w 199427"/>
                <a:gd name="T23" fmla="*/ 2147483647 h 84906"/>
                <a:gd name="T24" fmla="*/ 2147483647 w 199427"/>
                <a:gd name="T25" fmla="*/ 0 h 84906"/>
                <a:gd name="T26" fmla="*/ 2147483647 w 199427"/>
                <a:gd name="T27" fmla="*/ 2147483647 h 84906"/>
                <a:gd name="T28" fmla="*/ 2147483647 w 199427"/>
                <a:gd name="T29" fmla="*/ 2147483647 h 84906"/>
                <a:gd name="T30" fmla="*/ 2147483647 w 199427"/>
                <a:gd name="T31" fmla="*/ 0 h 84906"/>
                <a:gd name="T32" fmla="*/ 2147483647 w 199427"/>
                <a:gd name="T33" fmla="*/ 2147483647 h 84906"/>
                <a:gd name="T34" fmla="*/ 2147483647 w 199427"/>
                <a:gd name="T35" fmla="*/ 2147483647 h 84906"/>
                <a:gd name="T36" fmla="*/ 2147483647 w 199427"/>
                <a:gd name="T37" fmla="*/ 2147483647 h 84906"/>
                <a:gd name="T38" fmla="*/ 2147483647 w 199427"/>
                <a:gd name="T39" fmla="*/ 0 h 84906"/>
                <a:gd name="T40" fmla="*/ 2147483647 w 199427"/>
                <a:gd name="T41" fmla="*/ 2147483647 h 84906"/>
                <a:gd name="T42" fmla="*/ 2147483647 w 199427"/>
                <a:gd name="T43" fmla="*/ 2147483647 h 84906"/>
                <a:gd name="T44" fmla="*/ 2147483647 w 199427"/>
                <a:gd name="T45" fmla="*/ 0 h 84906"/>
                <a:gd name="T46" fmla="*/ 2147483647 w 199427"/>
                <a:gd name="T47" fmla="*/ 2147483647 h 84906"/>
                <a:gd name="T48" fmla="*/ 2147483647 w 199427"/>
                <a:gd name="T49" fmla="*/ 2147483647 h 84906"/>
                <a:gd name="T50" fmla="*/ 2147483647 w 199427"/>
                <a:gd name="T51" fmla="*/ 2147483647 h 84906"/>
                <a:gd name="T52" fmla="*/ 2147483647 w 199427"/>
                <a:gd name="T53" fmla="*/ 0 h 84906"/>
                <a:gd name="T54" fmla="*/ 2147483647 w 199427"/>
                <a:gd name="T55" fmla="*/ 2147483647 h 84906"/>
                <a:gd name="T56" fmla="*/ 2147483647 w 199427"/>
                <a:gd name="T57" fmla="*/ 2147483647 h 84906"/>
                <a:gd name="T58" fmla="*/ 2147483647 w 199427"/>
                <a:gd name="T59" fmla="*/ 0 h 84906"/>
                <a:gd name="T60" fmla="*/ 2147483647 w 199427"/>
                <a:gd name="T61" fmla="*/ 2147483647 h 84906"/>
                <a:gd name="T62" fmla="*/ 2147483647 w 199427"/>
                <a:gd name="T63" fmla="*/ 2147483647 h 84906"/>
                <a:gd name="T64" fmla="*/ 2147483647 w 199427"/>
                <a:gd name="T65" fmla="*/ 2147483647 h 84906"/>
                <a:gd name="T66" fmla="*/ 2147483647 w 199427"/>
                <a:gd name="T67" fmla="*/ 0 h 84906"/>
                <a:gd name="T68" fmla="*/ 2147483647 w 199427"/>
                <a:gd name="T69" fmla="*/ 2147483647 h 84906"/>
                <a:gd name="T70" fmla="*/ 2147483647 w 199427"/>
                <a:gd name="T71" fmla="*/ 2147483647 h 84906"/>
                <a:gd name="T72" fmla="*/ 2147483647 w 199427"/>
                <a:gd name="T73" fmla="*/ 0 h 84906"/>
                <a:gd name="T74" fmla="*/ 2147483647 w 199427"/>
                <a:gd name="T75" fmla="*/ 2147483647 h 84906"/>
                <a:gd name="T76" fmla="*/ 2147483647 w 199427"/>
                <a:gd name="T77" fmla="*/ 2147483647 h 84906"/>
                <a:gd name="T78" fmla="*/ 2147483647 w 199427"/>
                <a:gd name="T79" fmla="*/ 2147483647 h 84906"/>
                <a:gd name="T80" fmla="*/ 100443737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Google Shape;1011;p20"/>
            <p:cNvSpPr>
              <a:spLocks/>
            </p:cNvSpPr>
            <p:nvPr/>
          </p:nvSpPr>
          <p:spPr bwMode="auto">
            <a:xfrm>
              <a:off x="677083" y="1467025"/>
              <a:ext cx="7920139" cy="19049"/>
            </a:xfrm>
            <a:custGeom>
              <a:avLst/>
              <a:gdLst>
                <a:gd name="T0" fmla="*/ 100445239 w 198947"/>
                <a:gd name="T1" fmla="*/ 0 h 481"/>
                <a:gd name="T2" fmla="*/ 100445239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0 h 481"/>
                <a:gd name="T8" fmla="*/ 100445239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1012;p20"/>
            <p:cNvSpPr>
              <a:spLocks/>
            </p:cNvSpPr>
            <p:nvPr/>
          </p:nvSpPr>
          <p:spPr bwMode="auto">
            <a:xfrm>
              <a:off x="677332" y="1910609"/>
              <a:ext cx="7920139" cy="19049"/>
            </a:xfrm>
            <a:custGeom>
              <a:avLst/>
              <a:gdLst>
                <a:gd name="T0" fmla="*/ 100445239 w 198947"/>
                <a:gd name="T1" fmla="*/ 0 h 481"/>
                <a:gd name="T2" fmla="*/ 100445239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0 h 481"/>
                <a:gd name="T8" fmla="*/ 100445239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1013;p20"/>
            <p:cNvSpPr>
              <a:spLocks/>
            </p:cNvSpPr>
            <p:nvPr/>
          </p:nvSpPr>
          <p:spPr bwMode="auto">
            <a:xfrm>
              <a:off x="677381" y="2357759"/>
              <a:ext cx="7920139" cy="19049"/>
            </a:xfrm>
            <a:custGeom>
              <a:avLst/>
              <a:gdLst>
                <a:gd name="T0" fmla="*/ 100445239 w 198947"/>
                <a:gd name="T1" fmla="*/ 98386699 h 481"/>
                <a:gd name="T2" fmla="*/ 100445239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98386699 h 481"/>
                <a:gd name="T8" fmla="*/ 100445239 w 198947"/>
                <a:gd name="T9" fmla="*/ 98386699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1014;p20"/>
            <p:cNvSpPr>
              <a:spLocks/>
            </p:cNvSpPr>
            <p:nvPr/>
          </p:nvSpPr>
          <p:spPr bwMode="auto">
            <a:xfrm>
              <a:off x="675319" y="2800023"/>
              <a:ext cx="7920139" cy="19049"/>
            </a:xfrm>
            <a:custGeom>
              <a:avLst/>
              <a:gdLst>
                <a:gd name="T0" fmla="*/ 100445239 w 198947"/>
                <a:gd name="T1" fmla="*/ 0 h 481"/>
                <a:gd name="T2" fmla="*/ 100445239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0 h 481"/>
                <a:gd name="T8" fmla="*/ 100445239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1015;p20"/>
            <p:cNvSpPr>
              <a:spLocks/>
            </p:cNvSpPr>
            <p:nvPr/>
          </p:nvSpPr>
          <p:spPr bwMode="auto">
            <a:xfrm>
              <a:off x="675435" y="3245984"/>
              <a:ext cx="7920139" cy="19049"/>
            </a:xfrm>
            <a:custGeom>
              <a:avLst/>
              <a:gdLst>
                <a:gd name="T0" fmla="*/ 100445239 w 198947"/>
                <a:gd name="T1" fmla="*/ 0 h 481"/>
                <a:gd name="T2" fmla="*/ 100445239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0 h 481"/>
                <a:gd name="T8" fmla="*/ 100445239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1016;p20"/>
            <p:cNvSpPr>
              <a:spLocks/>
            </p:cNvSpPr>
            <p:nvPr/>
          </p:nvSpPr>
          <p:spPr bwMode="auto">
            <a:xfrm>
              <a:off x="675683" y="3689569"/>
              <a:ext cx="7920139" cy="19049"/>
            </a:xfrm>
            <a:custGeom>
              <a:avLst/>
              <a:gdLst>
                <a:gd name="T0" fmla="*/ 100445239 w 198947"/>
                <a:gd name="T1" fmla="*/ 98386699 h 481"/>
                <a:gd name="T2" fmla="*/ 100445239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98386699 h 481"/>
                <a:gd name="T8" fmla="*/ 100445239 w 198947"/>
                <a:gd name="T9" fmla="*/ 98386699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1017;p20"/>
            <p:cNvSpPr>
              <a:spLocks/>
            </p:cNvSpPr>
            <p:nvPr/>
          </p:nvSpPr>
          <p:spPr bwMode="auto">
            <a:xfrm>
              <a:off x="3266565" y="1225255"/>
              <a:ext cx="11906" cy="3376360"/>
            </a:xfrm>
            <a:custGeom>
              <a:avLst/>
              <a:gdLst>
                <a:gd name="T0" fmla="*/ 119754351 w 288"/>
                <a:gd name="T1" fmla="*/ 0 h 71852"/>
                <a:gd name="T2" fmla="*/ 119754351 w 288"/>
                <a:gd name="T3" fmla="*/ 2147483647 h 71852"/>
                <a:gd name="T4" fmla="*/ 2147483647 w 288"/>
                <a:gd name="T5" fmla="*/ 2147483647 h 71852"/>
                <a:gd name="T6" fmla="*/ 2147483647 w 288"/>
                <a:gd name="T7" fmla="*/ 0 h 71852"/>
                <a:gd name="T8" fmla="*/ 119754351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1018;p20"/>
            <p:cNvSpPr>
              <a:spLocks/>
            </p:cNvSpPr>
            <p:nvPr/>
          </p:nvSpPr>
          <p:spPr bwMode="auto">
            <a:xfrm>
              <a:off x="2827631" y="1226958"/>
              <a:ext cx="11906" cy="3376360"/>
            </a:xfrm>
            <a:custGeom>
              <a:avLst/>
              <a:gdLst>
                <a:gd name="T0" fmla="*/ 119754351 w 288"/>
                <a:gd name="T1" fmla="*/ 0 h 71852"/>
                <a:gd name="T2" fmla="*/ 119754351 w 288"/>
                <a:gd name="T3" fmla="*/ 2147483647 h 71852"/>
                <a:gd name="T4" fmla="*/ 2147483647 w 288"/>
                <a:gd name="T5" fmla="*/ 2147483647 h 71852"/>
                <a:gd name="T6" fmla="*/ 2147483647 w 288"/>
                <a:gd name="T7" fmla="*/ 0 h 71852"/>
                <a:gd name="T8" fmla="*/ 119754351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Google Shape;1019;p20"/>
            <p:cNvSpPr>
              <a:spLocks/>
            </p:cNvSpPr>
            <p:nvPr/>
          </p:nvSpPr>
          <p:spPr bwMode="auto">
            <a:xfrm>
              <a:off x="2387707" y="1224995"/>
              <a:ext cx="10716" cy="3376360"/>
            </a:xfrm>
            <a:custGeom>
              <a:avLst/>
              <a:gdLst>
                <a:gd name="T0" fmla="*/ 0 w 288"/>
                <a:gd name="T1" fmla="*/ 0 h 71852"/>
                <a:gd name="T2" fmla="*/ 0 w 288"/>
                <a:gd name="T3" fmla="*/ 2147483647 h 71852"/>
                <a:gd name="T4" fmla="*/ 2147483647 w 288"/>
                <a:gd name="T5" fmla="*/ 2147483647 h 71852"/>
                <a:gd name="T6" fmla="*/ 2147483647 w 288"/>
                <a:gd name="T7" fmla="*/ 0 h 71852"/>
                <a:gd name="T8" fmla="*/ 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Google Shape;1020;p20"/>
            <p:cNvSpPr>
              <a:spLocks/>
            </p:cNvSpPr>
            <p:nvPr/>
          </p:nvSpPr>
          <p:spPr bwMode="auto">
            <a:xfrm>
              <a:off x="1949961" y="1226798"/>
              <a:ext cx="11906" cy="3376360"/>
            </a:xfrm>
            <a:custGeom>
              <a:avLst/>
              <a:gdLst>
                <a:gd name="T0" fmla="*/ 119754351 w 288"/>
                <a:gd name="T1" fmla="*/ 0 h 71852"/>
                <a:gd name="T2" fmla="*/ 119754351 w 288"/>
                <a:gd name="T3" fmla="*/ 2147483647 h 71852"/>
                <a:gd name="T4" fmla="*/ 2147483647 w 288"/>
                <a:gd name="T5" fmla="*/ 2147483647 h 71852"/>
                <a:gd name="T6" fmla="*/ 2147483647 w 288"/>
                <a:gd name="T7" fmla="*/ 0 h 71852"/>
                <a:gd name="T8" fmla="*/ 119754351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Google Shape;1021;p20"/>
            <p:cNvSpPr>
              <a:spLocks/>
            </p:cNvSpPr>
            <p:nvPr/>
          </p:nvSpPr>
          <p:spPr bwMode="auto">
            <a:xfrm>
              <a:off x="1508848" y="1224802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7 h 71852"/>
                <a:gd name="T4" fmla="*/ 2147483647 w 286"/>
                <a:gd name="T5" fmla="*/ 2147483647 h 71852"/>
                <a:gd name="T6" fmla="*/ 2147483647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Google Shape;1022;p20"/>
            <p:cNvSpPr>
              <a:spLocks/>
            </p:cNvSpPr>
            <p:nvPr/>
          </p:nvSpPr>
          <p:spPr bwMode="auto">
            <a:xfrm>
              <a:off x="1072292" y="1226604"/>
              <a:ext cx="10715" cy="3376360"/>
            </a:xfrm>
            <a:custGeom>
              <a:avLst/>
              <a:gdLst>
                <a:gd name="T0" fmla="*/ 70914028 w 288"/>
                <a:gd name="T1" fmla="*/ 0 h 71852"/>
                <a:gd name="T2" fmla="*/ 70914028 w 288"/>
                <a:gd name="T3" fmla="*/ 2147483647 h 71852"/>
                <a:gd name="T4" fmla="*/ 2147483647 w 288"/>
                <a:gd name="T5" fmla="*/ 2147483647 h 71852"/>
                <a:gd name="T6" fmla="*/ 2147483647 w 288"/>
                <a:gd name="T7" fmla="*/ 0 h 71852"/>
                <a:gd name="T8" fmla="*/ 70914028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Google Shape;1023;p20"/>
            <p:cNvSpPr>
              <a:spLocks/>
            </p:cNvSpPr>
            <p:nvPr/>
          </p:nvSpPr>
          <p:spPr bwMode="auto">
            <a:xfrm>
              <a:off x="5919784" y="1226864"/>
              <a:ext cx="1190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7 h 71852"/>
                <a:gd name="T4" fmla="*/ 2147483647 w 287"/>
                <a:gd name="T5" fmla="*/ 2147483647 h 71852"/>
                <a:gd name="T6" fmla="*/ 2147483647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Google Shape;1024;p20"/>
            <p:cNvSpPr>
              <a:spLocks/>
            </p:cNvSpPr>
            <p:nvPr/>
          </p:nvSpPr>
          <p:spPr bwMode="auto">
            <a:xfrm>
              <a:off x="5478671" y="1224868"/>
              <a:ext cx="11906" cy="3376360"/>
            </a:xfrm>
            <a:custGeom>
              <a:avLst/>
              <a:gdLst>
                <a:gd name="T0" fmla="*/ 0 w 288"/>
                <a:gd name="T1" fmla="*/ 0 h 71852"/>
                <a:gd name="T2" fmla="*/ 0 w 288"/>
                <a:gd name="T3" fmla="*/ 2147483647 h 71852"/>
                <a:gd name="T4" fmla="*/ 2147483647 w 288"/>
                <a:gd name="T5" fmla="*/ 2147483647 h 71852"/>
                <a:gd name="T6" fmla="*/ 2147483647 w 288"/>
                <a:gd name="T7" fmla="*/ 0 h 71852"/>
                <a:gd name="T8" fmla="*/ 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Google Shape;1025;p20"/>
            <p:cNvSpPr>
              <a:spLocks/>
            </p:cNvSpPr>
            <p:nvPr/>
          </p:nvSpPr>
          <p:spPr bwMode="auto">
            <a:xfrm>
              <a:off x="5042115" y="1226671"/>
              <a:ext cx="10716" cy="3376360"/>
            </a:xfrm>
            <a:custGeom>
              <a:avLst/>
              <a:gdLst>
                <a:gd name="T0" fmla="*/ 71938226 w 287"/>
                <a:gd name="T1" fmla="*/ 0 h 71852"/>
                <a:gd name="T2" fmla="*/ 71938226 w 287"/>
                <a:gd name="T3" fmla="*/ 2147483647 h 71852"/>
                <a:gd name="T4" fmla="*/ 2147483647 w 287"/>
                <a:gd name="T5" fmla="*/ 2147483647 h 71852"/>
                <a:gd name="T6" fmla="*/ 2147483647 w 287"/>
                <a:gd name="T7" fmla="*/ 0 h 71852"/>
                <a:gd name="T8" fmla="*/ 71938226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Google Shape;1026;p20"/>
            <p:cNvSpPr>
              <a:spLocks/>
            </p:cNvSpPr>
            <p:nvPr/>
          </p:nvSpPr>
          <p:spPr bwMode="auto">
            <a:xfrm>
              <a:off x="4600935" y="1225897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7 h 71852"/>
                <a:gd name="T4" fmla="*/ 2147483647 w 286"/>
                <a:gd name="T5" fmla="*/ 2147483647 h 71852"/>
                <a:gd name="T6" fmla="*/ 2147483647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Google Shape;1027;p20"/>
            <p:cNvSpPr>
              <a:spLocks/>
            </p:cNvSpPr>
            <p:nvPr/>
          </p:nvSpPr>
          <p:spPr bwMode="auto">
            <a:xfrm>
              <a:off x="4163322" y="1225289"/>
              <a:ext cx="11906" cy="3376360"/>
            </a:xfrm>
            <a:custGeom>
              <a:avLst/>
              <a:gdLst>
                <a:gd name="T0" fmla="*/ 121438752 w 287"/>
                <a:gd name="T1" fmla="*/ 0 h 71852"/>
                <a:gd name="T2" fmla="*/ 121438752 w 287"/>
                <a:gd name="T3" fmla="*/ 2147483647 h 71852"/>
                <a:gd name="T4" fmla="*/ 2147483647 w 287"/>
                <a:gd name="T5" fmla="*/ 2147483647 h 71852"/>
                <a:gd name="T6" fmla="*/ 2147483647 w 287"/>
                <a:gd name="T7" fmla="*/ 0 h 71852"/>
                <a:gd name="T8" fmla="*/ 121438752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Google Shape;1028;p20"/>
            <p:cNvSpPr>
              <a:spLocks/>
            </p:cNvSpPr>
            <p:nvPr/>
          </p:nvSpPr>
          <p:spPr bwMode="auto">
            <a:xfrm>
              <a:off x="3723199" y="1226892"/>
              <a:ext cx="1071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7 h 71852"/>
                <a:gd name="T4" fmla="*/ 2147483647 w 287"/>
                <a:gd name="T5" fmla="*/ 2147483647 h 71852"/>
                <a:gd name="T6" fmla="*/ 2147483647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Google Shape;1029;p20"/>
            <p:cNvSpPr>
              <a:spLocks/>
            </p:cNvSpPr>
            <p:nvPr/>
          </p:nvSpPr>
          <p:spPr bwMode="auto">
            <a:xfrm>
              <a:off x="8133145" y="1225355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7 h 71852"/>
                <a:gd name="T4" fmla="*/ 2147483647 w 286"/>
                <a:gd name="T5" fmla="*/ 2147483647 h 71852"/>
                <a:gd name="T6" fmla="*/ 2147483647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Google Shape;1030;p20"/>
            <p:cNvSpPr>
              <a:spLocks/>
            </p:cNvSpPr>
            <p:nvPr/>
          </p:nvSpPr>
          <p:spPr bwMode="auto">
            <a:xfrm>
              <a:off x="7693023" y="1226959"/>
              <a:ext cx="10715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7 h 71852"/>
                <a:gd name="T4" fmla="*/ 2147483647 w 287"/>
                <a:gd name="T5" fmla="*/ 2147483647 h 71852"/>
                <a:gd name="T6" fmla="*/ 2147483647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Google Shape;1031;p20"/>
            <p:cNvSpPr>
              <a:spLocks/>
            </p:cNvSpPr>
            <p:nvPr/>
          </p:nvSpPr>
          <p:spPr bwMode="auto">
            <a:xfrm>
              <a:off x="7255475" y="1225196"/>
              <a:ext cx="11906" cy="3376360"/>
            </a:xfrm>
            <a:custGeom>
              <a:avLst/>
              <a:gdLst>
                <a:gd name="T0" fmla="*/ 119754351 w 288"/>
                <a:gd name="T1" fmla="*/ 0 h 71852"/>
                <a:gd name="T2" fmla="*/ 119754351 w 288"/>
                <a:gd name="T3" fmla="*/ 2147483647 h 71852"/>
                <a:gd name="T4" fmla="*/ 2147483647 w 288"/>
                <a:gd name="T5" fmla="*/ 2147483647 h 71852"/>
                <a:gd name="T6" fmla="*/ 2147483647 w 288"/>
                <a:gd name="T7" fmla="*/ 0 h 71852"/>
                <a:gd name="T8" fmla="*/ 119754351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Google Shape;1032;p20"/>
            <p:cNvSpPr>
              <a:spLocks/>
            </p:cNvSpPr>
            <p:nvPr/>
          </p:nvSpPr>
          <p:spPr bwMode="auto">
            <a:xfrm>
              <a:off x="6814163" y="1226766"/>
              <a:ext cx="1190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7 h 71852"/>
                <a:gd name="T4" fmla="*/ 2147483647 w 287"/>
                <a:gd name="T5" fmla="*/ 2147483647 h 71852"/>
                <a:gd name="T6" fmla="*/ 2147483647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Google Shape;1033;p20"/>
            <p:cNvSpPr>
              <a:spLocks/>
            </p:cNvSpPr>
            <p:nvPr/>
          </p:nvSpPr>
          <p:spPr bwMode="auto">
            <a:xfrm>
              <a:off x="6377806" y="1225002"/>
              <a:ext cx="10716" cy="3376360"/>
            </a:xfrm>
            <a:custGeom>
              <a:avLst/>
              <a:gdLst>
                <a:gd name="T0" fmla="*/ 70934190 w 288"/>
                <a:gd name="T1" fmla="*/ 0 h 71852"/>
                <a:gd name="T2" fmla="*/ 70934190 w 288"/>
                <a:gd name="T3" fmla="*/ 2147483647 h 71852"/>
                <a:gd name="T4" fmla="*/ 2147483647 w 288"/>
                <a:gd name="T5" fmla="*/ 2147483647 h 71852"/>
                <a:gd name="T6" fmla="*/ 2147483647 w 288"/>
                <a:gd name="T7" fmla="*/ 0 h 71852"/>
                <a:gd name="T8" fmla="*/ 7093419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Google Shape;1034;p20"/>
            <p:cNvSpPr>
              <a:spLocks/>
            </p:cNvSpPr>
            <p:nvPr/>
          </p:nvSpPr>
          <p:spPr bwMode="auto">
            <a:xfrm>
              <a:off x="676987" y="4135597"/>
              <a:ext cx="7920139" cy="19049"/>
            </a:xfrm>
            <a:custGeom>
              <a:avLst/>
              <a:gdLst>
                <a:gd name="T0" fmla="*/ 100445239 w 198947"/>
                <a:gd name="T1" fmla="*/ 98386699 h 481"/>
                <a:gd name="T2" fmla="*/ 100445239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98386699 h 481"/>
                <a:gd name="T8" fmla="*/ 100445239 w 198947"/>
                <a:gd name="T9" fmla="*/ 98386699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914673" y="4560400"/>
            <a:ext cx="6362800" cy="70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914533" y="2346000"/>
            <a:ext cx="6362800" cy="2122000"/>
          </a:xfrm>
          <a:prstGeom prst="rect">
            <a:avLst/>
          </a:prstGeom>
        </p:spPr>
        <p:txBody>
          <a:bodyPr anchor="ctr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7884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38;p21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039;p21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040;p21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041;p21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042;p21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043;p21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044;p21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045;p21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046;p21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047;p21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048;p21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049;p21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050;p21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051;p21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052;p21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053;p21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054;p21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055;p21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056;p21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057;p21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058;p21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059;p21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060;p21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061;p21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062;p21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063;p21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064;p21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065;p21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066;p21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067;p21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068;p21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069;p21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070;p21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071;p21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072;p21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960000" y="3456033"/>
            <a:ext cx="3586400" cy="1700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960000" y="2644167"/>
            <a:ext cx="3586400" cy="87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7743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77;p22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078;p22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079;p22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080;p22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081;p22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082;p22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083;p22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084;p22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085;p22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086;p22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087;p22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088;p22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089;p22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090;p22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091;p22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092;p22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093;p22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094;p22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095;p22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096;p22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097;p22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098;p22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099;p22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00;p22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01;p22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02;p22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03;p22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04;p22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05;p22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06;p22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07;p22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08;p22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09;p22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10;p22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111;p22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960000" y="1649433"/>
            <a:ext cx="4966000" cy="4488400"/>
          </a:xfrm>
          <a:prstGeom prst="rect">
            <a:avLst/>
          </a:prstGeom>
        </p:spPr>
        <p:txBody>
          <a:bodyPr/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6266000" y="1649433"/>
            <a:ext cx="4966000" cy="4488400"/>
          </a:xfrm>
          <a:prstGeom prst="rect">
            <a:avLst/>
          </a:prstGeom>
        </p:spPr>
        <p:txBody>
          <a:bodyPr/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 u="sng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87487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116;p23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1117;p23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1118;p23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119;p23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120;p23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121;p23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122;p23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123;p23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124;p23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125;p23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126;p23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127;p23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128;p23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129;p23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1130;p23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1131;p23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132;p23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133;p23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134;p23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35;p23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36;p23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37;p23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38;p23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39;p23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40;p23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41;p23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42;p23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43;p23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44;p23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45;p23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146;p23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147;p23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148;p23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149;p23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150;p23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4" name="Google Shape;1158;p23"/>
          <p:cNvGrpSpPr>
            <a:grpSpLocks/>
          </p:cNvGrpSpPr>
          <p:nvPr/>
        </p:nvGrpSpPr>
        <p:grpSpPr bwMode="auto">
          <a:xfrm>
            <a:off x="260350" y="161925"/>
            <a:ext cx="10715625" cy="6399213"/>
            <a:chOff x="195769" y="121132"/>
            <a:chExt cx="8036585" cy="4799990"/>
          </a:xfrm>
        </p:grpSpPr>
        <p:grpSp>
          <p:nvGrpSpPr>
            <p:cNvPr id="45" name="Google Shape;1159;p23"/>
            <p:cNvGrpSpPr>
              <a:grpSpLocks/>
            </p:cNvGrpSpPr>
            <p:nvPr/>
          </p:nvGrpSpPr>
          <p:grpSpPr bwMode="auto">
            <a:xfrm flipH="1">
              <a:off x="6878633" y="736760"/>
              <a:ext cx="588159" cy="445348"/>
              <a:chOff x="6741538" y="921127"/>
              <a:chExt cx="886048" cy="670906"/>
            </a:xfrm>
          </p:grpSpPr>
          <p:sp>
            <p:nvSpPr>
              <p:cNvPr id="55" name="Google Shape;1160;p23"/>
              <p:cNvSpPr/>
              <p:nvPr/>
            </p:nvSpPr>
            <p:spPr>
              <a:xfrm>
                <a:off x="6741533" y="944447"/>
                <a:ext cx="760495" cy="647585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1161;p23"/>
              <p:cNvSpPr/>
              <p:nvPr/>
            </p:nvSpPr>
            <p:spPr>
              <a:xfrm>
                <a:off x="7091290" y="921127"/>
                <a:ext cx="536292" cy="423352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oogle Shape;1162;p23"/>
            <p:cNvGrpSpPr>
              <a:grpSpLocks/>
            </p:cNvGrpSpPr>
            <p:nvPr/>
          </p:nvGrpSpPr>
          <p:grpSpPr bwMode="auto">
            <a:xfrm flipH="1">
              <a:off x="7822793" y="121132"/>
              <a:ext cx="409568" cy="471545"/>
              <a:chOff x="7799625" y="451100"/>
              <a:chExt cx="553396" cy="637137"/>
            </a:xfrm>
          </p:grpSpPr>
          <p:sp>
            <p:nvSpPr>
              <p:cNvPr id="53" name="Google Shape;1163;p23"/>
              <p:cNvSpPr>
                <a:spLocks/>
              </p:cNvSpPr>
              <p:nvPr/>
            </p:nvSpPr>
            <p:spPr bwMode="auto">
              <a:xfrm>
                <a:off x="7799635" y="570161"/>
                <a:ext cx="553396" cy="518075"/>
              </a:xfrm>
              <a:custGeom>
                <a:avLst/>
                <a:gdLst>
                  <a:gd name="T0" fmla="*/ 2147483647 w 22167"/>
                  <a:gd name="T1" fmla="*/ 0 h 20739"/>
                  <a:gd name="T2" fmla="*/ 2147483647 w 22167"/>
                  <a:gd name="T3" fmla="*/ 2052632260 h 20739"/>
                  <a:gd name="T4" fmla="*/ 2147483647 w 22167"/>
                  <a:gd name="T5" fmla="*/ 2147483647 h 20739"/>
                  <a:gd name="T6" fmla="*/ 2147483647 w 22167"/>
                  <a:gd name="T7" fmla="*/ 2147483647 h 20739"/>
                  <a:gd name="T8" fmla="*/ 2147483647 w 22167"/>
                  <a:gd name="T9" fmla="*/ 2147483647 h 20739"/>
                  <a:gd name="T10" fmla="*/ 2147483647 w 22167"/>
                  <a:gd name="T11" fmla="*/ 2147483647 h 20739"/>
                  <a:gd name="T12" fmla="*/ 2147483647 w 22167"/>
                  <a:gd name="T13" fmla="*/ 2147483647 h 20739"/>
                  <a:gd name="T14" fmla="*/ 2147483647 w 22167"/>
                  <a:gd name="T15" fmla="*/ 2147483647 h 20739"/>
                  <a:gd name="T16" fmla="*/ 2147483647 w 22167"/>
                  <a:gd name="T17" fmla="*/ 2147483647 h 20739"/>
                  <a:gd name="T18" fmla="*/ 2147483647 w 22167"/>
                  <a:gd name="T19" fmla="*/ 2147483647 h 20739"/>
                  <a:gd name="T20" fmla="*/ 2147483647 w 22167"/>
                  <a:gd name="T21" fmla="*/ 2147483647 h 20739"/>
                  <a:gd name="T22" fmla="*/ 2147483647 w 22167"/>
                  <a:gd name="T23" fmla="*/ 2147483647 h 20739"/>
                  <a:gd name="T24" fmla="*/ 2147483647 w 22167"/>
                  <a:gd name="T25" fmla="*/ 2147483647 h 20739"/>
                  <a:gd name="T26" fmla="*/ 2147483647 w 22167"/>
                  <a:gd name="T27" fmla="*/ 2147483647 h 20739"/>
                  <a:gd name="T28" fmla="*/ 2147483647 w 22167"/>
                  <a:gd name="T29" fmla="*/ 2147483647 h 20739"/>
                  <a:gd name="T30" fmla="*/ 2147483647 w 22167"/>
                  <a:gd name="T31" fmla="*/ 2147483647 h 20739"/>
                  <a:gd name="T32" fmla="*/ 2147483647 w 22167"/>
                  <a:gd name="T33" fmla="*/ 2147483647 h 20739"/>
                  <a:gd name="T34" fmla="*/ 2147483647 w 22167"/>
                  <a:gd name="T35" fmla="*/ 0 h 207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1164;p23"/>
              <p:cNvSpPr/>
              <p:nvPr/>
            </p:nvSpPr>
            <p:spPr>
              <a:xfrm>
                <a:off x="7810896" y="451100"/>
                <a:ext cx="307264" cy="421539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oogle Shape;1165;p23"/>
            <p:cNvGrpSpPr>
              <a:grpSpLocks/>
            </p:cNvGrpSpPr>
            <p:nvPr/>
          </p:nvGrpSpPr>
          <p:grpSpPr bwMode="auto">
            <a:xfrm flipH="1">
              <a:off x="6088084" y="841548"/>
              <a:ext cx="327415" cy="491787"/>
              <a:chOff x="8202639" y="1280824"/>
              <a:chExt cx="442394" cy="664487"/>
            </a:xfrm>
          </p:grpSpPr>
          <p:sp>
            <p:nvSpPr>
              <p:cNvPr id="51" name="Google Shape;1166;p23"/>
              <p:cNvSpPr>
                <a:spLocks/>
              </p:cNvSpPr>
              <p:nvPr/>
            </p:nvSpPr>
            <p:spPr bwMode="auto">
              <a:xfrm>
                <a:off x="8202651" y="1403102"/>
                <a:ext cx="442395" cy="542208"/>
              </a:xfrm>
              <a:custGeom>
                <a:avLst/>
                <a:gdLst>
                  <a:gd name="T0" fmla="*/ 2147483647 w 17734"/>
                  <a:gd name="T1" fmla="*/ 2147483647 h 21679"/>
                  <a:gd name="T2" fmla="*/ 2147483647 w 17734"/>
                  <a:gd name="T3" fmla="*/ 2147483647 h 21679"/>
                  <a:gd name="T4" fmla="*/ 2147483647 w 17734"/>
                  <a:gd name="T5" fmla="*/ 2147483647 h 21679"/>
                  <a:gd name="T6" fmla="*/ 2147483647 w 17734"/>
                  <a:gd name="T7" fmla="*/ 2147483647 h 21679"/>
                  <a:gd name="T8" fmla="*/ 2147483647 w 17734"/>
                  <a:gd name="T9" fmla="*/ 2147483647 h 21679"/>
                  <a:gd name="T10" fmla="*/ 2147483647 w 17734"/>
                  <a:gd name="T11" fmla="*/ 2147483647 h 21679"/>
                  <a:gd name="T12" fmla="*/ 2147483647 w 17734"/>
                  <a:gd name="T13" fmla="*/ 2147483647 h 21679"/>
                  <a:gd name="T14" fmla="*/ 2147483647 w 17734"/>
                  <a:gd name="T15" fmla="*/ 2147483647 h 21679"/>
                  <a:gd name="T16" fmla="*/ 2147483647 w 17734"/>
                  <a:gd name="T17" fmla="*/ 2147483647 h 21679"/>
                  <a:gd name="T18" fmla="*/ 2147483647 w 17734"/>
                  <a:gd name="T19" fmla="*/ 2147483647 h 21679"/>
                  <a:gd name="T20" fmla="*/ 2147483647 w 17734"/>
                  <a:gd name="T21" fmla="*/ 2147483647 h 21679"/>
                  <a:gd name="T22" fmla="*/ 2147483647 w 17734"/>
                  <a:gd name="T23" fmla="*/ 2147483647 h 21679"/>
                  <a:gd name="T24" fmla="*/ 2147483647 w 17734"/>
                  <a:gd name="T25" fmla="*/ 2147483647 h 21679"/>
                  <a:gd name="T26" fmla="*/ 2147483647 w 17734"/>
                  <a:gd name="T27" fmla="*/ 2147483647 h 21679"/>
                  <a:gd name="T28" fmla="*/ 2147483647 w 17734"/>
                  <a:gd name="T29" fmla="*/ 2147483647 h 21679"/>
                  <a:gd name="T30" fmla="*/ 2147483647 w 17734"/>
                  <a:gd name="T31" fmla="*/ 2147483647 h 21679"/>
                  <a:gd name="T32" fmla="*/ 2147483647 w 17734"/>
                  <a:gd name="T33" fmla="*/ 2147483647 h 21679"/>
                  <a:gd name="T34" fmla="*/ 2147483647 w 17734"/>
                  <a:gd name="T35" fmla="*/ 2147483647 h 21679"/>
                  <a:gd name="T36" fmla="*/ 2147483647 w 17734"/>
                  <a:gd name="T37" fmla="*/ 2147483647 h 21679"/>
                  <a:gd name="T38" fmla="*/ 2147483647 w 17734"/>
                  <a:gd name="T39" fmla="*/ 2147483647 h 21679"/>
                  <a:gd name="T40" fmla="*/ 2147483647 w 17734"/>
                  <a:gd name="T41" fmla="*/ 146736081 h 21679"/>
                  <a:gd name="T42" fmla="*/ 2147483647 w 17734"/>
                  <a:gd name="T43" fmla="*/ 2147483647 h 21679"/>
                  <a:gd name="T44" fmla="*/ 2147483647 w 17734"/>
                  <a:gd name="T45" fmla="*/ 2147483647 h 21679"/>
                  <a:gd name="T46" fmla="*/ 2147483647 w 17734"/>
                  <a:gd name="T47" fmla="*/ 2147483647 h 21679"/>
                  <a:gd name="T48" fmla="*/ 2147483647 w 17734"/>
                  <a:gd name="T49" fmla="*/ 2147483647 h 21679"/>
                  <a:gd name="T50" fmla="*/ 2147483647 w 17734"/>
                  <a:gd name="T51" fmla="*/ 2147483647 h 21679"/>
                  <a:gd name="T52" fmla="*/ 2147483647 w 17734"/>
                  <a:gd name="T53" fmla="*/ 2147483647 h 21679"/>
                  <a:gd name="T54" fmla="*/ 2147483647 w 17734"/>
                  <a:gd name="T55" fmla="*/ 2147483647 h 21679"/>
                  <a:gd name="T56" fmla="*/ 2147483647 w 17734"/>
                  <a:gd name="T57" fmla="*/ 2147483647 h 21679"/>
                  <a:gd name="T58" fmla="*/ 2147483647 w 17734"/>
                  <a:gd name="T59" fmla="*/ 2147483647 h 21679"/>
                  <a:gd name="T60" fmla="*/ 2147483647 w 17734"/>
                  <a:gd name="T61" fmla="*/ 2147483647 h 21679"/>
                  <a:gd name="T62" fmla="*/ 2147483647 w 17734"/>
                  <a:gd name="T63" fmla="*/ 2147483647 h 21679"/>
                  <a:gd name="T64" fmla="*/ 2147483647 w 17734"/>
                  <a:gd name="T65" fmla="*/ 2147483647 h 21679"/>
                  <a:gd name="T66" fmla="*/ 2147483647 w 17734"/>
                  <a:gd name="T67" fmla="*/ 2147483647 h 21679"/>
                  <a:gd name="T68" fmla="*/ 2147483647 w 17734"/>
                  <a:gd name="T69" fmla="*/ 2147483647 h 21679"/>
                  <a:gd name="T70" fmla="*/ 2147483647 w 17734"/>
                  <a:gd name="T71" fmla="*/ 2147483647 h 21679"/>
                  <a:gd name="T72" fmla="*/ 2147483647 w 17734"/>
                  <a:gd name="T73" fmla="*/ 2147483647 h 21679"/>
                  <a:gd name="T74" fmla="*/ 2147483647 w 17734"/>
                  <a:gd name="T75" fmla="*/ 2147483647 h 21679"/>
                  <a:gd name="T76" fmla="*/ 2147483647 w 17734"/>
                  <a:gd name="T77" fmla="*/ 9778402 h 2167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167;p23"/>
              <p:cNvSpPr>
                <a:spLocks/>
              </p:cNvSpPr>
              <p:nvPr/>
            </p:nvSpPr>
            <p:spPr bwMode="auto">
              <a:xfrm>
                <a:off x="8326521" y="1280823"/>
                <a:ext cx="148001" cy="440846"/>
              </a:xfrm>
              <a:custGeom>
                <a:avLst/>
                <a:gdLst>
                  <a:gd name="T0" fmla="*/ 2147483647 w 5900"/>
                  <a:gd name="T1" fmla="*/ 0 h 17623"/>
                  <a:gd name="T2" fmla="*/ 764992285 w 5900"/>
                  <a:gd name="T3" fmla="*/ 2147483647 h 17623"/>
                  <a:gd name="T4" fmla="*/ 2147483647 w 5900"/>
                  <a:gd name="T5" fmla="*/ 2147483647 h 17623"/>
                  <a:gd name="T6" fmla="*/ 2147483647 w 5900"/>
                  <a:gd name="T7" fmla="*/ 2147483647 h 17623"/>
                  <a:gd name="T8" fmla="*/ 2147483647 w 5900"/>
                  <a:gd name="T9" fmla="*/ 2147483647 h 17623"/>
                  <a:gd name="T10" fmla="*/ 2147483647 w 5900"/>
                  <a:gd name="T11" fmla="*/ 2147483647 h 17623"/>
                  <a:gd name="T12" fmla="*/ 2147483647 w 5900"/>
                  <a:gd name="T13" fmla="*/ 2147483647 h 17623"/>
                  <a:gd name="T14" fmla="*/ 2147483647 w 5900"/>
                  <a:gd name="T15" fmla="*/ 2147483647 h 17623"/>
                  <a:gd name="T16" fmla="*/ 2147483647 w 5900"/>
                  <a:gd name="T17" fmla="*/ 0 h 176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oogle Shape;1168;p23"/>
            <p:cNvGrpSpPr>
              <a:grpSpLocks/>
            </p:cNvGrpSpPr>
            <p:nvPr/>
          </p:nvGrpSpPr>
          <p:grpSpPr bwMode="auto">
            <a:xfrm flipH="1">
              <a:off x="195775" y="4554368"/>
              <a:ext cx="320273" cy="366757"/>
              <a:chOff x="7658082" y="2085125"/>
              <a:chExt cx="432743" cy="495550"/>
            </a:xfrm>
          </p:grpSpPr>
          <p:sp>
            <p:nvSpPr>
              <p:cNvPr id="49" name="Google Shape;1169;p23"/>
              <p:cNvSpPr/>
              <p:nvPr/>
            </p:nvSpPr>
            <p:spPr>
              <a:xfrm>
                <a:off x="7658090" y="2139825"/>
                <a:ext cx="432743" cy="440846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170;p23"/>
              <p:cNvSpPr/>
              <p:nvPr/>
            </p:nvSpPr>
            <p:spPr>
              <a:xfrm>
                <a:off x="7847918" y="2085121"/>
                <a:ext cx="225219" cy="316958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9600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9600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45384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45384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81168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81168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4605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72;p24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2" name="Google Shape;1173;p24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4" name="Google Shape;1174;p24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175;p24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176;p24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177;p24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178;p24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179;p24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180;p24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181;p24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182;p24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183;p24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1184;p24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1185;p24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3" name="Google Shape;1186;p24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4" name="Google Shape;1187;p24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188;p24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89;p24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90;p24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91;p24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92;p24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93;p24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94;p24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95;p24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96;p24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97;p24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98;p24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99;p24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00;p24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01;p24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02;p24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03;p24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204;p24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205;p24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06;p24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2049951" y="2176133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2049951" y="2638133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7409191" y="2176133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7409191" y="2638133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2049951" y="4542467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2049951" y="5004467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7409191" y="4542467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7409191" y="5004467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9536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9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217;p25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6" name="Google Shape;1218;p25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8" name="Google Shape;1219;p25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220;p25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221;p25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222;p25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223;p25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224;p25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1225;p25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1226;p25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oogle Shape;1227;p25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oogle Shape;1228;p25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oogle Shape;1229;p25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Google Shape;1230;p25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" name="Google Shape;1231;p25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8" name="Google Shape;1232;p25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233;p25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234;p25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235;p25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236;p25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237;p25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238;p25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239;p25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240;p25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41;p25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42;p25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43;p25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44;p25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245;p25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246;p25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47;p25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248;p25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249;p25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250;p25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251;p25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960000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960000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4559025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4559028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960000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960000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4559025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4559028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8158060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8158065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8158060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8158065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1892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66;p26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1267;p26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1268;p26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69;p26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270;p26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271;p26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272;p26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273;p26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274;p26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275;p26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276;p26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277;p26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278;p26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279;p26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1280;p26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1281;p26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282;p26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283;p26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284;p26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285;p26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286;p26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287;p26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288;p26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289;p26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290;p26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291;p26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292;p26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293;p26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294;p26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295;p26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96;p26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97;p26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98;p26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99;p26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300;p26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/>
          </p:nvPr>
        </p:nvSpPr>
        <p:spPr>
          <a:xfrm>
            <a:off x="5595017" y="1864917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6958884" y="1864917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/>
          </p:nvPr>
        </p:nvSpPr>
        <p:spPr>
          <a:xfrm>
            <a:off x="5595017" y="3501651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6958884" y="3501651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/>
          </p:nvPr>
        </p:nvSpPr>
        <p:spPr>
          <a:xfrm>
            <a:off x="5595017" y="5138384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6958909" y="5138384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75775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309;p27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310;p27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311;p27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312;p27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313;p27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314;p27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315;p27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316;p27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317;p27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318;p27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319;p27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320;p27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321;p27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322;p27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323;p27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324;p27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325;p27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326;p27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327;p27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328;p27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329;p27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330;p27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331;p27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332;p27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333;p27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334;p27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335;p27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336;p27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337;p27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338;p27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339;p27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340;p27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341;p27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342;p27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343;p27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1344;p27"/>
          <p:cNvGrpSpPr>
            <a:grpSpLocks/>
          </p:cNvGrpSpPr>
          <p:nvPr/>
        </p:nvGrpSpPr>
        <p:grpSpPr bwMode="auto">
          <a:xfrm rot="163181">
            <a:off x="144463" y="73025"/>
            <a:ext cx="12203112" cy="6383338"/>
            <a:chOff x="666700" y="727125"/>
            <a:chExt cx="7939189" cy="3876383"/>
          </a:xfrm>
        </p:grpSpPr>
        <p:sp>
          <p:nvSpPr>
            <p:cNvPr id="41" name="Google Shape;1345;p27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100443737 w 199427"/>
                <a:gd name="T1" fmla="*/ 2147483647 h 84906"/>
                <a:gd name="T2" fmla="*/ 2147483647 w 199427"/>
                <a:gd name="T3" fmla="*/ 0 h 84906"/>
                <a:gd name="T4" fmla="*/ 2147483647 w 199427"/>
                <a:gd name="T5" fmla="*/ 2147483647 h 84906"/>
                <a:gd name="T6" fmla="*/ 2147483647 w 199427"/>
                <a:gd name="T7" fmla="*/ 2147483647 h 84906"/>
                <a:gd name="T8" fmla="*/ 2147483647 w 199427"/>
                <a:gd name="T9" fmla="*/ 2147483647 h 84906"/>
                <a:gd name="T10" fmla="*/ 2147483647 w 199427"/>
                <a:gd name="T11" fmla="*/ 0 h 84906"/>
                <a:gd name="T12" fmla="*/ 2147483647 w 199427"/>
                <a:gd name="T13" fmla="*/ 2147483647 h 84906"/>
                <a:gd name="T14" fmla="*/ 2147483647 w 199427"/>
                <a:gd name="T15" fmla="*/ 2147483647 h 84906"/>
                <a:gd name="T16" fmla="*/ 2147483647 w 199427"/>
                <a:gd name="T17" fmla="*/ 0 h 84906"/>
                <a:gd name="T18" fmla="*/ 2147483647 w 199427"/>
                <a:gd name="T19" fmla="*/ 2147483647 h 84906"/>
                <a:gd name="T20" fmla="*/ 2147483647 w 199427"/>
                <a:gd name="T21" fmla="*/ 2147483647 h 84906"/>
                <a:gd name="T22" fmla="*/ 2147483647 w 199427"/>
                <a:gd name="T23" fmla="*/ 2147483647 h 84906"/>
                <a:gd name="T24" fmla="*/ 2147483647 w 199427"/>
                <a:gd name="T25" fmla="*/ 0 h 84906"/>
                <a:gd name="T26" fmla="*/ 2147483647 w 199427"/>
                <a:gd name="T27" fmla="*/ 2147483647 h 84906"/>
                <a:gd name="T28" fmla="*/ 2147483647 w 199427"/>
                <a:gd name="T29" fmla="*/ 2147483647 h 84906"/>
                <a:gd name="T30" fmla="*/ 2147483647 w 199427"/>
                <a:gd name="T31" fmla="*/ 0 h 84906"/>
                <a:gd name="T32" fmla="*/ 2147483647 w 199427"/>
                <a:gd name="T33" fmla="*/ 2147483647 h 84906"/>
                <a:gd name="T34" fmla="*/ 2147483647 w 199427"/>
                <a:gd name="T35" fmla="*/ 2147483647 h 84906"/>
                <a:gd name="T36" fmla="*/ 2147483647 w 199427"/>
                <a:gd name="T37" fmla="*/ 2147483647 h 84906"/>
                <a:gd name="T38" fmla="*/ 2147483647 w 199427"/>
                <a:gd name="T39" fmla="*/ 0 h 84906"/>
                <a:gd name="T40" fmla="*/ 2147483647 w 199427"/>
                <a:gd name="T41" fmla="*/ 2147483647 h 84906"/>
                <a:gd name="T42" fmla="*/ 2147483647 w 199427"/>
                <a:gd name="T43" fmla="*/ 2147483647 h 84906"/>
                <a:gd name="T44" fmla="*/ 2147483647 w 199427"/>
                <a:gd name="T45" fmla="*/ 0 h 84906"/>
                <a:gd name="T46" fmla="*/ 2147483647 w 199427"/>
                <a:gd name="T47" fmla="*/ 2147483647 h 84906"/>
                <a:gd name="T48" fmla="*/ 2147483647 w 199427"/>
                <a:gd name="T49" fmla="*/ 2147483647 h 84906"/>
                <a:gd name="T50" fmla="*/ 2147483647 w 199427"/>
                <a:gd name="T51" fmla="*/ 2147483647 h 84906"/>
                <a:gd name="T52" fmla="*/ 2147483647 w 199427"/>
                <a:gd name="T53" fmla="*/ 0 h 84906"/>
                <a:gd name="T54" fmla="*/ 2147483647 w 199427"/>
                <a:gd name="T55" fmla="*/ 2147483647 h 84906"/>
                <a:gd name="T56" fmla="*/ 2147483647 w 199427"/>
                <a:gd name="T57" fmla="*/ 2147483647 h 84906"/>
                <a:gd name="T58" fmla="*/ 2147483647 w 199427"/>
                <a:gd name="T59" fmla="*/ 0 h 84906"/>
                <a:gd name="T60" fmla="*/ 2147483647 w 199427"/>
                <a:gd name="T61" fmla="*/ 2147483647 h 84906"/>
                <a:gd name="T62" fmla="*/ 2147483647 w 199427"/>
                <a:gd name="T63" fmla="*/ 2147483647 h 84906"/>
                <a:gd name="T64" fmla="*/ 2147483647 w 199427"/>
                <a:gd name="T65" fmla="*/ 2147483647 h 84906"/>
                <a:gd name="T66" fmla="*/ 2147483647 w 199427"/>
                <a:gd name="T67" fmla="*/ 0 h 84906"/>
                <a:gd name="T68" fmla="*/ 2147483647 w 199427"/>
                <a:gd name="T69" fmla="*/ 2147483647 h 84906"/>
                <a:gd name="T70" fmla="*/ 2147483647 w 199427"/>
                <a:gd name="T71" fmla="*/ 2147483647 h 84906"/>
                <a:gd name="T72" fmla="*/ 2147483647 w 199427"/>
                <a:gd name="T73" fmla="*/ 0 h 84906"/>
                <a:gd name="T74" fmla="*/ 2147483647 w 199427"/>
                <a:gd name="T75" fmla="*/ 2147483647 h 84906"/>
                <a:gd name="T76" fmla="*/ 2147483647 w 199427"/>
                <a:gd name="T77" fmla="*/ 2147483647 h 84906"/>
                <a:gd name="T78" fmla="*/ 2147483647 w 199427"/>
                <a:gd name="T79" fmla="*/ 2147483647 h 84906"/>
                <a:gd name="T80" fmla="*/ 100443737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1346;p27"/>
            <p:cNvSpPr>
              <a:spLocks/>
            </p:cNvSpPr>
            <p:nvPr/>
          </p:nvSpPr>
          <p:spPr bwMode="auto">
            <a:xfrm>
              <a:off x="676560" y="1468069"/>
              <a:ext cx="7920598" cy="19281"/>
            </a:xfrm>
            <a:custGeom>
              <a:avLst/>
              <a:gdLst>
                <a:gd name="T0" fmla="*/ 100525032 w 198947"/>
                <a:gd name="T1" fmla="*/ 0 h 481"/>
                <a:gd name="T2" fmla="*/ 100525032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0 h 481"/>
                <a:gd name="T8" fmla="*/ 100525032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1347;p27"/>
            <p:cNvSpPr>
              <a:spLocks/>
            </p:cNvSpPr>
            <p:nvPr/>
          </p:nvSpPr>
          <p:spPr bwMode="auto">
            <a:xfrm>
              <a:off x="675326" y="1911115"/>
              <a:ext cx="7920599" cy="19281"/>
            </a:xfrm>
            <a:custGeom>
              <a:avLst/>
              <a:gdLst>
                <a:gd name="T0" fmla="*/ 100525045 w 198947"/>
                <a:gd name="T1" fmla="*/ 0 h 481"/>
                <a:gd name="T2" fmla="*/ 100525045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0 h 481"/>
                <a:gd name="T8" fmla="*/ 100525045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1348;p27"/>
            <p:cNvSpPr>
              <a:spLocks/>
            </p:cNvSpPr>
            <p:nvPr/>
          </p:nvSpPr>
          <p:spPr bwMode="auto">
            <a:xfrm>
              <a:off x="675271" y="2357003"/>
              <a:ext cx="7920599" cy="19281"/>
            </a:xfrm>
            <a:custGeom>
              <a:avLst/>
              <a:gdLst>
                <a:gd name="T0" fmla="*/ 100525045 w 198947"/>
                <a:gd name="T1" fmla="*/ 103249835 h 481"/>
                <a:gd name="T2" fmla="*/ 100525045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103249835 h 481"/>
                <a:gd name="T8" fmla="*/ 100525045 w 198947"/>
                <a:gd name="T9" fmla="*/ 103249835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1349;p27"/>
            <p:cNvSpPr>
              <a:spLocks/>
            </p:cNvSpPr>
            <p:nvPr/>
          </p:nvSpPr>
          <p:spPr bwMode="auto">
            <a:xfrm>
              <a:off x="675068" y="2800003"/>
              <a:ext cx="7920599" cy="19281"/>
            </a:xfrm>
            <a:custGeom>
              <a:avLst/>
              <a:gdLst>
                <a:gd name="T0" fmla="*/ 100525045 w 198947"/>
                <a:gd name="T1" fmla="*/ 0 h 481"/>
                <a:gd name="T2" fmla="*/ 100525045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0 h 481"/>
                <a:gd name="T8" fmla="*/ 100525045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1350;p27"/>
            <p:cNvSpPr>
              <a:spLocks/>
            </p:cNvSpPr>
            <p:nvPr/>
          </p:nvSpPr>
          <p:spPr bwMode="auto">
            <a:xfrm>
              <a:off x="675037" y="3246855"/>
              <a:ext cx="7920599" cy="18316"/>
            </a:xfrm>
            <a:custGeom>
              <a:avLst/>
              <a:gdLst>
                <a:gd name="T0" fmla="*/ 100525045 w 198947"/>
                <a:gd name="T1" fmla="*/ 0 h 481"/>
                <a:gd name="T2" fmla="*/ 100525045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0 h 481"/>
                <a:gd name="T8" fmla="*/ 100525045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1351;p27"/>
            <p:cNvSpPr>
              <a:spLocks/>
            </p:cNvSpPr>
            <p:nvPr/>
          </p:nvSpPr>
          <p:spPr bwMode="auto">
            <a:xfrm>
              <a:off x="676898" y="3689763"/>
              <a:ext cx="7920599" cy="18317"/>
            </a:xfrm>
            <a:custGeom>
              <a:avLst/>
              <a:gdLst>
                <a:gd name="T0" fmla="*/ 100525045 w 198947"/>
                <a:gd name="T1" fmla="*/ 79908655 h 481"/>
                <a:gd name="T2" fmla="*/ 100525045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79908655 h 481"/>
                <a:gd name="T8" fmla="*/ 100525045 w 198947"/>
                <a:gd name="T9" fmla="*/ 79908655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1352;p27"/>
            <p:cNvSpPr>
              <a:spLocks/>
            </p:cNvSpPr>
            <p:nvPr/>
          </p:nvSpPr>
          <p:spPr bwMode="auto">
            <a:xfrm>
              <a:off x="676843" y="4135652"/>
              <a:ext cx="7920599" cy="18317"/>
            </a:xfrm>
            <a:custGeom>
              <a:avLst/>
              <a:gdLst>
                <a:gd name="T0" fmla="*/ 100525045 w 198947"/>
                <a:gd name="T1" fmla="*/ 79908655 h 481"/>
                <a:gd name="T2" fmla="*/ 100525045 w 198947"/>
                <a:gd name="T3" fmla="*/ 2147483647 h 481"/>
                <a:gd name="T4" fmla="*/ 2147483647 w 198947"/>
                <a:gd name="T5" fmla="*/ 2147483647 h 481"/>
                <a:gd name="T6" fmla="*/ 2147483647 w 198947"/>
                <a:gd name="T7" fmla="*/ 79908655 h 481"/>
                <a:gd name="T8" fmla="*/ 100525045 w 198947"/>
                <a:gd name="T9" fmla="*/ 79908655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" name="Google Shape;1356;p27"/>
          <p:cNvSpPr txBox="1"/>
          <p:nvPr/>
        </p:nvSpPr>
        <p:spPr>
          <a:xfrm>
            <a:off x="5888038" y="4643438"/>
            <a:ext cx="5046662" cy="933450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/>
              </a:rPr>
              <a:t>Slidesgo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/>
              </a:rPr>
              <a:t>Flaticon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/>
              </a:rPr>
              <a:t>Freepik</a:t>
            </a:r>
            <a:endParaRPr kumimoji="0" sz="1467" b="1" i="0" u="none" strike="noStrike" kern="1200" cap="none" spc="0" normalizeH="0" baseline="0" noProof="0">
              <a:ln>
                <a:noFill/>
              </a:ln>
              <a:solidFill>
                <a:srgbClr val="004468"/>
              </a:solidFill>
              <a:effectLst/>
              <a:uLnTx/>
              <a:uFillTx/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50" name="Google Shape;1357;p27"/>
          <p:cNvGrpSpPr>
            <a:grpSpLocks/>
          </p:cNvGrpSpPr>
          <p:nvPr/>
        </p:nvGrpSpPr>
        <p:grpSpPr bwMode="auto">
          <a:xfrm>
            <a:off x="571500" y="3840163"/>
            <a:ext cx="11469688" cy="1408112"/>
            <a:chOff x="428125" y="2880088"/>
            <a:chExt cx="8602313" cy="1056188"/>
          </a:xfrm>
        </p:grpSpPr>
        <p:sp>
          <p:nvSpPr>
            <p:cNvPr id="51" name="Google Shape;1358;p27"/>
            <p:cNvSpPr>
              <a:spLocks/>
            </p:cNvSpPr>
            <p:nvPr/>
          </p:nvSpPr>
          <p:spPr bwMode="auto">
            <a:xfrm>
              <a:off x="8679201" y="3278986"/>
              <a:ext cx="351237" cy="321500"/>
            </a:xfrm>
            <a:custGeom>
              <a:avLst/>
              <a:gdLst>
                <a:gd name="T0" fmla="*/ 2147483647 w 14046"/>
                <a:gd name="T1" fmla="*/ 2147483647 h 12865"/>
                <a:gd name="T2" fmla="*/ 2147483647 w 14046"/>
                <a:gd name="T3" fmla="*/ 2147483647 h 12865"/>
                <a:gd name="T4" fmla="*/ 2147483647 w 14046"/>
                <a:gd name="T5" fmla="*/ 2147483647 h 12865"/>
                <a:gd name="T6" fmla="*/ 2147483647 w 14046"/>
                <a:gd name="T7" fmla="*/ 2147483647 h 12865"/>
                <a:gd name="T8" fmla="*/ 2147483647 w 14046"/>
                <a:gd name="T9" fmla="*/ 2147483647 h 12865"/>
                <a:gd name="T10" fmla="*/ 2147483647 w 14046"/>
                <a:gd name="T11" fmla="*/ 2147483647 h 12865"/>
                <a:gd name="T12" fmla="*/ 2147483647 w 14046"/>
                <a:gd name="T13" fmla="*/ 2147483647 h 12865"/>
                <a:gd name="T14" fmla="*/ 2147483647 w 14046"/>
                <a:gd name="T15" fmla="*/ 2147483647 h 12865"/>
                <a:gd name="T16" fmla="*/ 2147483647 w 14046"/>
                <a:gd name="T17" fmla="*/ 2147483647 h 12865"/>
                <a:gd name="T18" fmla="*/ 2147483647 w 14046"/>
                <a:gd name="T19" fmla="*/ 2147483647 h 12865"/>
                <a:gd name="T20" fmla="*/ 2147483647 w 14046"/>
                <a:gd name="T21" fmla="*/ 2147483647 h 12865"/>
                <a:gd name="T22" fmla="*/ 2147483647 w 14046"/>
                <a:gd name="T23" fmla="*/ 2147483647 h 12865"/>
                <a:gd name="T24" fmla="*/ 2147483647 w 14046"/>
                <a:gd name="T25" fmla="*/ 2147483647 h 12865"/>
                <a:gd name="T26" fmla="*/ 2147483647 w 14046"/>
                <a:gd name="T27" fmla="*/ 2147483647 h 12865"/>
                <a:gd name="T28" fmla="*/ 2147483647 w 14046"/>
                <a:gd name="T29" fmla="*/ 2147483647 h 12865"/>
                <a:gd name="T30" fmla="*/ 2147483647 w 14046"/>
                <a:gd name="T31" fmla="*/ 2147483647 h 12865"/>
                <a:gd name="T32" fmla="*/ 2147483647 w 14046"/>
                <a:gd name="T33" fmla="*/ 2147483647 h 12865"/>
                <a:gd name="T34" fmla="*/ 2147483647 w 14046"/>
                <a:gd name="T35" fmla="*/ 2147483647 h 12865"/>
                <a:gd name="T36" fmla="*/ 2147483647 w 14046"/>
                <a:gd name="T37" fmla="*/ 2147483647 h 12865"/>
                <a:gd name="T38" fmla="*/ 2147483647 w 14046"/>
                <a:gd name="T39" fmla="*/ 2147483647 h 12865"/>
                <a:gd name="T40" fmla="*/ 2147483647 w 14046"/>
                <a:gd name="T41" fmla="*/ 2147483647 h 12865"/>
                <a:gd name="T42" fmla="*/ 2147483647 w 14046"/>
                <a:gd name="T43" fmla="*/ 2147483647 h 12865"/>
                <a:gd name="T44" fmla="*/ 2147483647 w 14046"/>
                <a:gd name="T45" fmla="*/ 2147483647 h 12865"/>
                <a:gd name="T46" fmla="*/ 2147483647 w 14046"/>
                <a:gd name="T47" fmla="*/ 2147483647 h 12865"/>
                <a:gd name="T48" fmla="*/ 2147483647 w 14046"/>
                <a:gd name="T49" fmla="*/ 2147483647 h 12865"/>
                <a:gd name="T50" fmla="*/ 2147483647 w 14046"/>
                <a:gd name="T51" fmla="*/ 2147483647 h 12865"/>
                <a:gd name="T52" fmla="*/ 2147483647 w 14046"/>
                <a:gd name="T53" fmla="*/ 2147483647 h 12865"/>
                <a:gd name="T54" fmla="*/ 2147483647 w 14046"/>
                <a:gd name="T55" fmla="*/ 9754283 h 12865"/>
                <a:gd name="T56" fmla="*/ 2147483647 w 14046"/>
                <a:gd name="T57" fmla="*/ 2147483647 h 12865"/>
                <a:gd name="T58" fmla="*/ 0 w 14046"/>
                <a:gd name="T59" fmla="*/ 2147483647 h 12865"/>
                <a:gd name="T60" fmla="*/ 2147483647 w 14046"/>
                <a:gd name="T61" fmla="*/ 2147483647 h 12865"/>
                <a:gd name="T62" fmla="*/ 2147483647 w 14046"/>
                <a:gd name="T63" fmla="*/ 2147483647 h 12865"/>
                <a:gd name="T64" fmla="*/ 2147483647 w 14046"/>
                <a:gd name="T65" fmla="*/ 2147483647 h 12865"/>
                <a:gd name="T66" fmla="*/ 2147483647 w 14046"/>
                <a:gd name="T67" fmla="*/ 2147483647 h 12865"/>
                <a:gd name="T68" fmla="*/ 2147483647 w 14046"/>
                <a:gd name="T69" fmla="*/ 2147483647 h 12865"/>
                <a:gd name="T70" fmla="*/ 2147483647 w 14046"/>
                <a:gd name="T71" fmla="*/ 2147483647 h 12865"/>
                <a:gd name="T72" fmla="*/ 2147483647 w 14046"/>
                <a:gd name="T73" fmla="*/ 2147483647 h 12865"/>
                <a:gd name="T74" fmla="*/ 2147483647 w 14046"/>
                <a:gd name="T75" fmla="*/ 9754283 h 1286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Google Shape;1359;p27"/>
            <p:cNvSpPr/>
            <p:nvPr/>
          </p:nvSpPr>
          <p:spPr>
            <a:xfrm>
              <a:off x="428125" y="2880088"/>
              <a:ext cx="285752" cy="327454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Google Shape;1360;p27"/>
            <p:cNvSpPr>
              <a:spLocks/>
            </p:cNvSpPr>
            <p:nvPr/>
          </p:nvSpPr>
          <p:spPr bwMode="auto">
            <a:xfrm>
              <a:off x="8511323" y="3711226"/>
              <a:ext cx="219076" cy="225050"/>
            </a:xfrm>
            <a:custGeom>
              <a:avLst/>
              <a:gdLst>
                <a:gd name="T0" fmla="*/ 2147483647 w 8730"/>
                <a:gd name="T1" fmla="*/ 2147483647 h 8998"/>
                <a:gd name="T2" fmla="*/ 2147483647 w 8730"/>
                <a:gd name="T3" fmla="*/ 2147483647 h 8998"/>
                <a:gd name="T4" fmla="*/ 2147483647 w 8730"/>
                <a:gd name="T5" fmla="*/ 2147483647 h 8998"/>
                <a:gd name="T6" fmla="*/ 2147483647 w 8730"/>
                <a:gd name="T7" fmla="*/ 2147483647 h 8998"/>
                <a:gd name="T8" fmla="*/ 2147483647 w 8730"/>
                <a:gd name="T9" fmla="*/ 2147483647 h 8998"/>
                <a:gd name="T10" fmla="*/ 2147483647 w 8730"/>
                <a:gd name="T11" fmla="*/ 2147483647 h 8998"/>
                <a:gd name="T12" fmla="*/ 2147483647 w 8730"/>
                <a:gd name="T13" fmla="*/ 2147483647 h 8998"/>
                <a:gd name="T14" fmla="*/ 2147483647 w 8730"/>
                <a:gd name="T15" fmla="*/ 2147483647 h 8998"/>
                <a:gd name="T16" fmla="*/ 2147483647 w 8730"/>
                <a:gd name="T17" fmla="*/ 2147483647 h 8998"/>
                <a:gd name="T18" fmla="*/ 2147483647 w 8730"/>
                <a:gd name="T19" fmla="*/ 2147483647 h 8998"/>
                <a:gd name="T20" fmla="*/ 2147483647 w 8730"/>
                <a:gd name="T21" fmla="*/ 2147483647 h 8998"/>
                <a:gd name="T22" fmla="*/ 2147483647 w 8730"/>
                <a:gd name="T23" fmla="*/ 2147483647 h 8998"/>
                <a:gd name="T24" fmla="*/ 2147483647 w 8730"/>
                <a:gd name="T25" fmla="*/ 2147483647 h 8998"/>
                <a:gd name="T26" fmla="*/ 2147483647 w 8730"/>
                <a:gd name="T27" fmla="*/ 2147483647 h 8998"/>
                <a:gd name="T28" fmla="*/ 2147483647 w 8730"/>
                <a:gd name="T29" fmla="*/ 2147483647 h 8998"/>
                <a:gd name="T30" fmla="*/ 2147483647 w 8730"/>
                <a:gd name="T31" fmla="*/ 2147483647 h 8998"/>
                <a:gd name="T32" fmla="*/ 2147483647 w 8730"/>
                <a:gd name="T33" fmla="*/ 2147483647 h 8998"/>
                <a:gd name="T34" fmla="*/ 2147483647 w 8730"/>
                <a:gd name="T35" fmla="*/ 2147483647 h 8998"/>
                <a:gd name="T36" fmla="*/ 2147483647 w 8730"/>
                <a:gd name="T37" fmla="*/ 2147483647 h 8998"/>
                <a:gd name="T38" fmla="*/ 2147483647 w 8730"/>
                <a:gd name="T39" fmla="*/ 2147483647 h 8998"/>
                <a:gd name="T40" fmla="*/ 2147483647 w 8730"/>
                <a:gd name="T41" fmla="*/ 2147483647 h 8998"/>
                <a:gd name="T42" fmla="*/ 2147483647 w 8730"/>
                <a:gd name="T43" fmla="*/ 2147483647 h 8998"/>
                <a:gd name="T44" fmla="*/ 2147483647 w 8730"/>
                <a:gd name="T45" fmla="*/ 2147483647 h 8998"/>
                <a:gd name="T46" fmla="*/ 2147483647 w 8730"/>
                <a:gd name="T47" fmla="*/ 2147483647 h 8998"/>
                <a:gd name="T48" fmla="*/ 2147483647 w 8730"/>
                <a:gd name="T49" fmla="*/ 2147483647 h 8998"/>
                <a:gd name="T50" fmla="*/ 2147483647 w 8730"/>
                <a:gd name="T51" fmla="*/ 2147483647 h 8998"/>
                <a:gd name="T52" fmla="*/ 2147483647 w 8730"/>
                <a:gd name="T53" fmla="*/ 2147483647 h 8998"/>
                <a:gd name="T54" fmla="*/ 2147483647 w 8730"/>
                <a:gd name="T55" fmla="*/ 9778695 h 8998"/>
                <a:gd name="T56" fmla="*/ 2147483647 w 8730"/>
                <a:gd name="T57" fmla="*/ 2147483647 h 8998"/>
                <a:gd name="T58" fmla="*/ 2147483647 w 8730"/>
                <a:gd name="T59" fmla="*/ 420670023 h 8998"/>
                <a:gd name="T60" fmla="*/ 2147483647 w 8730"/>
                <a:gd name="T61" fmla="*/ 2147483647 h 8998"/>
                <a:gd name="T62" fmla="*/ 9908333 w 8730"/>
                <a:gd name="T63" fmla="*/ 2147483647 h 8998"/>
                <a:gd name="T64" fmla="*/ 2147483647 w 8730"/>
                <a:gd name="T65" fmla="*/ 2147483647 h 8998"/>
                <a:gd name="T66" fmla="*/ 2147483647 w 8730"/>
                <a:gd name="T67" fmla="*/ 2147483647 h 8998"/>
                <a:gd name="T68" fmla="*/ 2147483647 w 8730"/>
                <a:gd name="T69" fmla="*/ 2147483647 h 8998"/>
                <a:gd name="T70" fmla="*/ 2147483647 w 8730"/>
                <a:gd name="T71" fmla="*/ 2147483647 h 8998"/>
                <a:gd name="T72" fmla="*/ 2147483647 w 8730"/>
                <a:gd name="T73" fmla="*/ 2147483647 h 8998"/>
                <a:gd name="T74" fmla="*/ 2147483647 w 8730"/>
                <a:gd name="T75" fmla="*/ 9778695 h 89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4" name="Google Shape;1361;p27"/>
            <p:cNvGrpSpPr>
              <a:grpSpLocks/>
            </p:cNvGrpSpPr>
            <p:nvPr/>
          </p:nvGrpSpPr>
          <p:grpSpPr bwMode="auto">
            <a:xfrm>
              <a:off x="428125" y="3355194"/>
              <a:ext cx="395290" cy="432240"/>
              <a:chOff x="4163475" y="4829269"/>
              <a:chExt cx="395290" cy="432240"/>
            </a:xfrm>
          </p:grpSpPr>
          <p:sp>
            <p:nvSpPr>
              <p:cNvPr id="59" name="Google Shape;1362;p27"/>
              <p:cNvSpPr/>
              <p:nvPr/>
            </p:nvSpPr>
            <p:spPr>
              <a:xfrm>
                <a:off x="4183716" y="4829269"/>
                <a:ext cx="375049" cy="385801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1363;p27"/>
              <p:cNvSpPr/>
              <p:nvPr/>
            </p:nvSpPr>
            <p:spPr>
              <a:xfrm>
                <a:off x="4163475" y="4995973"/>
                <a:ext cx="228601" cy="265536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oogle Shape;1364;p27"/>
            <p:cNvGrpSpPr>
              <a:grpSpLocks/>
            </p:cNvGrpSpPr>
            <p:nvPr/>
          </p:nvGrpSpPr>
          <p:grpSpPr bwMode="auto">
            <a:xfrm>
              <a:off x="3745224" y="2883660"/>
              <a:ext cx="328615" cy="320310"/>
              <a:chOff x="3599749" y="3475060"/>
              <a:chExt cx="328615" cy="320310"/>
            </a:xfrm>
          </p:grpSpPr>
          <p:sp>
            <p:nvSpPr>
              <p:cNvPr id="56" name="Google Shape;1365;p27"/>
              <p:cNvSpPr>
                <a:spLocks/>
              </p:cNvSpPr>
              <p:nvPr/>
            </p:nvSpPr>
            <p:spPr bwMode="auto">
              <a:xfrm>
                <a:off x="3605703" y="3506019"/>
                <a:ext cx="319089" cy="283397"/>
              </a:xfrm>
              <a:custGeom>
                <a:avLst/>
                <a:gdLst>
                  <a:gd name="T0" fmla="*/ 2147483647 w 12727"/>
                  <a:gd name="T1" fmla="*/ 9830222 h 11317"/>
                  <a:gd name="T2" fmla="*/ 2147483647 w 12727"/>
                  <a:gd name="T3" fmla="*/ 2147483647 h 11317"/>
                  <a:gd name="T4" fmla="*/ 2147483647 w 12727"/>
                  <a:gd name="T5" fmla="*/ 2147483647 h 11317"/>
                  <a:gd name="T6" fmla="*/ 2147483647 w 12727"/>
                  <a:gd name="T7" fmla="*/ 2147483647 h 11317"/>
                  <a:gd name="T8" fmla="*/ 2147483647 w 12727"/>
                  <a:gd name="T9" fmla="*/ 2147483647 h 11317"/>
                  <a:gd name="T10" fmla="*/ 2147483647 w 12727"/>
                  <a:gd name="T11" fmla="*/ 2147483647 h 11317"/>
                  <a:gd name="T12" fmla="*/ 2147483647 w 12727"/>
                  <a:gd name="T13" fmla="*/ 2147483647 h 11317"/>
                  <a:gd name="T14" fmla="*/ 2147483647 w 12727"/>
                  <a:gd name="T15" fmla="*/ 2147483647 h 11317"/>
                  <a:gd name="T16" fmla="*/ 2147483647 w 12727"/>
                  <a:gd name="T17" fmla="*/ 2147483647 h 11317"/>
                  <a:gd name="T18" fmla="*/ 2147483647 w 12727"/>
                  <a:gd name="T19" fmla="*/ 2147483647 h 11317"/>
                  <a:gd name="T20" fmla="*/ 2147483647 w 12727"/>
                  <a:gd name="T21" fmla="*/ 2147483647 h 11317"/>
                  <a:gd name="T22" fmla="*/ 2147483647 w 12727"/>
                  <a:gd name="T23" fmla="*/ 2147483647 h 11317"/>
                  <a:gd name="T24" fmla="*/ 2147483647 w 12727"/>
                  <a:gd name="T25" fmla="*/ 2147483647 h 11317"/>
                  <a:gd name="T26" fmla="*/ 2147483647 w 12727"/>
                  <a:gd name="T27" fmla="*/ 2147483647 h 11317"/>
                  <a:gd name="T28" fmla="*/ 2147483647 w 12727"/>
                  <a:gd name="T29" fmla="*/ 2147483647 h 11317"/>
                  <a:gd name="T30" fmla="*/ 2147483647 w 12727"/>
                  <a:gd name="T31" fmla="*/ 2147483647 h 11317"/>
                  <a:gd name="T32" fmla="*/ 2147483647 w 12727"/>
                  <a:gd name="T33" fmla="*/ 2147483647 h 11317"/>
                  <a:gd name="T34" fmla="*/ 2147483647 w 12727"/>
                  <a:gd name="T35" fmla="*/ 39320864 h 11317"/>
                  <a:gd name="T36" fmla="*/ 2147483647 w 12727"/>
                  <a:gd name="T37" fmla="*/ 9830222 h 113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1366;p27"/>
              <p:cNvSpPr>
                <a:spLocks/>
              </p:cNvSpPr>
              <p:nvPr/>
            </p:nvSpPr>
            <p:spPr bwMode="auto">
              <a:xfrm>
                <a:off x="3611655" y="3500066"/>
                <a:ext cx="316708" cy="295304"/>
              </a:xfrm>
              <a:custGeom>
                <a:avLst/>
                <a:gdLst>
                  <a:gd name="T0" fmla="*/ 2147483647 w 12658"/>
                  <a:gd name="T1" fmla="*/ 2147483647 h 11799"/>
                  <a:gd name="T2" fmla="*/ 2147483647 w 12658"/>
                  <a:gd name="T3" fmla="*/ 2147483647 h 11799"/>
                  <a:gd name="T4" fmla="*/ 2147483647 w 12658"/>
                  <a:gd name="T5" fmla="*/ 2147483647 h 11799"/>
                  <a:gd name="T6" fmla="*/ 2147483647 w 12658"/>
                  <a:gd name="T7" fmla="*/ 2147483647 h 11799"/>
                  <a:gd name="T8" fmla="*/ 2147483647 w 12658"/>
                  <a:gd name="T9" fmla="*/ 2147483647 h 11799"/>
                  <a:gd name="T10" fmla="*/ 2147483647 w 12658"/>
                  <a:gd name="T11" fmla="*/ 2147483647 h 11799"/>
                  <a:gd name="T12" fmla="*/ 2147483647 w 12658"/>
                  <a:gd name="T13" fmla="*/ 2147483647 h 11799"/>
                  <a:gd name="T14" fmla="*/ 2147483647 w 12658"/>
                  <a:gd name="T15" fmla="*/ 2147483647 h 11799"/>
                  <a:gd name="T16" fmla="*/ 2147483647 w 12658"/>
                  <a:gd name="T17" fmla="*/ 2147483647 h 11799"/>
                  <a:gd name="T18" fmla="*/ 2147483647 w 12658"/>
                  <a:gd name="T19" fmla="*/ 2147483647 h 11799"/>
                  <a:gd name="T20" fmla="*/ 2147483647 w 12658"/>
                  <a:gd name="T21" fmla="*/ 2147483647 h 11799"/>
                  <a:gd name="T22" fmla="*/ 2147483647 w 12658"/>
                  <a:gd name="T23" fmla="*/ 2147483647 h 11799"/>
                  <a:gd name="T24" fmla="*/ 2147483647 w 12658"/>
                  <a:gd name="T25" fmla="*/ 2147483647 h 11799"/>
                  <a:gd name="T26" fmla="*/ 2147483647 w 12658"/>
                  <a:gd name="T27" fmla="*/ 2147483647 h 11799"/>
                  <a:gd name="T28" fmla="*/ 2147483647 w 12658"/>
                  <a:gd name="T29" fmla="*/ 2147483647 h 11799"/>
                  <a:gd name="T30" fmla="*/ 2147483647 w 12658"/>
                  <a:gd name="T31" fmla="*/ 2147483647 h 11799"/>
                  <a:gd name="T32" fmla="*/ 2147483647 w 12658"/>
                  <a:gd name="T33" fmla="*/ 0 h 11799"/>
                  <a:gd name="T34" fmla="*/ 2147483647 w 12658"/>
                  <a:gd name="T35" fmla="*/ 2147483647 h 11799"/>
                  <a:gd name="T36" fmla="*/ 2147483647 w 12658"/>
                  <a:gd name="T37" fmla="*/ 2147483647 h 11799"/>
                  <a:gd name="T38" fmla="*/ 2147483647 w 12658"/>
                  <a:gd name="T39" fmla="*/ 2147483647 h 11799"/>
                  <a:gd name="T40" fmla="*/ 2147483647 w 12658"/>
                  <a:gd name="T41" fmla="*/ 2147483647 h 11799"/>
                  <a:gd name="T42" fmla="*/ 2147483647 w 12658"/>
                  <a:gd name="T43" fmla="*/ 2147483647 h 11799"/>
                  <a:gd name="T44" fmla="*/ 2147483647 w 12658"/>
                  <a:gd name="T45" fmla="*/ 2147483647 h 11799"/>
                  <a:gd name="T46" fmla="*/ 2147483647 w 12658"/>
                  <a:gd name="T47" fmla="*/ 2147483647 h 11799"/>
                  <a:gd name="T48" fmla="*/ 2147483647 w 12658"/>
                  <a:gd name="T49" fmla="*/ 2147483647 h 11799"/>
                  <a:gd name="T50" fmla="*/ 2147483647 w 12658"/>
                  <a:gd name="T51" fmla="*/ 2147483647 h 11799"/>
                  <a:gd name="T52" fmla="*/ 2147483647 w 12658"/>
                  <a:gd name="T53" fmla="*/ 2147483647 h 11799"/>
                  <a:gd name="T54" fmla="*/ 2147483647 w 12658"/>
                  <a:gd name="T55" fmla="*/ 2147483647 h 11799"/>
                  <a:gd name="T56" fmla="*/ 2147483647 w 12658"/>
                  <a:gd name="T57" fmla="*/ 2147483647 h 11799"/>
                  <a:gd name="T58" fmla="*/ 2147483647 w 12658"/>
                  <a:gd name="T59" fmla="*/ 2147483647 h 11799"/>
                  <a:gd name="T60" fmla="*/ 2147483647 w 12658"/>
                  <a:gd name="T61" fmla="*/ 2147483647 h 11799"/>
                  <a:gd name="T62" fmla="*/ 2147483647 w 12658"/>
                  <a:gd name="T63" fmla="*/ 49038584 h 1179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1367;p27"/>
              <p:cNvSpPr>
                <a:spLocks/>
              </p:cNvSpPr>
              <p:nvPr/>
            </p:nvSpPr>
            <p:spPr bwMode="auto">
              <a:xfrm>
                <a:off x="3599749" y="3475060"/>
                <a:ext cx="196455" cy="189328"/>
              </a:xfrm>
              <a:custGeom>
                <a:avLst/>
                <a:gdLst>
                  <a:gd name="T0" fmla="*/ 2147483647 w 7880"/>
                  <a:gd name="T1" fmla="*/ 0 h 7577"/>
                  <a:gd name="T2" fmla="*/ 1242412733 w 7880"/>
                  <a:gd name="T3" fmla="*/ 2147483647 h 7577"/>
                  <a:gd name="T4" fmla="*/ 2147483647 w 7880"/>
                  <a:gd name="T5" fmla="*/ 2147483647 h 7577"/>
                  <a:gd name="T6" fmla="*/ 2147483647 w 7880"/>
                  <a:gd name="T7" fmla="*/ 2147483647 h 7577"/>
                  <a:gd name="T8" fmla="*/ 2147483647 w 7880"/>
                  <a:gd name="T9" fmla="*/ 2147483647 h 7577"/>
                  <a:gd name="T10" fmla="*/ 2147483647 w 7880"/>
                  <a:gd name="T11" fmla="*/ 2147483647 h 7577"/>
                  <a:gd name="T12" fmla="*/ 2147483647 w 7880"/>
                  <a:gd name="T13" fmla="*/ 2147483647 h 7577"/>
                  <a:gd name="T14" fmla="*/ 2147483647 w 7880"/>
                  <a:gd name="T15" fmla="*/ 516127868 h 7577"/>
                  <a:gd name="T16" fmla="*/ 2147483647 w 7880"/>
                  <a:gd name="T17" fmla="*/ 0 h 75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1" name="Google Shape;1368;p27"/>
          <p:cNvGrpSpPr>
            <a:grpSpLocks/>
          </p:cNvGrpSpPr>
          <p:nvPr/>
        </p:nvGrpSpPr>
        <p:grpSpPr bwMode="auto">
          <a:xfrm>
            <a:off x="1627188" y="1350963"/>
            <a:ext cx="3236912" cy="4156075"/>
            <a:chOff x="1220264" y="1013623"/>
            <a:chExt cx="2428106" cy="3116257"/>
          </a:xfrm>
        </p:grpSpPr>
        <p:sp>
          <p:nvSpPr>
            <p:cNvPr id="62" name="Google Shape;1369;p27"/>
            <p:cNvSpPr>
              <a:spLocks/>
            </p:cNvSpPr>
            <p:nvPr/>
          </p:nvSpPr>
          <p:spPr bwMode="auto">
            <a:xfrm flipH="1">
              <a:off x="1220264" y="1013623"/>
              <a:ext cx="2428106" cy="3116257"/>
            </a:xfrm>
            <a:custGeom>
              <a:avLst/>
              <a:gdLst>
                <a:gd name="T0" fmla="*/ 2147483647 w 88617"/>
                <a:gd name="T1" fmla="*/ 2147483647 h 113732"/>
                <a:gd name="T2" fmla="*/ 2147483647 w 88617"/>
                <a:gd name="T3" fmla="*/ 2147483647 h 113732"/>
                <a:gd name="T4" fmla="*/ 2147483647 w 88617"/>
                <a:gd name="T5" fmla="*/ 2147483647 h 113732"/>
                <a:gd name="T6" fmla="*/ 2147483647 w 88617"/>
                <a:gd name="T7" fmla="*/ 2147483647 h 113732"/>
                <a:gd name="T8" fmla="*/ 2147483647 w 88617"/>
                <a:gd name="T9" fmla="*/ 2147483647 h 113732"/>
                <a:gd name="T10" fmla="*/ 2147483647 w 88617"/>
                <a:gd name="T11" fmla="*/ 2147483647 h 113732"/>
                <a:gd name="T12" fmla="*/ 2147483647 w 88617"/>
                <a:gd name="T13" fmla="*/ 2147483647 h 113732"/>
                <a:gd name="T14" fmla="*/ 2147483647 w 88617"/>
                <a:gd name="T15" fmla="*/ 2147483647 h 113732"/>
                <a:gd name="T16" fmla="*/ 2147483647 w 88617"/>
                <a:gd name="T17" fmla="*/ 2147483647 h 113732"/>
                <a:gd name="T18" fmla="*/ 2147483647 w 88617"/>
                <a:gd name="T19" fmla="*/ 2147483647 h 113732"/>
                <a:gd name="T20" fmla="*/ 2147483647 w 88617"/>
                <a:gd name="T21" fmla="*/ 2147483647 h 113732"/>
                <a:gd name="T22" fmla="*/ 2147483647 w 88617"/>
                <a:gd name="T23" fmla="*/ 2147483647 h 113732"/>
                <a:gd name="T24" fmla="*/ 2147483647 w 88617"/>
                <a:gd name="T25" fmla="*/ 2147483647 h 113732"/>
                <a:gd name="T26" fmla="*/ 2147483647 w 88617"/>
                <a:gd name="T27" fmla="*/ 2147483647 h 113732"/>
                <a:gd name="T28" fmla="*/ 2147483647 w 88617"/>
                <a:gd name="T29" fmla="*/ 2147483647 h 113732"/>
                <a:gd name="T30" fmla="*/ 2147483647 w 88617"/>
                <a:gd name="T31" fmla="*/ 2147483647 h 113732"/>
                <a:gd name="T32" fmla="*/ 2147483647 w 88617"/>
                <a:gd name="T33" fmla="*/ 2147483647 h 113732"/>
                <a:gd name="T34" fmla="*/ 2147483647 w 88617"/>
                <a:gd name="T35" fmla="*/ 2147483647 h 113732"/>
                <a:gd name="T36" fmla="*/ 2147483647 w 88617"/>
                <a:gd name="T37" fmla="*/ 2147483647 h 113732"/>
                <a:gd name="T38" fmla="*/ 2147483647 w 88617"/>
                <a:gd name="T39" fmla="*/ 2147483647 h 113732"/>
                <a:gd name="T40" fmla="*/ 2147483647 w 88617"/>
                <a:gd name="T41" fmla="*/ 2147483647 h 113732"/>
                <a:gd name="T42" fmla="*/ 2147483647 w 88617"/>
                <a:gd name="T43" fmla="*/ 2147483647 h 113732"/>
                <a:gd name="T44" fmla="*/ 2147483647 w 88617"/>
                <a:gd name="T45" fmla="*/ 2147483647 h 113732"/>
                <a:gd name="T46" fmla="*/ 2147483647 w 88617"/>
                <a:gd name="T47" fmla="*/ 2147483647 h 113732"/>
                <a:gd name="T48" fmla="*/ 2147483647 w 88617"/>
                <a:gd name="T49" fmla="*/ 2147483647 h 113732"/>
                <a:gd name="T50" fmla="*/ 2147483647 w 88617"/>
                <a:gd name="T51" fmla="*/ 2147483647 h 113732"/>
                <a:gd name="T52" fmla="*/ 2147483647 w 88617"/>
                <a:gd name="T53" fmla="*/ 2147483647 h 113732"/>
                <a:gd name="T54" fmla="*/ 2147483647 w 88617"/>
                <a:gd name="T55" fmla="*/ 2147483647 h 113732"/>
                <a:gd name="T56" fmla="*/ 2147483647 w 88617"/>
                <a:gd name="T57" fmla="*/ 2147483647 h 113732"/>
                <a:gd name="T58" fmla="*/ 2147483647 w 88617"/>
                <a:gd name="T59" fmla="*/ 2147483647 h 113732"/>
                <a:gd name="T60" fmla="*/ 2147483647 w 88617"/>
                <a:gd name="T61" fmla="*/ 2147483647 h 113732"/>
                <a:gd name="T62" fmla="*/ 2147483647 w 88617"/>
                <a:gd name="T63" fmla="*/ 2147483647 h 113732"/>
                <a:gd name="T64" fmla="*/ 2147483647 w 88617"/>
                <a:gd name="T65" fmla="*/ 2147483647 h 113732"/>
                <a:gd name="T66" fmla="*/ 2147483647 w 88617"/>
                <a:gd name="T67" fmla="*/ 2147483647 h 113732"/>
                <a:gd name="T68" fmla="*/ 2147483647 w 88617"/>
                <a:gd name="T69" fmla="*/ 2147483647 h 113732"/>
                <a:gd name="T70" fmla="*/ 2147483647 w 88617"/>
                <a:gd name="T71" fmla="*/ 2147483647 h 113732"/>
                <a:gd name="T72" fmla="*/ 2147483647 w 88617"/>
                <a:gd name="T73" fmla="*/ 2147483647 h 113732"/>
                <a:gd name="T74" fmla="*/ 2147483647 w 88617"/>
                <a:gd name="T75" fmla="*/ 2147483647 h 113732"/>
                <a:gd name="T76" fmla="*/ 2147483647 w 88617"/>
                <a:gd name="T77" fmla="*/ 2147483647 h 113732"/>
                <a:gd name="T78" fmla="*/ 2147483647 w 88617"/>
                <a:gd name="T79" fmla="*/ 2147483647 h 113732"/>
                <a:gd name="T80" fmla="*/ 2147483647 w 88617"/>
                <a:gd name="T81" fmla="*/ 2147483647 h 113732"/>
                <a:gd name="T82" fmla="*/ 2147483647 w 88617"/>
                <a:gd name="T83" fmla="*/ 2147483647 h 113732"/>
                <a:gd name="T84" fmla="*/ 2147483647 w 88617"/>
                <a:gd name="T85" fmla="*/ 2147483647 h 113732"/>
                <a:gd name="T86" fmla="*/ 2147483647 w 88617"/>
                <a:gd name="T87" fmla="*/ 1019058482 h 113732"/>
                <a:gd name="T88" fmla="*/ 2147483647 w 88617"/>
                <a:gd name="T89" fmla="*/ 818410351 h 1137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04775" dir="5339986" algn="bl" rotWithShape="0">
                <a:schemeClr val="bg2">
                  <a:alpha val="2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Google Shape;1370;p27"/>
            <p:cNvSpPr>
              <a:spLocks/>
            </p:cNvSpPr>
            <p:nvPr/>
          </p:nvSpPr>
          <p:spPr bwMode="auto">
            <a:xfrm flipH="1">
              <a:off x="1941908" y="4059651"/>
              <a:ext cx="1190" cy="3571"/>
            </a:xfrm>
            <a:custGeom>
              <a:avLst/>
              <a:gdLst>
                <a:gd name="T0" fmla="*/ 228189689 w 49"/>
                <a:gd name="T1" fmla="*/ 0 h 99"/>
                <a:gd name="T2" fmla="*/ 0 w 49"/>
                <a:gd name="T3" fmla="*/ 2147483647 h 99"/>
                <a:gd name="T4" fmla="*/ 405602053 w 49"/>
                <a:gd name="T5" fmla="*/ 0 h 99"/>
                <a:gd name="T6" fmla="*/ 228189689 w 49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Google Shape;1371;p27"/>
            <p:cNvSpPr>
              <a:spLocks/>
            </p:cNvSpPr>
            <p:nvPr/>
          </p:nvSpPr>
          <p:spPr bwMode="auto">
            <a:xfrm flipH="1">
              <a:off x="2761201" y="3278801"/>
              <a:ext cx="765705" cy="658247"/>
            </a:xfrm>
            <a:custGeom>
              <a:avLst/>
              <a:gdLst>
                <a:gd name="T0" fmla="*/ 2147483647 w 27949"/>
                <a:gd name="T1" fmla="*/ 0 h 24004"/>
                <a:gd name="T2" fmla="*/ 2147483647 w 27949"/>
                <a:gd name="T3" fmla="*/ 2147483647 h 24004"/>
                <a:gd name="T4" fmla="*/ 2147483647 w 27949"/>
                <a:gd name="T5" fmla="*/ 2147483647 h 24004"/>
                <a:gd name="T6" fmla="*/ 0 w 27949"/>
                <a:gd name="T7" fmla="*/ 2147483647 h 24004"/>
                <a:gd name="T8" fmla="*/ 2147483647 w 27949"/>
                <a:gd name="T9" fmla="*/ 2147483647 h 24004"/>
                <a:gd name="T10" fmla="*/ 2147483647 w 27949"/>
                <a:gd name="T11" fmla="*/ 2147483647 h 24004"/>
                <a:gd name="T12" fmla="*/ 2147483647 w 27949"/>
                <a:gd name="T13" fmla="*/ 0 h 240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Google Shape;1372;p27"/>
            <p:cNvSpPr>
              <a:spLocks/>
            </p:cNvSpPr>
            <p:nvPr/>
          </p:nvSpPr>
          <p:spPr bwMode="auto">
            <a:xfrm flipH="1">
              <a:off x="1728749" y="1659966"/>
              <a:ext cx="481096" cy="1028436"/>
            </a:xfrm>
            <a:custGeom>
              <a:avLst/>
              <a:gdLst>
                <a:gd name="T0" fmla="*/ 2147483647 w 17586"/>
                <a:gd name="T1" fmla="*/ 0 h 37521"/>
                <a:gd name="T2" fmla="*/ 2147483647 w 17586"/>
                <a:gd name="T3" fmla="*/ 2147483647 h 37521"/>
                <a:gd name="T4" fmla="*/ 15130259 w 17586"/>
                <a:gd name="T5" fmla="*/ 2147483647 h 37521"/>
                <a:gd name="T6" fmla="*/ 2147483647 w 17586"/>
                <a:gd name="T7" fmla="*/ 2147483647 h 37521"/>
                <a:gd name="T8" fmla="*/ 2147483647 w 17586"/>
                <a:gd name="T9" fmla="*/ 2147483647 h 37521"/>
                <a:gd name="T10" fmla="*/ 2147483647 w 17586"/>
                <a:gd name="T11" fmla="*/ 2147483647 h 37521"/>
                <a:gd name="T12" fmla="*/ 2147483647 w 17586"/>
                <a:gd name="T13" fmla="*/ 0 h 375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Google Shape;1373;p27"/>
            <p:cNvSpPr/>
            <p:nvPr/>
          </p:nvSpPr>
          <p:spPr>
            <a:xfrm flipH="1">
              <a:off x="1765665" y="2240842"/>
              <a:ext cx="420363" cy="447560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Google Shape;1374;p27"/>
            <p:cNvSpPr>
              <a:spLocks/>
            </p:cNvSpPr>
            <p:nvPr/>
          </p:nvSpPr>
          <p:spPr bwMode="auto">
            <a:xfrm flipH="1">
              <a:off x="1280996" y="1088613"/>
              <a:ext cx="2083956" cy="2638939"/>
            </a:xfrm>
            <a:custGeom>
              <a:avLst/>
              <a:gdLst>
                <a:gd name="T0" fmla="*/ 2147483647 w 76086"/>
                <a:gd name="T1" fmla="*/ 15217961 h 96321"/>
                <a:gd name="T2" fmla="*/ 2147483647 w 76086"/>
                <a:gd name="T3" fmla="*/ 2147483647 h 96321"/>
                <a:gd name="T4" fmla="*/ 2147483647 w 76086"/>
                <a:gd name="T5" fmla="*/ 2147483647 h 96321"/>
                <a:gd name="T6" fmla="*/ 2147483647 w 76086"/>
                <a:gd name="T7" fmla="*/ 2147483647 h 96321"/>
                <a:gd name="T8" fmla="*/ 2147483647 w 76086"/>
                <a:gd name="T9" fmla="*/ 2147483647 h 96321"/>
                <a:gd name="T10" fmla="*/ 2147483647 w 76086"/>
                <a:gd name="T11" fmla="*/ 2147483647 h 96321"/>
                <a:gd name="T12" fmla="*/ 2147483647 w 76086"/>
                <a:gd name="T13" fmla="*/ 2147483647 h 96321"/>
                <a:gd name="T14" fmla="*/ 2147483647 w 76086"/>
                <a:gd name="T15" fmla="*/ 2147483647 h 96321"/>
                <a:gd name="T16" fmla="*/ 2147483647 w 76086"/>
                <a:gd name="T17" fmla="*/ 2147483647 h 96321"/>
                <a:gd name="T18" fmla="*/ 2147483647 w 76086"/>
                <a:gd name="T19" fmla="*/ 2147483647 h 96321"/>
                <a:gd name="T20" fmla="*/ 2147483647 w 76086"/>
                <a:gd name="T21" fmla="*/ 2147483647 h 96321"/>
                <a:gd name="T22" fmla="*/ 2147483647 w 76086"/>
                <a:gd name="T23" fmla="*/ 2147483647 h 96321"/>
                <a:gd name="T24" fmla="*/ 2147483647 w 76086"/>
                <a:gd name="T25" fmla="*/ 2147483647 h 96321"/>
                <a:gd name="T26" fmla="*/ 2147483647 w 76086"/>
                <a:gd name="T27" fmla="*/ 2147483647 h 96321"/>
                <a:gd name="T28" fmla="*/ 2147483647 w 76086"/>
                <a:gd name="T29" fmla="*/ 2147483647 h 96321"/>
                <a:gd name="T30" fmla="*/ 2147483647 w 76086"/>
                <a:gd name="T31" fmla="*/ 2147483647 h 96321"/>
                <a:gd name="T32" fmla="*/ 2147483647 w 76086"/>
                <a:gd name="T33" fmla="*/ 2147483647 h 96321"/>
                <a:gd name="T34" fmla="*/ 2147483647 w 76086"/>
                <a:gd name="T35" fmla="*/ 2147483647 h 96321"/>
                <a:gd name="T36" fmla="*/ 2147483647 w 76086"/>
                <a:gd name="T37" fmla="*/ 2147483647 h 96321"/>
                <a:gd name="T38" fmla="*/ 2147483647 w 76086"/>
                <a:gd name="T39" fmla="*/ 2147483647 h 96321"/>
                <a:gd name="T40" fmla="*/ 2147483647 w 76086"/>
                <a:gd name="T41" fmla="*/ 2147483647 h 96321"/>
                <a:gd name="T42" fmla="*/ 2147483647 w 76086"/>
                <a:gd name="T43" fmla="*/ 2147483647 h 96321"/>
                <a:gd name="T44" fmla="*/ 2147483647 w 76086"/>
                <a:gd name="T45" fmla="*/ 2147483647 h 96321"/>
                <a:gd name="T46" fmla="*/ 2147483647 w 76086"/>
                <a:gd name="T47" fmla="*/ 2147483647 h 96321"/>
                <a:gd name="T48" fmla="*/ 2147483647 w 76086"/>
                <a:gd name="T49" fmla="*/ 2147483647 h 96321"/>
                <a:gd name="T50" fmla="*/ 2147483647 w 76086"/>
                <a:gd name="T51" fmla="*/ 2147483647 h 96321"/>
                <a:gd name="T52" fmla="*/ 2147483647 w 76086"/>
                <a:gd name="T53" fmla="*/ 2147483647 h 96321"/>
                <a:gd name="T54" fmla="*/ 2147483647 w 76086"/>
                <a:gd name="T55" fmla="*/ 2147483647 h 96321"/>
                <a:gd name="T56" fmla="*/ 2147483647 w 76086"/>
                <a:gd name="T57" fmla="*/ 2147483647 h 96321"/>
                <a:gd name="T58" fmla="*/ 2147483647 w 76086"/>
                <a:gd name="T59" fmla="*/ 2147483647 h 96321"/>
                <a:gd name="T60" fmla="*/ 2147483647 w 76086"/>
                <a:gd name="T61" fmla="*/ 2147483647 h 96321"/>
                <a:gd name="T62" fmla="*/ 2147483647 w 76086"/>
                <a:gd name="T63" fmla="*/ 2147483647 h 96321"/>
                <a:gd name="T64" fmla="*/ 2147483647 w 76086"/>
                <a:gd name="T65" fmla="*/ 2147483647 h 96321"/>
                <a:gd name="T66" fmla="*/ 2147483647 w 76086"/>
                <a:gd name="T67" fmla="*/ 2147483647 h 96321"/>
                <a:gd name="T68" fmla="*/ 2147483647 w 76086"/>
                <a:gd name="T69" fmla="*/ 2147483647 h 96321"/>
                <a:gd name="T70" fmla="*/ 2147483647 w 76086"/>
                <a:gd name="T71" fmla="*/ 2147483647 h 96321"/>
                <a:gd name="T72" fmla="*/ 2147483647 w 76086"/>
                <a:gd name="T73" fmla="*/ 2147483647 h 96321"/>
                <a:gd name="T74" fmla="*/ 2147483647 w 76086"/>
                <a:gd name="T75" fmla="*/ 2147483647 h 96321"/>
                <a:gd name="T76" fmla="*/ 2147483647 w 76086"/>
                <a:gd name="T77" fmla="*/ 2147483647 h 96321"/>
                <a:gd name="T78" fmla="*/ 2147483647 w 76086"/>
                <a:gd name="T79" fmla="*/ 2147483647 h 96321"/>
                <a:gd name="T80" fmla="*/ 2147483647 w 76086"/>
                <a:gd name="T81" fmla="*/ 2147483647 h 96321"/>
                <a:gd name="T82" fmla="*/ 2147483647 w 76086"/>
                <a:gd name="T83" fmla="*/ 2147483647 h 96321"/>
                <a:gd name="T84" fmla="*/ 2147483647 w 76086"/>
                <a:gd name="T85" fmla="*/ 2147483647 h 96321"/>
                <a:gd name="T86" fmla="*/ 2147483647 w 76086"/>
                <a:gd name="T87" fmla="*/ 2147483647 h 96321"/>
                <a:gd name="T88" fmla="*/ 2147483647 w 76086"/>
                <a:gd name="T89" fmla="*/ 2147483647 h 96321"/>
                <a:gd name="T90" fmla="*/ 2147483647 w 76086"/>
                <a:gd name="T91" fmla="*/ 2147483647 h 96321"/>
                <a:gd name="T92" fmla="*/ 2147483647 w 76086"/>
                <a:gd name="T93" fmla="*/ 2147483647 h 96321"/>
                <a:gd name="T94" fmla="*/ 2147483647 w 76086"/>
                <a:gd name="T95" fmla="*/ 2147483647 h 96321"/>
                <a:gd name="T96" fmla="*/ 2147483647 w 76086"/>
                <a:gd name="T97" fmla="*/ 2147483647 h 96321"/>
                <a:gd name="T98" fmla="*/ 2147483647 w 76086"/>
                <a:gd name="T99" fmla="*/ 2147483647 h 96321"/>
                <a:gd name="T100" fmla="*/ 2147483647 w 76086"/>
                <a:gd name="T101" fmla="*/ 2147483647 h 96321"/>
                <a:gd name="T102" fmla="*/ 2147483647 w 76086"/>
                <a:gd name="T103" fmla="*/ 787098482 h 96321"/>
                <a:gd name="T104" fmla="*/ 2147483647 w 76086"/>
                <a:gd name="T105" fmla="*/ 463140192 h 96321"/>
                <a:gd name="T106" fmla="*/ 2147483647 w 76086"/>
                <a:gd name="T107" fmla="*/ 2147483647 h 96321"/>
                <a:gd name="T108" fmla="*/ 2147483647 w 76086"/>
                <a:gd name="T109" fmla="*/ 416931622 h 96321"/>
                <a:gd name="T110" fmla="*/ 2147483647 w 76086"/>
                <a:gd name="T111" fmla="*/ 15217961 h 9632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Google Shape;1375;p27"/>
            <p:cNvSpPr>
              <a:spLocks/>
            </p:cNvSpPr>
            <p:nvPr/>
          </p:nvSpPr>
          <p:spPr bwMode="auto">
            <a:xfrm flipH="1">
              <a:off x="1887130" y="2866950"/>
              <a:ext cx="116702" cy="71419"/>
            </a:xfrm>
            <a:custGeom>
              <a:avLst/>
              <a:gdLst>
                <a:gd name="T0" fmla="*/ 2147483647 w 4242"/>
                <a:gd name="T1" fmla="*/ 2147483647 h 2597"/>
                <a:gd name="T2" fmla="*/ 2147483647 w 4242"/>
                <a:gd name="T3" fmla="*/ 2147483647 h 2597"/>
                <a:gd name="T4" fmla="*/ 2147483647 w 4242"/>
                <a:gd name="T5" fmla="*/ 2147483647 h 2597"/>
                <a:gd name="T6" fmla="*/ 2147483647 w 4242"/>
                <a:gd name="T7" fmla="*/ 2147483647 h 2597"/>
                <a:gd name="T8" fmla="*/ 2147483647 w 4242"/>
                <a:gd name="T9" fmla="*/ 2147483647 h 2597"/>
                <a:gd name="T10" fmla="*/ 2147483647 w 4242"/>
                <a:gd name="T11" fmla="*/ 2147483647 h 2597"/>
                <a:gd name="T12" fmla="*/ 2147483647 w 4242"/>
                <a:gd name="T13" fmla="*/ 2147483647 h 2597"/>
                <a:gd name="T14" fmla="*/ 2147483647 w 4242"/>
                <a:gd name="T15" fmla="*/ 16014274 h 2597"/>
                <a:gd name="T16" fmla="*/ 2147483647 w 4242"/>
                <a:gd name="T17" fmla="*/ 2147483647 h 2597"/>
                <a:gd name="T18" fmla="*/ 2147483647 w 4242"/>
                <a:gd name="T19" fmla="*/ 2147483647 h 2597"/>
                <a:gd name="T20" fmla="*/ 2147483647 w 4242"/>
                <a:gd name="T21" fmla="*/ 2147483647 h 2597"/>
                <a:gd name="T22" fmla="*/ 2147483647 w 4242"/>
                <a:gd name="T23" fmla="*/ 2147483647 h 2597"/>
                <a:gd name="T24" fmla="*/ 2147483647 w 4242"/>
                <a:gd name="T25" fmla="*/ 2147483647 h 2597"/>
                <a:gd name="T26" fmla="*/ 2147483647 w 4242"/>
                <a:gd name="T27" fmla="*/ 2147483647 h 2597"/>
                <a:gd name="T28" fmla="*/ 2147483647 w 4242"/>
                <a:gd name="T29" fmla="*/ 2147483647 h 2597"/>
                <a:gd name="T30" fmla="*/ 2147483647 w 4242"/>
                <a:gd name="T31" fmla="*/ 2147483647 h 2597"/>
                <a:gd name="T32" fmla="*/ 2147483647 w 4242"/>
                <a:gd name="T33" fmla="*/ 2147483647 h 2597"/>
                <a:gd name="T34" fmla="*/ 2147483647 w 4242"/>
                <a:gd name="T35" fmla="*/ 2147483647 h 2597"/>
                <a:gd name="T36" fmla="*/ 2147483647 w 4242"/>
                <a:gd name="T37" fmla="*/ 2147483647 h 2597"/>
                <a:gd name="T38" fmla="*/ 2147483647 w 4242"/>
                <a:gd name="T39" fmla="*/ 2147483647 h 2597"/>
                <a:gd name="T40" fmla="*/ 2147483647 w 4242"/>
                <a:gd name="T41" fmla="*/ 1572904225 h 2597"/>
                <a:gd name="T42" fmla="*/ 2147483647 w 4242"/>
                <a:gd name="T43" fmla="*/ 314572369 h 2597"/>
                <a:gd name="T44" fmla="*/ 2147483647 w 4242"/>
                <a:gd name="T45" fmla="*/ 16014274 h 259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Google Shape;1376;p27"/>
            <p:cNvSpPr>
              <a:spLocks/>
            </p:cNvSpPr>
            <p:nvPr/>
          </p:nvSpPr>
          <p:spPr bwMode="auto">
            <a:xfrm flipH="1">
              <a:off x="1747802" y="2753870"/>
              <a:ext cx="125038" cy="83322"/>
            </a:xfrm>
            <a:custGeom>
              <a:avLst/>
              <a:gdLst>
                <a:gd name="T0" fmla="*/ 2147483647 w 4541"/>
                <a:gd name="T1" fmla="*/ 16148928 h 3024"/>
                <a:gd name="T2" fmla="*/ 2147483647 w 4541"/>
                <a:gd name="T3" fmla="*/ 2147483647 h 3024"/>
                <a:gd name="T4" fmla="*/ 2147483647 w 4541"/>
                <a:gd name="T5" fmla="*/ 2147483647 h 3024"/>
                <a:gd name="T6" fmla="*/ 2147483647 w 4541"/>
                <a:gd name="T7" fmla="*/ 2147483647 h 3024"/>
                <a:gd name="T8" fmla="*/ 2147483647 w 4541"/>
                <a:gd name="T9" fmla="*/ 2147483647 h 3024"/>
                <a:gd name="T10" fmla="*/ 2147483647 w 4541"/>
                <a:gd name="T11" fmla="*/ 2147483647 h 3024"/>
                <a:gd name="T12" fmla="*/ 2147483647 w 4541"/>
                <a:gd name="T13" fmla="*/ 2147483647 h 3024"/>
                <a:gd name="T14" fmla="*/ 2147483647 w 4541"/>
                <a:gd name="T15" fmla="*/ 2147483647 h 3024"/>
                <a:gd name="T16" fmla="*/ 2147483647 w 4541"/>
                <a:gd name="T17" fmla="*/ 2147483647 h 3024"/>
                <a:gd name="T18" fmla="*/ 2147483647 w 4541"/>
                <a:gd name="T19" fmla="*/ 2147483647 h 3024"/>
                <a:gd name="T20" fmla="*/ 2147483647 w 4541"/>
                <a:gd name="T21" fmla="*/ 2147483647 h 3024"/>
                <a:gd name="T22" fmla="*/ 2147483647 w 4541"/>
                <a:gd name="T23" fmla="*/ 2147483647 h 3024"/>
                <a:gd name="T24" fmla="*/ 2147483647 w 4541"/>
                <a:gd name="T25" fmla="*/ 2147483647 h 3024"/>
                <a:gd name="T26" fmla="*/ 2147483647 w 4541"/>
                <a:gd name="T27" fmla="*/ 2147483647 h 3024"/>
                <a:gd name="T28" fmla="*/ 2147483647 w 4541"/>
                <a:gd name="T29" fmla="*/ 2147483647 h 3024"/>
                <a:gd name="T30" fmla="*/ 2147483647 w 4541"/>
                <a:gd name="T31" fmla="*/ 2147483647 h 3024"/>
                <a:gd name="T32" fmla="*/ 2147483647 w 4541"/>
                <a:gd name="T33" fmla="*/ 2147483647 h 3024"/>
                <a:gd name="T34" fmla="*/ 2147483647 w 4541"/>
                <a:gd name="T35" fmla="*/ 2147483647 h 3024"/>
                <a:gd name="T36" fmla="*/ 2147483647 w 4541"/>
                <a:gd name="T37" fmla="*/ 2147483647 h 3024"/>
                <a:gd name="T38" fmla="*/ 2147483647 w 4541"/>
                <a:gd name="T39" fmla="*/ 2147483647 h 3024"/>
                <a:gd name="T40" fmla="*/ 2147483647 w 4541"/>
                <a:gd name="T41" fmla="*/ 2147483647 h 3024"/>
                <a:gd name="T42" fmla="*/ 2147483647 w 4541"/>
                <a:gd name="T43" fmla="*/ 16148928 h 30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Google Shape;1377;p27"/>
            <p:cNvSpPr>
              <a:spLocks/>
            </p:cNvSpPr>
            <p:nvPr/>
          </p:nvSpPr>
          <p:spPr bwMode="auto">
            <a:xfrm flipH="1">
              <a:off x="1813298" y="2891948"/>
              <a:ext cx="29770" cy="28568"/>
            </a:xfrm>
            <a:custGeom>
              <a:avLst/>
              <a:gdLst>
                <a:gd name="T0" fmla="*/ 2147483647 w 1092"/>
                <a:gd name="T1" fmla="*/ 14291796 h 1059"/>
                <a:gd name="T2" fmla="*/ 2147483647 w 1092"/>
                <a:gd name="T3" fmla="*/ 28603258 h 1059"/>
                <a:gd name="T4" fmla="*/ 2147483647 w 1092"/>
                <a:gd name="T5" fmla="*/ 28603258 h 1059"/>
                <a:gd name="T6" fmla="*/ 2138201516 w 1092"/>
                <a:gd name="T7" fmla="*/ 2147483647 h 1059"/>
                <a:gd name="T8" fmla="*/ 2147483647 w 1092"/>
                <a:gd name="T9" fmla="*/ 2147483647 h 1059"/>
                <a:gd name="T10" fmla="*/ 2147483647 w 1092"/>
                <a:gd name="T11" fmla="*/ 2147483647 h 1059"/>
                <a:gd name="T12" fmla="*/ 828000725 w 1092"/>
                <a:gd name="T13" fmla="*/ 2147483647 h 1059"/>
                <a:gd name="T14" fmla="*/ 2077985039 w 1092"/>
                <a:gd name="T15" fmla="*/ 2147483647 h 1059"/>
                <a:gd name="T16" fmla="*/ 2147483647 w 1092"/>
                <a:gd name="T17" fmla="*/ 2147483647 h 1059"/>
                <a:gd name="T18" fmla="*/ 2147483647 w 1092"/>
                <a:gd name="T19" fmla="*/ 2147483647 h 1059"/>
                <a:gd name="T20" fmla="*/ 2147483647 w 1092"/>
                <a:gd name="T21" fmla="*/ 2147483647 h 1059"/>
                <a:gd name="T22" fmla="*/ 2147483647 w 1092"/>
                <a:gd name="T23" fmla="*/ 2147483647 h 1059"/>
                <a:gd name="T24" fmla="*/ 2147483647 w 1092"/>
                <a:gd name="T25" fmla="*/ 2147483647 h 1059"/>
                <a:gd name="T26" fmla="*/ 2147483647 w 1092"/>
                <a:gd name="T27" fmla="*/ 2147483647 h 1059"/>
                <a:gd name="T28" fmla="*/ 2147483647 w 1092"/>
                <a:gd name="T29" fmla="*/ 342646777 h 1059"/>
                <a:gd name="T30" fmla="*/ 2147483647 w 1092"/>
                <a:gd name="T31" fmla="*/ 14291796 h 10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Google Shape;1378;p27"/>
            <p:cNvSpPr>
              <a:spLocks/>
            </p:cNvSpPr>
            <p:nvPr/>
          </p:nvSpPr>
          <p:spPr bwMode="auto">
            <a:xfrm flipH="1">
              <a:off x="1878794" y="2989554"/>
              <a:ext cx="161953" cy="86893"/>
            </a:xfrm>
            <a:custGeom>
              <a:avLst/>
              <a:gdLst>
                <a:gd name="T0" fmla="*/ 2147483647 w 5892"/>
                <a:gd name="T1" fmla="*/ 2147483647 h 3204"/>
                <a:gd name="T2" fmla="*/ 2147483647 w 5892"/>
                <a:gd name="T3" fmla="*/ 2147483647 h 3204"/>
                <a:gd name="T4" fmla="*/ 2147483647 w 5892"/>
                <a:gd name="T5" fmla="*/ 2147483647 h 3204"/>
                <a:gd name="T6" fmla="*/ 2147483647 w 5892"/>
                <a:gd name="T7" fmla="*/ 2147483647 h 3204"/>
                <a:gd name="T8" fmla="*/ 2147483647 w 5892"/>
                <a:gd name="T9" fmla="*/ 2147483647 h 3204"/>
                <a:gd name="T10" fmla="*/ 2147483647 w 5892"/>
                <a:gd name="T11" fmla="*/ 2147483647 h 3204"/>
                <a:gd name="T12" fmla="*/ 2147483647 w 5892"/>
                <a:gd name="T13" fmla="*/ 2147483647 h 3204"/>
                <a:gd name="T14" fmla="*/ 2147483647 w 5892"/>
                <a:gd name="T15" fmla="*/ 2147483647 h 3204"/>
                <a:gd name="T16" fmla="*/ 2147483647 w 5892"/>
                <a:gd name="T17" fmla="*/ 2147483647 h 3204"/>
                <a:gd name="T18" fmla="*/ 2147483647 w 5892"/>
                <a:gd name="T19" fmla="*/ 2147483647 h 3204"/>
                <a:gd name="T20" fmla="*/ 2147483647 w 5892"/>
                <a:gd name="T21" fmla="*/ 2147483647 h 3204"/>
                <a:gd name="T22" fmla="*/ 2147483647 w 5892"/>
                <a:gd name="T23" fmla="*/ 2147483647 h 3204"/>
                <a:gd name="T24" fmla="*/ 2147483647 w 5892"/>
                <a:gd name="T25" fmla="*/ 2147483647 h 3204"/>
                <a:gd name="T26" fmla="*/ 2147483647 w 5892"/>
                <a:gd name="T27" fmla="*/ 2147483647 h 3204"/>
                <a:gd name="T28" fmla="*/ 2147483647 w 5892"/>
                <a:gd name="T29" fmla="*/ 2147483647 h 3204"/>
                <a:gd name="T30" fmla="*/ 2147483647 w 5892"/>
                <a:gd name="T31" fmla="*/ 0 h 3204"/>
                <a:gd name="T32" fmla="*/ 2147483647 w 5892"/>
                <a:gd name="T33" fmla="*/ 2147483647 h 3204"/>
                <a:gd name="T34" fmla="*/ 2147483647 w 5892"/>
                <a:gd name="T35" fmla="*/ 2147483647 h 3204"/>
                <a:gd name="T36" fmla="*/ 2147483647 w 5892"/>
                <a:gd name="T37" fmla="*/ 2147483647 h 3204"/>
                <a:gd name="T38" fmla="*/ 2147483647 w 5892"/>
                <a:gd name="T39" fmla="*/ 2147483647 h 3204"/>
                <a:gd name="T40" fmla="*/ 2147483647 w 5892"/>
                <a:gd name="T41" fmla="*/ 2147483647 h 3204"/>
                <a:gd name="T42" fmla="*/ 2147483647 w 5892"/>
                <a:gd name="T43" fmla="*/ 2147483647 h 3204"/>
                <a:gd name="T44" fmla="*/ 2147483647 w 5892"/>
                <a:gd name="T45" fmla="*/ 2147483647 h 3204"/>
                <a:gd name="T46" fmla="*/ 2147483647 w 5892"/>
                <a:gd name="T47" fmla="*/ 2147483647 h 3204"/>
                <a:gd name="T48" fmla="*/ 2147483647 w 5892"/>
                <a:gd name="T49" fmla="*/ 1642911905 h 3204"/>
                <a:gd name="T50" fmla="*/ 2147483647 w 5892"/>
                <a:gd name="T51" fmla="*/ 0 h 3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Google Shape;1379;p27"/>
            <p:cNvSpPr>
              <a:spLocks/>
            </p:cNvSpPr>
            <p:nvPr/>
          </p:nvSpPr>
          <p:spPr bwMode="auto">
            <a:xfrm flipH="1">
              <a:off x="1684688" y="2790770"/>
              <a:ext cx="59542" cy="51184"/>
            </a:xfrm>
            <a:custGeom>
              <a:avLst/>
              <a:gdLst>
                <a:gd name="T0" fmla="*/ 2147483647 w 2158"/>
                <a:gd name="T1" fmla="*/ 16338696 h 1852"/>
                <a:gd name="T2" fmla="*/ 2147483647 w 2158"/>
                <a:gd name="T3" fmla="*/ 371043069 h 1852"/>
                <a:gd name="T4" fmla="*/ 2147483647 w 2158"/>
                <a:gd name="T5" fmla="*/ 2147483647 h 1852"/>
                <a:gd name="T6" fmla="*/ 2147483647 w 2158"/>
                <a:gd name="T7" fmla="*/ 2147483647 h 1852"/>
                <a:gd name="T8" fmla="*/ 2147483647 w 2158"/>
                <a:gd name="T9" fmla="*/ 2147483647 h 1852"/>
                <a:gd name="T10" fmla="*/ 2147483647 w 2158"/>
                <a:gd name="T11" fmla="*/ 2147483647 h 1852"/>
                <a:gd name="T12" fmla="*/ 2147483647 w 2158"/>
                <a:gd name="T13" fmla="*/ 2147483647 h 1852"/>
                <a:gd name="T14" fmla="*/ 2147483647 w 2158"/>
                <a:gd name="T15" fmla="*/ 2147483647 h 1852"/>
                <a:gd name="T16" fmla="*/ 2147483647 w 2158"/>
                <a:gd name="T17" fmla="*/ 2147483647 h 1852"/>
                <a:gd name="T18" fmla="*/ 2147483647 w 2158"/>
                <a:gd name="T19" fmla="*/ 2147483647 h 1852"/>
                <a:gd name="T20" fmla="*/ 2147483647 w 2158"/>
                <a:gd name="T21" fmla="*/ 2147483647 h 1852"/>
                <a:gd name="T22" fmla="*/ 2147483647 w 2158"/>
                <a:gd name="T23" fmla="*/ 2147483647 h 1852"/>
                <a:gd name="T24" fmla="*/ 2147483647 w 2158"/>
                <a:gd name="T25" fmla="*/ 2147483647 h 1852"/>
                <a:gd name="T26" fmla="*/ 2147483647 w 2158"/>
                <a:gd name="T27" fmla="*/ 16338696 h 18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Google Shape;1380;p27"/>
            <p:cNvSpPr>
              <a:spLocks/>
            </p:cNvSpPr>
            <p:nvPr/>
          </p:nvSpPr>
          <p:spPr bwMode="auto">
            <a:xfrm flipH="1">
              <a:off x="1637055" y="2645551"/>
              <a:ext cx="22625" cy="39281"/>
            </a:xfrm>
            <a:custGeom>
              <a:avLst/>
              <a:gdLst>
                <a:gd name="T0" fmla="*/ 2147483647 w 826"/>
                <a:gd name="T1" fmla="*/ 14217324 h 1458"/>
                <a:gd name="T2" fmla="*/ 1726995011 w 826"/>
                <a:gd name="T3" fmla="*/ 2147483647 h 1458"/>
                <a:gd name="T4" fmla="*/ 77126927 w 826"/>
                <a:gd name="T5" fmla="*/ 2147483647 h 1458"/>
                <a:gd name="T6" fmla="*/ 2147483647 w 826"/>
                <a:gd name="T7" fmla="*/ 2147483647 h 1458"/>
                <a:gd name="T8" fmla="*/ 2147483647 w 826"/>
                <a:gd name="T9" fmla="*/ 2147483647 h 1458"/>
                <a:gd name="T10" fmla="*/ 2147483647 w 826"/>
                <a:gd name="T11" fmla="*/ 2147483647 h 1458"/>
                <a:gd name="T12" fmla="*/ 2147483647 w 826"/>
                <a:gd name="T13" fmla="*/ 2147483647 h 1458"/>
                <a:gd name="T14" fmla="*/ 2147483647 w 826"/>
                <a:gd name="T15" fmla="*/ 2147483647 h 1458"/>
                <a:gd name="T16" fmla="*/ 2147483647 w 826"/>
                <a:gd name="T17" fmla="*/ 2147483647 h 1458"/>
                <a:gd name="T18" fmla="*/ 2147483647 w 826"/>
                <a:gd name="T19" fmla="*/ 1462048142 h 1458"/>
                <a:gd name="T20" fmla="*/ 2147483647 w 826"/>
                <a:gd name="T21" fmla="*/ 14217324 h 14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Google Shape;1381;p27"/>
            <p:cNvSpPr>
              <a:spLocks/>
            </p:cNvSpPr>
            <p:nvPr/>
          </p:nvSpPr>
          <p:spPr bwMode="auto">
            <a:xfrm flipH="1">
              <a:off x="1652536" y="2402726"/>
              <a:ext cx="36916" cy="115461"/>
            </a:xfrm>
            <a:custGeom>
              <a:avLst/>
              <a:gdLst>
                <a:gd name="T0" fmla="*/ 2147483647 w 1369"/>
                <a:gd name="T1" fmla="*/ 2147483647 h 4210"/>
                <a:gd name="T2" fmla="*/ 2147483647 w 1369"/>
                <a:gd name="T3" fmla="*/ 2147483647 h 4210"/>
                <a:gd name="T4" fmla="*/ 2147483647 w 1369"/>
                <a:gd name="T5" fmla="*/ 2147483647 h 4210"/>
                <a:gd name="T6" fmla="*/ 2147483647 w 1369"/>
                <a:gd name="T7" fmla="*/ 2147483647 h 4210"/>
                <a:gd name="T8" fmla="*/ 2147483647 w 1369"/>
                <a:gd name="T9" fmla="*/ 2147483647 h 4210"/>
                <a:gd name="T10" fmla="*/ 2147483647 w 1369"/>
                <a:gd name="T11" fmla="*/ 0 h 4210"/>
                <a:gd name="T12" fmla="*/ 1012538034 w 1369"/>
                <a:gd name="T13" fmla="*/ 2147483647 h 4210"/>
                <a:gd name="T14" fmla="*/ 14274627 w 1369"/>
                <a:gd name="T15" fmla="*/ 2147483647 h 4210"/>
                <a:gd name="T16" fmla="*/ 2147483647 w 1369"/>
                <a:gd name="T17" fmla="*/ 2147483647 h 4210"/>
                <a:gd name="T18" fmla="*/ 2147483647 w 1369"/>
                <a:gd name="T19" fmla="*/ 2147483647 h 4210"/>
                <a:gd name="T20" fmla="*/ 2147483647 w 1369"/>
                <a:gd name="T21" fmla="*/ 2147483647 h 4210"/>
                <a:gd name="T22" fmla="*/ 2147483647 w 1369"/>
                <a:gd name="T23" fmla="*/ 2147483647 h 4210"/>
                <a:gd name="T24" fmla="*/ 2147483647 w 1369"/>
                <a:gd name="T25" fmla="*/ 2147483647 h 4210"/>
                <a:gd name="T26" fmla="*/ 2147483647 w 1369"/>
                <a:gd name="T27" fmla="*/ 2147483647 h 4210"/>
                <a:gd name="T28" fmla="*/ 2147483647 w 1369"/>
                <a:gd name="T29" fmla="*/ 0 h 42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Google Shape;1382;p27"/>
            <p:cNvSpPr>
              <a:spLocks/>
            </p:cNvSpPr>
            <p:nvPr/>
          </p:nvSpPr>
          <p:spPr bwMode="auto">
            <a:xfrm flipH="1">
              <a:off x="1681116" y="2695544"/>
              <a:ext cx="17863" cy="17855"/>
            </a:xfrm>
            <a:custGeom>
              <a:avLst/>
              <a:gdLst>
                <a:gd name="T0" fmla="*/ 2147483647 w 679"/>
                <a:gd name="T1" fmla="*/ 16857905 h 641"/>
                <a:gd name="T2" fmla="*/ 277338570 w 679"/>
                <a:gd name="T3" fmla="*/ 2147483647 h 641"/>
                <a:gd name="T4" fmla="*/ 2147483647 w 679"/>
                <a:gd name="T5" fmla="*/ 2147483647 h 641"/>
                <a:gd name="T6" fmla="*/ 2147483647 w 679"/>
                <a:gd name="T7" fmla="*/ 2147483647 h 641"/>
                <a:gd name="T8" fmla="*/ 2147483647 w 679"/>
                <a:gd name="T9" fmla="*/ 2147483647 h 641"/>
                <a:gd name="T10" fmla="*/ 2147483647 w 679"/>
                <a:gd name="T11" fmla="*/ 2147483647 h 641"/>
                <a:gd name="T12" fmla="*/ 2147483647 w 679"/>
                <a:gd name="T13" fmla="*/ 2147483647 h 641"/>
                <a:gd name="T14" fmla="*/ 2147483647 w 679"/>
                <a:gd name="T15" fmla="*/ 2147483647 h 641"/>
                <a:gd name="T16" fmla="*/ 2147483647 w 679"/>
                <a:gd name="T17" fmla="*/ 2147483647 h 641"/>
                <a:gd name="T18" fmla="*/ 2147483647 w 679"/>
                <a:gd name="T19" fmla="*/ 2147483647 h 641"/>
                <a:gd name="T20" fmla="*/ 2147483647 w 679"/>
                <a:gd name="T21" fmla="*/ 16857905 h 6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Google Shape;1383;p27"/>
            <p:cNvSpPr>
              <a:spLocks/>
            </p:cNvSpPr>
            <p:nvPr/>
          </p:nvSpPr>
          <p:spPr bwMode="auto">
            <a:xfrm flipH="1">
              <a:off x="1625147" y="2308691"/>
              <a:ext cx="27389" cy="32138"/>
            </a:xfrm>
            <a:custGeom>
              <a:avLst/>
              <a:gdLst>
                <a:gd name="T0" fmla="*/ 2147483647 w 987"/>
                <a:gd name="T1" fmla="*/ 15417635 h 1169"/>
                <a:gd name="T2" fmla="*/ 2147483647 w 987"/>
                <a:gd name="T3" fmla="*/ 926552616 h 1169"/>
                <a:gd name="T4" fmla="*/ 2147483647 w 987"/>
                <a:gd name="T5" fmla="*/ 2147483647 h 1169"/>
                <a:gd name="T6" fmla="*/ 2147483647 w 987"/>
                <a:gd name="T7" fmla="*/ 2147483647 h 1169"/>
                <a:gd name="T8" fmla="*/ 2147483647 w 987"/>
                <a:gd name="T9" fmla="*/ 2147483647 h 1169"/>
                <a:gd name="T10" fmla="*/ 2147483647 w 987"/>
                <a:gd name="T11" fmla="*/ 2147483647 h 1169"/>
                <a:gd name="T12" fmla="*/ 2147483647 w 987"/>
                <a:gd name="T13" fmla="*/ 2147483647 h 1169"/>
                <a:gd name="T14" fmla="*/ 2147483647 w 987"/>
                <a:gd name="T15" fmla="*/ 2147483647 h 1169"/>
                <a:gd name="T16" fmla="*/ 2147483647 w 987"/>
                <a:gd name="T17" fmla="*/ 2147483647 h 1169"/>
                <a:gd name="T18" fmla="*/ 2147483647 w 987"/>
                <a:gd name="T19" fmla="*/ 1334993908 h 1169"/>
                <a:gd name="T20" fmla="*/ 2147483647 w 987"/>
                <a:gd name="T21" fmla="*/ 15417635 h 1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Google Shape;1384;p27"/>
            <p:cNvSpPr>
              <a:spLocks/>
            </p:cNvSpPr>
            <p:nvPr/>
          </p:nvSpPr>
          <p:spPr bwMode="auto">
            <a:xfrm flipH="1">
              <a:off x="1662062" y="2186088"/>
              <a:ext cx="23817" cy="91655"/>
            </a:xfrm>
            <a:custGeom>
              <a:avLst/>
              <a:gdLst>
                <a:gd name="T0" fmla="*/ 1313792054 w 843"/>
                <a:gd name="T1" fmla="*/ 14726972 h 3373"/>
                <a:gd name="T2" fmla="*/ 17838481 w 843"/>
                <a:gd name="T3" fmla="*/ 2147483647 h 3373"/>
                <a:gd name="T4" fmla="*/ 2147483647 w 843"/>
                <a:gd name="T5" fmla="*/ 2147483647 h 3373"/>
                <a:gd name="T6" fmla="*/ 2147483647 w 843"/>
                <a:gd name="T7" fmla="*/ 2147483647 h 3373"/>
                <a:gd name="T8" fmla="*/ 2147483647 w 843"/>
                <a:gd name="T9" fmla="*/ 2147483647 h 3373"/>
                <a:gd name="T10" fmla="*/ 2147483647 w 843"/>
                <a:gd name="T11" fmla="*/ 2147483647 h 3373"/>
                <a:gd name="T12" fmla="*/ 2147483647 w 843"/>
                <a:gd name="T13" fmla="*/ 2147483647 h 3373"/>
                <a:gd name="T14" fmla="*/ 2147483647 w 843"/>
                <a:gd name="T15" fmla="*/ 2147483647 h 3373"/>
                <a:gd name="T16" fmla="*/ 2147483647 w 843"/>
                <a:gd name="T17" fmla="*/ 755653900 h 3373"/>
                <a:gd name="T18" fmla="*/ 1313792054 w 843"/>
                <a:gd name="T19" fmla="*/ 14726972 h 33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Google Shape;1385;p27"/>
            <p:cNvSpPr>
              <a:spLocks/>
            </p:cNvSpPr>
            <p:nvPr/>
          </p:nvSpPr>
          <p:spPr bwMode="auto">
            <a:xfrm flipH="1">
              <a:off x="1638246" y="2131333"/>
              <a:ext cx="14290" cy="14284"/>
            </a:xfrm>
            <a:custGeom>
              <a:avLst/>
              <a:gdLst>
                <a:gd name="T0" fmla="*/ 2147483647 w 526"/>
                <a:gd name="T1" fmla="*/ 0 h 527"/>
                <a:gd name="T2" fmla="*/ 2147483647 w 526"/>
                <a:gd name="T3" fmla="*/ 1184652105 h 527"/>
                <a:gd name="T4" fmla="*/ 2147483647 w 526"/>
                <a:gd name="T5" fmla="*/ 2147483647 h 527"/>
                <a:gd name="T6" fmla="*/ 2147483647 w 526"/>
                <a:gd name="T7" fmla="*/ 2147483647 h 527"/>
                <a:gd name="T8" fmla="*/ 2147483647 w 526"/>
                <a:gd name="T9" fmla="*/ 2147483647 h 527"/>
                <a:gd name="T10" fmla="*/ 2147483647 w 526"/>
                <a:gd name="T11" fmla="*/ 2147483647 h 527"/>
                <a:gd name="T12" fmla="*/ 2147483647 w 526"/>
                <a:gd name="T13" fmla="*/ 2147483647 h 527"/>
                <a:gd name="T14" fmla="*/ 2147483647 w 526"/>
                <a:gd name="T15" fmla="*/ 2147483647 h 527"/>
                <a:gd name="T16" fmla="*/ 2147483647 w 526"/>
                <a:gd name="T17" fmla="*/ 877567653 h 527"/>
                <a:gd name="T18" fmla="*/ 2147483647 w 526"/>
                <a:gd name="T19" fmla="*/ 0 h 5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Google Shape;1386;p27"/>
            <p:cNvSpPr>
              <a:spLocks/>
            </p:cNvSpPr>
            <p:nvPr/>
          </p:nvSpPr>
          <p:spPr bwMode="auto">
            <a:xfrm flipH="1">
              <a:off x="1616811" y="2522948"/>
              <a:ext cx="20245" cy="36900"/>
            </a:xfrm>
            <a:custGeom>
              <a:avLst/>
              <a:gdLst>
                <a:gd name="T0" fmla="*/ 2147483647 w 725"/>
                <a:gd name="T1" fmla="*/ 0 h 1335"/>
                <a:gd name="T2" fmla="*/ 1680565290 w 725"/>
                <a:gd name="T3" fmla="*/ 2147483647 h 1335"/>
                <a:gd name="T4" fmla="*/ 2147483647 w 725"/>
                <a:gd name="T5" fmla="*/ 2147483647 h 1335"/>
                <a:gd name="T6" fmla="*/ 2147483647 w 725"/>
                <a:gd name="T7" fmla="*/ 2147483647 h 1335"/>
                <a:gd name="T8" fmla="*/ 2147483647 w 725"/>
                <a:gd name="T9" fmla="*/ 2147483647 h 1335"/>
                <a:gd name="T10" fmla="*/ 2147483647 w 725"/>
                <a:gd name="T11" fmla="*/ 2147483647 h 1335"/>
                <a:gd name="T12" fmla="*/ 2147483647 w 725"/>
                <a:gd name="T13" fmla="*/ 16344903 h 1335"/>
                <a:gd name="T14" fmla="*/ 2147483647 w 725"/>
                <a:gd name="T15" fmla="*/ 0 h 13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Google Shape;1387;p27"/>
            <p:cNvSpPr>
              <a:spLocks/>
            </p:cNvSpPr>
            <p:nvPr/>
          </p:nvSpPr>
          <p:spPr bwMode="auto">
            <a:xfrm flipH="1">
              <a:off x="2026457" y="2875283"/>
              <a:ext cx="75023" cy="69039"/>
            </a:xfrm>
            <a:custGeom>
              <a:avLst/>
              <a:gdLst>
                <a:gd name="T0" fmla="*/ 2147483647 w 2735"/>
                <a:gd name="T1" fmla="*/ 0 h 2550"/>
                <a:gd name="T2" fmla="*/ 0 w 2735"/>
                <a:gd name="T3" fmla="*/ 2147483647 h 2550"/>
                <a:gd name="T4" fmla="*/ 2147483647 w 2735"/>
                <a:gd name="T5" fmla="*/ 2147483647 h 2550"/>
                <a:gd name="T6" fmla="*/ 2147483647 w 2735"/>
                <a:gd name="T7" fmla="*/ 2147483647 h 2550"/>
                <a:gd name="T8" fmla="*/ 2147483647 w 2735"/>
                <a:gd name="T9" fmla="*/ 2147483647 h 2550"/>
                <a:gd name="T10" fmla="*/ 2147483647 w 2735"/>
                <a:gd name="T11" fmla="*/ 2147483647 h 2550"/>
                <a:gd name="T12" fmla="*/ 2147483647 w 2735"/>
                <a:gd name="T13" fmla="*/ 2147483647 h 2550"/>
                <a:gd name="T14" fmla="*/ 2147483647 w 2735"/>
                <a:gd name="T15" fmla="*/ 2147483647 h 2550"/>
                <a:gd name="T16" fmla="*/ 2147483647 w 2735"/>
                <a:gd name="T17" fmla="*/ 2147483647 h 2550"/>
                <a:gd name="T18" fmla="*/ 2147483647 w 2735"/>
                <a:gd name="T19" fmla="*/ 2147483647 h 2550"/>
                <a:gd name="T20" fmla="*/ 2147483647 w 2735"/>
                <a:gd name="T21" fmla="*/ 0 h 25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Google Shape;1388;p27"/>
            <p:cNvSpPr>
              <a:spLocks/>
            </p:cNvSpPr>
            <p:nvPr/>
          </p:nvSpPr>
          <p:spPr bwMode="auto">
            <a:xfrm flipH="1">
              <a:off x="2171738" y="2751490"/>
              <a:ext cx="33343" cy="55945"/>
            </a:xfrm>
            <a:custGeom>
              <a:avLst/>
              <a:gdLst>
                <a:gd name="T0" fmla="*/ 2147483647 w 1192"/>
                <a:gd name="T1" fmla="*/ 15088033 h 2046"/>
                <a:gd name="T2" fmla="*/ 2147483647 w 1192"/>
                <a:gd name="T3" fmla="*/ 1222554136 h 2046"/>
                <a:gd name="T4" fmla="*/ 2147483647 w 1192"/>
                <a:gd name="T5" fmla="*/ 2124811444 h 2046"/>
                <a:gd name="T6" fmla="*/ 2147483647 w 1192"/>
                <a:gd name="T7" fmla="*/ 2147483647 h 2046"/>
                <a:gd name="T8" fmla="*/ 1164451351 w 1192"/>
                <a:gd name="T9" fmla="*/ 2147483647 h 2046"/>
                <a:gd name="T10" fmla="*/ 2147483647 w 1192"/>
                <a:gd name="T11" fmla="*/ 2147483647 h 2046"/>
                <a:gd name="T12" fmla="*/ 2147483647 w 1192"/>
                <a:gd name="T13" fmla="*/ 2147483647 h 2046"/>
                <a:gd name="T14" fmla="*/ 2147483647 w 1192"/>
                <a:gd name="T15" fmla="*/ 2147483647 h 2046"/>
                <a:gd name="T16" fmla="*/ 2147483647 w 1192"/>
                <a:gd name="T17" fmla="*/ 2147483647 h 2046"/>
                <a:gd name="T18" fmla="*/ 2147483647 w 1192"/>
                <a:gd name="T19" fmla="*/ 2147483647 h 2046"/>
                <a:gd name="T20" fmla="*/ 2147483647 w 1192"/>
                <a:gd name="T21" fmla="*/ 2147483647 h 2046"/>
                <a:gd name="T22" fmla="*/ 2147483647 w 1192"/>
                <a:gd name="T23" fmla="*/ 2147483647 h 2046"/>
                <a:gd name="T24" fmla="*/ 2147483647 w 1192"/>
                <a:gd name="T25" fmla="*/ 2147483647 h 2046"/>
                <a:gd name="T26" fmla="*/ 2147483647 w 1192"/>
                <a:gd name="T27" fmla="*/ 15088033 h 20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Google Shape;1389;p27"/>
            <p:cNvSpPr>
              <a:spLocks/>
            </p:cNvSpPr>
            <p:nvPr/>
          </p:nvSpPr>
          <p:spPr bwMode="auto">
            <a:xfrm flipH="1">
              <a:off x="2114578" y="2425342"/>
              <a:ext cx="53588" cy="148790"/>
            </a:xfrm>
            <a:custGeom>
              <a:avLst/>
              <a:gdLst>
                <a:gd name="T0" fmla="*/ 2147483647 w 1976"/>
                <a:gd name="T1" fmla="*/ 2147483647 h 5445"/>
                <a:gd name="T2" fmla="*/ 2147483647 w 1976"/>
                <a:gd name="T3" fmla="*/ 2147483647 h 5445"/>
                <a:gd name="T4" fmla="*/ 2147483647 w 1976"/>
                <a:gd name="T5" fmla="*/ 2147483647 h 5445"/>
                <a:gd name="T6" fmla="*/ 2147483647 w 1976"/>
                <a:gd name="T7" fmla="*/ 2147483647 h 5445"/>
                <a:gd name="T8" fmla="*/ 2147483647 w 1976"/>
                <a:gd name="T9" fmla="*/ 2147483647 h 5445"/>
                <a:gd name="T10" fmla="*/ 2147483647 w 1976"/>
                <a:gd name="T11" fmla="*/ 15058887 h 5445"/>
                <a:gd name="T12" fmla="*/ 2147483647 w 1976"/>
                <a:gd name="T13" fmla="*/ 1493186185 h 5445"/>
                <a:gd name="T14" fmla="*/ 997427722 w 1976"/>
                <a:gd name="T15" fmla="*/ 2147483647 h 5445"/>
                <a:gd name="T16" fmla="*/ 322915620 w 1976"/>
                <a:gd name="T17" fmla="*/ 2147483647 h 5445"/>
                <a:gd name="T18" fmla="*/ 1892096467 w 1976"/>
                <a:gd name="T19" fmla="*/ 2147483647 h 5445"/>
                <a:gd name="T20" fmla="*/ 2147483647 w 1976"/>
                <a:gd name="T21" fmla="*/ 2147483647 h 5445"/>
                <a:gd name="T22" fmla="*/ 2147483647 w 1976"/>
                <a:gd name="T23" fmla="*/ 2147483647 h 5445"/>
                <a:gd name="T24" fmla="*/ 2147483647 w 1976"/>
                <a:gd name="T25" fmla="*/ 2147483647 h 5445"/>
                <a:gd name="T26" fmla="*/ 2147483647 w 1976"/>
                <a:gd name="T27" fmla="*/ 2147483647 h 5445"/>
                <a:gd name="T28" fmla="*/ 2147483647 w 1976"/>
                <a:gd name="T29" fmla="*/ 2147483647 h 5445"/>
                <a:gd name="T30" fmla="*/ 2147483647 w 1976"/>
                <a:gd name="T31" fmla="*/ 2147483647 h 5445"/>
                <a:gd name="T32" fmla="*/ 2147483647 w 1976"/>
                <a:gd name="T33" fmla="*/ 2147483647 h 5445"/>
                <a:gd name="T34" fmla="*/ 2147483647 w 1976"/>
                <a:gd name="T35" fmla="*/ 2147483647 h 5445"/>
                <a:gd name="T36" fmla="*/ 2147483647 w 1976"/>
                <a:gd name="T37" fmla="*/ 2147483647 h 5445"/>
                <a:gd name="T38" fmla="*/ 2147483647 w 1976"/>
                <a:gd name="T39" fmla="*/ 2147483647 h 5445"/>
                <a:gd name="T40" fmla="*/ 2147483647 w 1976"/>
                <a:gd name="T41" fmla="*/ 2147483647 h 5445"/>
                <a:gd name="T42" fmla="*/ 2147483647 w 1976"/>
                <a:gd name="T43" fmla="*/ 2147483647 h 5445"/>
                <a:gd name="T44" fmla="*/ 2147483647 w 1976"/>
                <a:gd name="T45" fmla="*/ 15058887 h 54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Google Shape;1390;p27"/>
            <p:cNvSpPr>
              <a:spLocks/>
            </p:cNvSpPr>
            <p:nvPr/>
          </p:nvSpPr>
          <p:spPr bwMode="auto">
            <a:xfrm flipH="1">
              <a:off x="2221753" y="2632458"/>
              <a:ext cx="29771" cy="57135"/>
            </a:xfrm>
            <a:custGeom>
              <a:avLst/>
              <a:gdLst>
                <a:gd name="T0" fmla="*/ 2147483647 w 1088"/>
                <a:gd name="T1" fmla="*/ 15099284 h 2089"/>
                <a:gd name="T2" fmla="*/ 2147483647 w 1088"/>
                <a:gd name="T3" fmla="*/ 1209227813 h 2089"/>
                <a:gd name="T4" fmla="*/ 2147483647 w 1088"/>
                <a:gd name="T5" fmla="*/ 2147483647 h 2089"/>
                <a:gd name="T6" fmla="*/ 1181198601 w 1088"/>
                <a:gd name="T7" fmla="*/ 2147483647 h 2089"/>
                <a:gd name="T8" fmla="*/ 2147483647 w 1088"/>
                <a:gd name="T9" fmla="*/ 2147483647 h 2089"/>
                <a:gd name="T10" fmla="*/ 2147483647 w 1088"/>
                <a:gd name="T11" fmla="*/ 2147483647 h 2089"/>
                <a:gd name="T12" fmla="*/ 2147483647 w 1088"/>
                <a:gd name="T13" fmla="*/ 2147483647 h 2089"/>
                <a:gd name="T14" fmla="*/ 2147483647 w 1088"/>
                <a:gd name="T15" fmla="*/ 2147483647 h 2089"/>
                <a:gd name="T16" fmla="*/ 2147483647 w 1088"/>
                <a:gd name="T17" fmla="*/ 2147483647 h 2089"/>
                <a:gd name="T18" fmla="*/ 2147483647 w 1088"/>
                <a:gd name="T19" fmla="*/ 2147483647 h 2089"/>
                <a:gd name="T20" fmla="*/ 2147483647 w 1088"/>
                <a:gd name="T21" fmla="*/ 1882401519 h 2089"/>
                <a:gd name="T22" fmla="*/ 2147483647 w 1088"/>
                <a:gd name="T23" fmla="*/ 1040807044 h 2089"/>
                <a:gd name="T24" fmla="*/ 2147483647 w 1088"/>
                <a:gd name="T25" fmla="*/ 719043072 h 2089"/>
                <a:gd name="T26" fmla="*/ 2147483647 w 1088"/>
                <a:gd name="T27" fmla="*/ 15099284 h 20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Google Shape;1391;p27"/>
            <p:cNvSpPr>
              <a:spLocks/>
            </p:cNvSpPr>
            <p:nvPr/>
          </p:nvSpPr>
          <p:spPr bwMode="auto">
            <a:xfrm flipH="1">
              <a:off x="2206273" y="2921705"/>
              <a:ext cx="30962" cy="34520"/>
            </a:xfrm>
            <a:custGeom>
              <a:avLst/>
              <a:gdLst>
                <a:gd name="T0" fmla="*/ 2147483647 w 1168"/>
                <a:gd name="T1" fmla="*/ 17204034 h 1233"/>
                <a:gd name="T2" fmla="*/ 2147483647 w 1168"/>
                <a:gd name="T3" fmla="*/ 722496321 h 1233"/>
                <a:gd name="T4" fmla="*/ 2147483647 w 1168"/>
                <a:gd name="T5" fmla="*/ 2147483647 h 1233"/>
                <a:gd name="T6" fmla="*/ 2147483647 w 1168"/>
                <a:gd name="T7" fmla="*/ 2147483647 h 1233"/>
                <a:gd name="T8" fmla="*/ 2147483647 w 1168"/>
                <a:gd name="T9" fmla="*/ 2147483647 h 1233"/>
                <a:gd name="T10" fmla="*/ 2147483647 w 1168"/>
                <a:gd name="T11" fmla="*/ 2147483647 h 1233"/>
                <a:gd name="T12" fmla="*/ 2147483647 w 1168"/>
                <a:gd name="T13" fmla="*/ 2147483647 h 1233"/>
                <a:gd name="T14" fmla="*/ 2147483647 w 1168"/>
                <a:gd name="T15" fmla="*/ 17204034 h 12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Google Shape;1392;p27"/>
            <p:cNvSpPr>
              <a:spLocks/>
            </p:cNvSpPr>
            <p:nvPr/>
          </p:nvSpPr>
          <p:spPr bwMode="auto">
            <a:xfrm flipH="1">
              <a:off x="2115770" y="2671738"/>
              <a:ext cx="44060" cy="120223"/>
            </a:xfrm>
            <a:custGeom>
              <a:avLst/>
              <a:gdLst>
                <a:gd name="T0" fmla="*/ 2147483647 w 1633"/>
                <a:gd name="T1" fmla="*/ 2147483647 h 4382"/>
                <a:gd name="T2" fmla="*/ 2147483647 w 1633"/>
                <a:gd name="T3" fmla="*/ 2147483647 h 4382"/>
                <a:gd name="T4" fmla="*/ 2147483647 w 1633"/>
                <a:gd name="T5" fmla="*/ 2147483647 h 4382"/>
                <a:gd name="T6" fmla="*/ 2147483647 w 1633"/>
                <a:gd name="T7" fmla="*/ 2147483647 h 4382"/>
                <a:gd name="T8" fmla="*/ 2147483647 w 1633"/>
                <a:gd name="T9" fmla="*/ 2147483647 h 4382"/>
                <a:gd name="T10" fmla="*/ 2147483647 w 1633"/>
                <a:gd name="T11" fmla="*/ 2147483647 h 4382"/>
                <a:gd name="T12" fmla="*/ 2147483647 w 1633"/>
                <a:gd name="T13" fmla="*/ 2147483647 h 4382"/>
                <a:gd name="T14" fmla="*/ 2147483647 w 1633"/>
                <a:gd name="T15" fmla="*/ 2147483647 h 4382"/>
                <a:gd name="T16" fmla="*/ 2147483647 w 1633"/>
                <a:gd name="T17" fmla="*/ 2147483647 h 4382"/>
                <a:gd name="T18" fmla="*/ 2147483647 w 1633"/>
                <a:gd name="T19" fmla="*/ 2147483647 h 4382"/>
                <a:gd name="T20" fmla="*/ 2147483647 w 1633"/>
                <a:gd name="T21" fmla="*/ 2147483647 h 4382"/>
                <a:gd name="T22" fmla="*/ 2147483647 w 1633"/>
                <a:gd name="T23" fmla="*/ 2147483647 h 4382"/>
                <a:gd name="T24" fmla="*/ 2147483647 w 1633"/>
                <a:gd name="T25" fmla="*/ 2147483647 h 4382"/>
                <a:gd name="T26" fmla="*/ 2147483647 w 1633"/>
                <a:gd name="T27" fmla="*/ 2147483647 h 4382"/>
                <a:gd name="T28" fmla="*/ 2147483647 w 1633"/>
                <a:gd name="T29" fmla="*/ 0 h 4382"/>
                <a:gd name="T30" fmla="*/ 2147483647 w 1633"/>
                <a:gd name="T31" fmla="*/ 2147483647 h 4382"/>
                <a:gd name="T32" fmla="*/ 2147483647 w 1633"/>
                <a:gd name="T33" fmla="*/ 2147483647 h 4382"/>
                <a:gd name="T34" fmla="*/ 2147483647 w 1633"/>
                <a:gd name="T35" fmla="*/ 2147483647 h 4382"/>
                <a:gd name="T36" fmla="*/ 2147483647 w 1633"/>
                <a:gd name="T37" fmla="*/ 2147483647 h 4382"/>
                <a:gd name="T38" fmla="*/ 2147483647 w 1633"/>
                <a:gd name="T39" fmla="*/ 2147483647 h 4382"/>
                <a:gd name="T40" fmla="*/ 2147483647 w 1633"/>
                <a:gd name="T41" fmla="*/ 2147483647 h 4382"/>
                <a:gd name="T42" fmla="*/ 2147483647 w 1633"/>
                <a:gd name="T43" fmla="*/ 0 h 438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Google Shape;1393;p27"/>
            <p:cNvSpPr>
              <a:spLocks/>
            </p:cNvSpPr>
            <p:nvPr/>
          </p:nvSpPr>
          <p:spPr bwMode="auto">
            <a:xfrm flipH="1">
              <a:off x="2114578" y="2063485"/>
              <a:ext cx="41679" cy="165454"/>
            </a:xfrm>
            <a:custGeom>
              <a:avLst/>
              <a:gdLst>
                <a:gd name="T0" fmla="*/ 2147483647 w 1526"/>
                <a:gd name="T1" fmla="*/ 0 h 6044"/>
                <a:gd name="T2" fmla="*/ 547016090 w 1526"/>
                <a:gd name="T3" fmla="*/ 2147483647 h 6044"/>
                <a:gd name="T4" fmla="*/ 2147483647 w 1526"/>
                <a:gd name="T5" fmla="*/ 2147483647 h 6044"/>
                <a:gd name="T6" fmla="*/ 2147483647 w 1526"/>
                <a:gd name="T7" fmla="*/ 2147483647 h 6044"/>
                <a:gd name="T8" fmla="*/ 2147483647 w 1526"/>
                <a:gd name="T9" fmla="*/ 2147483647 h 6044"/>
                <a:gd name="T10" fmla="*/ 2147483647 w 1526"/>
                <a:gd name="T11" fmla="*/ 660973537 h 6044"/>
                <a:gd name="T12" fmla="*/ 2147483647 w 1526"/>
                <a:gd name="T13" fmla="*/ 0 h 60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Google Shape;1394;p27"/>
            <p:cNvSpPr>
              <a:spLocks/>
            </p:cNvSpPr>
            <p:nvPr/>
          </p:nvSpPr>
          <p:spPr bwMode="auto">
            <a:xfrm flipH="1">
              <a:off x="2152685" y="2289646"/>
              <a:ext cx="35725" cy="65467"/>
            </a:xfrm>
            <a:custGeom>
              <a:avLst/>
              <a:gdLst>
                <a:gd name="T0" fmla="*/ 2147483647 w 1299"/>
                <a:gd name="T1" fmla="*/ 0 h 2413"/>
                <a:gd name="T2" fmla="*/ 2147483647 w 1299"/>
                <a:gd name="T3" fmla="*/ 2147483647 h 2413"/>
                <a:gd name="T4" fmla="*/ 802616084 w 1299"/>
                <a:gd name="T5" fmla="*/ 2147483647 h 2413"/>
                <a:gd name="T6" fmla="*/ 2147483647 w 1299"/>
                <a:gd name="T7" fmla="*/ 2147483647 h 2413"/>
                <a:gd name="T8" fmla="*/ 2147483647 w 1299"/>
                <a:gd name="T9" fmla="*/ 2147483647 h 2413"/>
                <a:gd name="T10" fmla="*/ 2147483647 w 1299"/>
                <a:gd name="T11" fmla="*/ 2147483647 h 2413"/>
                <a:gd name="T12" fmla="*/ 2147483647 w 1299"/>
                <a:gd name="T13" fmla="*/ 2147483647 h 2413"/>
                <a:gd name="T14" fmla="*/ 2147483647 w 1299"/>
                <a:gd name="T15" fmla="*/ 2147483647 h 2413"/>
                <a:gd name="T16" fmla="*/ 2147483647 w 1299"/>
                <a:gd name="T17" fmla="*/ 2147483647 h 2413"/>
                <a:gd name="T18" fmla="*/ 2147483647 w 1299"/>
                <a:gd name="T19" fmla="*/ 2147483647 h 2413"/>
                <a:gd name="T20" fmla="*/ 2147483647 w 1299"/>
                <a:gd name="T21" fmla="*/ 2147483647 h 2413"/>
                <a:gd name="T22" fmla="*/ 2147483647 w 1299"/>
                <a:gd name="T23" fmla="*/ 2147483647 h 2413"/>
                <a:gd name="T24" fmla="*/ 2147483647 w 1299"/>
                <a:gd name="T25" fmla="*/ 2147483647 h 2413"/>
                <a:gd name="T26" fmla="*/ 2147483647 w 1299"/>
                <a:gd name="T27" fmla="*/ 2147483647 h 2413"/>
                <a:gd name="T28" fmla="*/ 2147483647 w 1299"/>
                <a:gd name="T29" fmla="*/ 867471121 h 2413"/>
                <a:gd name="T30" fmla="*/ 2147483647 w 1299"/>
                <a:gd name="T31" fmla="*/ 0 h 24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Google Shape;1395;p27"/>
            <p:cNvSpPr>
              <a:spLocks/>
            </p:cNvSpPr>
            <p:nvPr/>
          </p:nvSpPr>
          <p:spPr bwMode="auto">
            <a:xfrm flipH="1">
              <a:off x="2200318" y="2053962"/>
              <a:ext cx="29771" cy="40471"/>
            </a:xfrm>
            <a:custGeom>
              <a:avLst/>
              <a:gdLst>
                <a:gd name="T0" fmla="*/ 2147483647 w 1059"/>
                <a:gd name="T1" fmla="*/ 2147483647 h 1492"/>
                <a:gd name="T2" fmla="*/ 2147483647 w 1059"/>
                <a:gd name="T3" fmla="*/ 2147483647 h 1492"/>
                <a:gd name="T4" fmla="*/ 2147483647 w 1059"/>
                <a:gd name="T5" fmla="*/ 2147483647 h 1492"/>
                <a:gd name="T6" fmla="*/ 2147483647 w 1059"/>
                <a:gd name="T7" fmla="*/ 2147483647 h 1492"/>
                <a:gd name="T8" fmla="*/ 2147483647 w 1059"/>
                <a:gd name="T9" fmla="*/ 2147483647 h 1492"/>
                <a:gd name="T10" fmla="*/ 2147483647 w 1059"/>
                <a:gd name="T11" fmla="*/ 14609733 h 1492"/>
                <a:gd name="T12" fmla="*/ 2147483647 w 1059"/>
                <a:gd name="T13" fmla="*/ 1204029258 h 1492"/>
                <a:gd name="T14" fmla="*/ 2147483647 w 1059"/>
                <a:gd name="T15" fmla="*/ 2147483647 h 1492"/>
                <a:gd name="T16" fmla="*/ 316041542 w 1059"/>
                <a:gd name="T17" fmla="*/ 2147483647 h 1492"/>
                <a:gd name="T18" fmla="*/ 1018687801 w 1059"/>
                <a:gd name="T19" fmla="*/ 2147483647 h 1492"/>
                <a:gd name="T20" fmla="*/ 2147483647 w 1059"/>
                <a:gd name="T21" fmla="*/ 2147483647 h 1492"/>
                <a:gd name="T22" fmla="*/ 2147483647 w 1059"/>
                <a:gd name="T23" fmla="*/ 2147483647 h 1492"/>
                <a:gd name="T24" fmla="*/ 2147483647 w 1059"/>
                <a:gd name="T25" fmla="*/ 2147483647 h 1492"/>
                <a:gd name="T26" fmla="*/ 2147483647 w 1059"/>
                <a:gd name="T27" fmla="*/ 2147483647 h 1492"/>
                <a:gd name="T28" fmla="*/ 2147483647 w 1059"/>
                <a:gd name="T29" fmla="*/ 2147483647 h 1492"/>
                <a:gd name="T30" fmla="*/ 2147483647 w 1059"/>
                <a:gd name="T31" fmla="*/ 646411818 h 1492"/>
                <a:gd name="T32" fmla="*/ 2147483647 w 1059"/>
                <a:gd name="T33" fmla="*/ 14609733 h 14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Google Shape;1396;p27"/>
            <p:cNvSpPr>
              <a:spLocks/>
            </p:cNvSpPr>
            <p:nvPr/>
          </p:nvSpPr>
          <p:spPr bwMode="auto">
            <a:xfrm flipH="1">
              <a:off x="2118151" y="1845656"/>
              <a:ext cx="41679" cy="120223"/>
            </a:xfrm>
            <a:custGeom>
              <a:avLst/>
              <a:gdLst>
                <a:gd name="T0" fmla="*/ 2147483647 w 1531"/>
                <a:gd name="T1" fmla="*/ 0 h 4352"/>
                <a:gd name="T2" fmla="*/ 2147483647 w 1531"/>
                <a:gd name="T3" fmla="*/ 2147483647 h 4352"/>
                <a:gd name="T4" fmla="*/ 493232662 w 1531"/>
                <a:gd name="T5" fmla="*/ 2147483647 h 4352"/>
                <a:gd name="T6" fmla="*/ 2147483647 w 1531"/>
                <a:gd name="T7" fmla="*/ 2147483647 h 4352"/>
                <a:gd name="T8" fmla="*/ 2147483647 w 1531"/>
                <a:gd name="T9" fmla="*/ 2147483647 h 4352"/>
                <a:gd name="T10" fmla="*/ 2147483647 w 1531"/>
                <a:gd name="T11" fmla="*/ 2147483647 h 4352"/>
                <a:gd name="T12" fmla="*/ 2147483647 w 1531"/>
                <a:gd name="T13" fmla="*/ 2147483647 h 4352"/>
                <a:gd name="T14" fmla="*/ 2147483647 w 1531"/>
                <a:gd name="T15" fmla="*/ 2147483647 h 4352"/>
                <a:gd name="T16" fmla="*/ 2147483647 w 1531"/>
                <a:gd name="T17" fmla="*/ 2147483647 h 4352"/>
                <a:gd name="T18" fmla="*/ 2147483647 w 1531"/>
                <a:gd name="T19" fmla="*/ 2147483647 h 4352"/>
                <a:gd name="T20" fmla="*/ 2147483647 w 1531"/>
                <a:gd name="T21" fmla="*/ 1753494749 h 4352"/>
                <a:gd name="T22" fmla="*/ 2147483647 w 1531"/>
                <a:gd name="T23" fmla="*/ 0 h 43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Google Shape;1397;p27"/>
            <p:cNvSpPr>
              <a:spLocks/>
            </p:cNvSpPr>
            <p:nvPr/>
          </p:nvSpPr>
          <p:spPr bwMode="auto">
            <a:xfrm flipH="1">
              <a:off x="2175311" y="1664728"/>
              <a:ext cx="28580" cy="41662"/>
            </a:xfrm>
            <a:custGeom>
              <a:avLst/>
              <a:gdLst>
                <a:gd name="T0" fmla="*/ 2147483647 w 1024"/>
                <a:gd name="T1" fmla="*/ 14125785 h 1549"/>
                <a:gd name="T2" fmla="*/ 2147483647 w 1024"/>
                <a:gd name="T3" fmla="*/ 1885982904 h 1549"/>
                <a:gd name="T4" fmla="*/ 2147483647 w 1024"/>
                <a:gd name="T5" fmla="*/ 2147483647 h 1549"/>
                <a:gd name="T6" fmla="*/ 2147483647 w 1024"/>
                <a:gd name="T7" fmla="*/ 2147483647 h 1549"/>
                <a:gd name="T8" fmla="*/ 2147483647 w 1024"/>
                <a:gd name="T9" fmla="*/ 2147483647 h 1549"/>
                <a:gd name="T10" fmla="*/ 2147483647 w 1024"/>
                <a:gd name="T11" fmla="*/ 2147483647 h 1549"/>
                <a:gd name="T12" fmla="*/ 2147483647 w 1024"/>
                <a:gd name="T13" fmla="*/ 2147483647 h 1549"/>
                <a:gd name="T14" fmla="*/ 1625623367 w 1024"/>
                <a:gd name="T15" fmla="*/ 2147483647 h 1549"/>
                <a:gd name="T16" fmla="*/ 2147483647 w 1024"/>
                <a:gd name="T17" fmla="*/ 2147483647 h 1549"/>
                <a:gd name="T18" fmla="*/ 2147483647 w 1024"/>
                <a:gd name="T19" fmla="*/ 2147483647 h 1549"/>
                <a:gd name="T20" fmla="*/ 2147483647 w 1024"/>
                <a:gd name="T21" fmla="*/ 2147483647 h 1549"/>
                <a:gd name="T22" fmla="*/ 2147483647 w 1024"/>
                <a:gd name="T23" fmla="*/ 2147483647 h 1549"/>
                <a:gd name="T24" fmla="*/ 2147483647 w 1024"/>
                <a:gd name="T25" fmla="*/ 2147483647 h 1549"/>
                <a:gd name="T26" fmla="*/ 2147483647 w 1024"/>
                <a:gd name="T27" fmla="*/ 2147483647 h 1549"/>
                <a:gd name="T28" fmla="*/ 2147483647 w 1024"/>
                <a:gd name="T29" fmla="*/ 70121154 h 1549"/>
                <a:gd name="T30" fmla="*/ 2147483647 w 1024"/>
                <a:gd name="T31" fmla="*/ 14125785 h 15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Google Shape;1398;p27"/>
            <p:cNvSpPr>
              <a:spLocks/>
            </p:cNvSpPr>
            <p:nvPr/>
          </p:nvSpPr>
          <p:spPr bwMode="auto">
            <a:xfrm flipH="1">
              <a:off x="2134823" y="1493321"/>
              <a:ext cx="46442" cy="130935"/>
            </a:xfrm>
            <a:custGeom>
              <a:avLst/>
              <a:gdLst>
                <a:gd name="T0" fmla="*/ 2147483647 w 1685"/>
                <a:gd name="T1" fmla="*/ 15316458 h 4771"/>
                <a:gd name="T2" fmla="*/ 2147483647 w 1685"/>
                <a:gd name="T3" fmla="*/ 2147483647 h 4771"/>
                <a:gd name="T4" fmla="*/ 2147483647 w 1685"/>
                <a:gd name="T5" fmla="*/ 2147483647 h 4771"/>
                <a:gd name="T6" fmla="*/ 700016710 w 1685"/>
                <a:gd name="T7" fmla="*/ 2147483647 h 4771"/>
                <a:gd name="T8" fmla="*/ 2147483647 w 1685"/>
                <a:gd name="T9" fmla="*/ 2147483647 h 4771"/>
                <a:gd name="T10" fmla="*/ 2147483647 w 1685"/>
                <a:gd name="T11" fmla="*/ 2147483647 h 4771"/>
                <a:gd name="T12" fmla="*/ 2147483647 w 1685"/>
                <a:gd name="T13" fmla="*/ 2147483647 h 4771"/>
                <a:gd name="T14" fmla="*/ 2147483647 w 1685"/>
                <a:gd name="T15" fmla="*/ 2147483647 h 4771"/>
                <a:gd name="T16" fmla="*/ 2147483647 w 1685"/>
                <a:gd name="T17" fmla="*/ 2147483647 h 4771"/>
                <a:gd name="T18" fmla="*/ 2147483647 w 1685"/>
                <a:gd name="T19" fmla="*/ 15316458 h 47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Google Shape;1399;p27"/>
            <p:cNvSpPr>
              <a:spLocks/>
            </p:cNvSpPr>
            <p:nvPr/>
          </p:nvSpPr>
          <p:spPr bwMode="auto">
            <a:xfrm flipH="1">
              <a:off x="2172930" y="1429044"/>
              <a:ext cx="19053" cy="22616"/>
            </a:xfrm>
            <a:custGeom>
              <a:avLst/>
              <a:gdLst>
                <a:gd name="T0" fmla="*/ 2147483647 w 673"/>
                <a:gd name="T1" fmla="*/ 0 h 830"/>
                <a:gd name="T2" fmla="*/ 2147483647 w 673"/>
                <a:gd name="T3" fmla="*/ 1096448585 h 830"/>
                <a:gd name="T4" fmla="*/ 2147483647 w 673"/>
                <a:gd name="T5" fmla="*/ 2147483647 h 830"/>
                <a:gd name="T6" fmla="*/ 2147483647 w 673"/>
                <a:gd name="T7" fmla="*/ 2147483647 h 830"/>
                <a:gd name="T8" fmla="*/ 2147483647 w 673"/>
                <a:gd name="T9" fmla="*/ 2147483647 h 830"/>
                <a:gd name="T10" fmla="*/ 17993393 w 673"/>
                <a:gd name="T11" fmla="*/ 2147483647 h 830"/>
                <a:gd name="T12" fmla="*/ 1363769802 w 673"/>
                <a:gd name="T13" fmla="*/ 2147483647 h 830"/>
                <a:gd name="T14" fmla="*/ 1363769802 w 673"/>
                <a:gd name="T15" fmla="*/ 2147483647 h 830"/>
                <a:gd name="T16" fmla="*/ 2147483647 w 673"/>
                <a:gd name="T17" fmla="*/ 2147483647 h 830"/>
                <a:gd name="T18" fmla="*/ 2147483647 w 673"/>
                <a:gd name="T19" fmla="*/ 2147483647 h 830"/>
                <a:gd name="T20" fmla="*/ 2147483647 w 673"/>
                <a:gd name="T21" fmla="*/ 796000856 h 830"/>
                <a:gd name="T22" fmla="*/ 2147483647 w 673"/>
                <a:gd name="T23" fmla="*/ 0 h 8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Google Shape;1400;p27"/>
            <p:cNvSpPr>
              <a:spLocks/>
            </p:cNvSpPr>
            <p:nvPr/>
          </p:nvSpPr>
          <p:spPr bwMode="auto">
            <a:xfrm flipH="1">
              <a:off x="2166975" y="1289777"/>
              <a:ext cx="45252" cy="98796"/>
            </a:xfrm>
            <a:custGeom>
              <a:avLst/>
              <a:gdLst>
                <a:gd name="T0" fmla="*/ 2147483647 w 1668"/>
                <a:gd name="T1" fmla="*/ 15231274 h 3605"/>
                <a:gd name="T2" fmla="*/ 2147483647 w 1668"/>
                <a:gd name="T3" fmla="*/ 247074792 h 3605"/>
                <a:gd name="T4" fmla="*/ 2147483647 w 1668"/>
                <a:gd name="T5" fmla="*/ 2147483647 h 3605"/>
                <a:gd name="T6" fmla="*/ 2147483647 w 1668"/>
                <a:gd name="T7" fmla="*/ 2147483647 h 3605"/>
                <a:gd name="T8" fmla="*/ 2147483647 w 1668"/>
                <a:gd name="T9" fmla="*/ 2147483647 h 3605"/>
                <a:gd name="T10" fmla="*/ 2147483647 w 1668"/>
                <a:gd name="T11" fmla="*/ 2147483647 h 3605"/>
                <a:gd name="T12" fmla="*/ 2147483647 w 1668"/>
                <a:gd name="T13" fmla="*/ 2147483647 h 3605"/>
                <a:gd name="T14" fmla="*/ 2147483647 w 1668"/>
                <a:gd name="T15" fmla="*/ 2147483647 h 3605"/>
                <a:gd name="T16" fmla="*/ 2147483647 w 1668"/>
                <a:gd name="T17" fmla="*/ 1112926718 h 3605"/>
                <a:gd name="T18" fmla="*/ 2147483647 w 1668"/>
                <a:gd name="T19" fmla="*/ 15231274 h 36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Google Shape;1401;p27"/>
            <p:cNvSpPr>
              <a:spLocks/>
            </p:cNvSpPr>
            <p:nvPr/>
          </p:nvSpPr>
          <p:spPr bwMode="auto">
            <a:xfrm flipH="1">
              <a:off x="2220563" y="1571883"/>
              <a:ext cx="17862" cy="23806"/>
            </a:xfrm>
            <a:custGeom>
              <a:avLst/>
              <a:gdLst>
                <a:gd name="T0" fmla="*/ 2147483647 w 654"/>
                <a:gd name="T1" fmla="*/ 17306009 h 849"/>
                <a:gd name="T2" fmla="*/ 2147483647 w 654"/>
                <a:gd name="T3" fmla="*/ 676292709 h 849"/>
                <a:gd name="T4" fmla="*/ 2147483647 w 654"/>
                <a:gd name="T5" fmla="*/ 571815774 h 849"/>
                <a:gd name="T6" fmla="*/ 2147483647 w 654"/>
                <a:gd name="T7" fmla="*/ 1421194646 h 849"/>
                <a:gd name="T8" fmla="*/ 2147483647 w 654"/>
                <a:gd name="T9" fmla="*/ 2147483647 h 849"/>
                <a:gd name="T10" fmla="*/ 2147483647 w 654"/>
                <a:gd name="T11" fmla="*/ 2147483647 h 849"/>
                <a:gd name="T12" fmla="*/ 2147483647 w 654"/>
                <a:gd name="T13" fmla="*/ 2147483647 h 849"/>
                <a:gd name="T14" fmla="*/ 2147483647 w 654"/>
                <a:gd name="T15" fmla="*/ 1959014807 h 849"/>
                <a:gd name="T16" fmla="*/ 2147483647 w 654"/>
                <a:gd name="T17" fmla="*/ 17306009 h 8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Google Shape;1402;p27"/>
            <p:cNvSpPr>
              <a:spLocks/>
            </p:cNvSpPr>
            <p:nvPr/>
          </p:nvSpPr>
          <p:spPr bwMode="auto">
            <a:xfrm flipH="1">
              <a:off x="1351256" y="1646873"/>
              <a:ext cx="1905331" cy="2080679"/>
            </a:xfrm>
            <a:custGeom>
              <a:avLst/>
              <a:gdLst>
                <a:gd name="T0" fmla="*/ 2147483647 w 69530"/>
                <a:gd name="T1" fmla="*/ 15222072 h 75938"/>
                <a:gd name="T2" fmla="*/ 2147483647 w 69530"/>
                <a:gd name="T3" fmla="*/ 2147483647 h 75938"/>
                <a:gd name="T4" fmla="*/ 2147483647 w 69530"/>
                <a:gd name="T5" fmla="*/ 2147483647 h 75938"/>
                <a:gd name="T6" fmla="*/ 2147483647 w 69530"/>
                <a:gd name="T7" fmla="*/ 2147483647 h 75938"/>
                <a:gd name="T8" fmla="*/ 2147483647 w 69530"/>
                <a:gd name="T9" fmla="*/ 2147483647 h 75938"/>
                <a:gd name="T10" fmla="*/ 2147483647 w 69530"/>
                <a:gd name="T11" fmla="*/ 2147483647 h 75938"/>
                <a:gd name="T12" fmla="*/ 2147483647 w 69530"/>
                <a:gd name="T13" fmla="*/ 2147483647 h 75938"/>
                <a:gd name="T14" fmla="*/ 2147483647 w 69530"/>
                <a:gd name="T15" fmla="*/ 2147483647 h 75938"/>
                <a:gd name="T16" fmla="*/ 2147483647 w 69530"/>
                <a:gd name="T17" fmla="*/ 2147483647 h 75938"/>
                <a:gd name="T18" fmla="*/ 2147483647 w 69530"/>
                <a:gd name="T19" fmla="*/ 2147483647 h 75938"/>
                <a:gd name="T20" fmla="*/ 2147483647 w 69530"/>
                <a:gd name="T21" fmla="*/ 2147483647 h 75938"/>
                <a:gd name="T22" fmla="*/ 2147483647 w 69530"/>
                <a:gd name="T23" fmla="*/ 2147483647 h 75938"/>
                <a:gd name="T24" fmla="*/ 2147483647 w 69530"/>
                <a:gd name="T25" fmla="*/ 2147483647 h 75938"/>
                <a:gd name="T26" fmla="*/ 2147483647 w 69530"/>
                <a:gd name="T27" fmla="*/ 2147483647 h 75938"/>
                <a:gd name="T28" fmla="*/ 2147483647 w 69530"/>
                <a:gd name="T29" fmla="*/ 2147483647 h 75938"/>
                <a:gd name="T30" fmla="*/ 2147483647 w 69530"/>
                <a:gd name="T31" fmla="*/ 2147483647 h 75938"/>
                <a:gd name="T32" fmla="*/ 2147483647 w 69530"/>
                <a:gd name="T33" fmla="*/ 2147483647 h 75938"/>
                <a:gd name="T34" fmla="*/ 2147483647 w 69530"/>
                <a:gd name="T35" fmla="*/ 2147483647 h 75938"/>
                <a:gd name="T36" fmla="*/ 2147483647 w 69530"/>
                <a:gd name="T37" fmla="*/ 15222072 h 759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Google Shape;1403;p27"/>
            <p:cNvSpPr>
              <a:spLocks/>
            </p:cNvSpPr>
            <p:nvPr/>
          </p:nvSpPr>
          <p:spPr bwMode="auto">
            <a:xfrm flipH="1">
              <a:off x="2579003" y="1738527"/>
              <a:ext cx="216731" cy="21426"/>
            </a:xfrm>
            <a:custGeom>
              <a:avLst/>
              <a:gdLst>
                <a:gd name="T0" fmla="*/ 0 w 7940"/>
                <a:gd name="T1" fmla="*/ 0 h 767"/>
                <a:gd name="T2" fmla="*/ 2147483647 w 7940"/>
                <a:gd name="T3" fmla="*/ 2147483647 h 767"/>
                <a:gd name="T4" fmla="*/ 2147483647 w 7940"/>
                <a:gd name="T5" fmla="*/ 2147483647 h 767"/>
                <a:gd name="T6" fmla="*/ 2147483647 w 7940"/>
                <a:gd name="T7" fmla="*/ 2147483647 h 767"/>
                <a:gd name="T8" fmla="*/ 2147483647 w 7940"/>
                <a:gd name="T9" fmla="*/ 2147483647 h 767"/>
                <a:gd name="T10" fmla="*/ 2147483647 w 7940"/>
                <a:gd name="T11" fmla="*/ 2007102395 h 767"/>
                <a:gd name="T12" fmla="*/ 0 w 7940"/>
                <a:gd name="T13" fmla="*/ 0 h 7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Google Shape;1404;p27"/>
            <p:cNvSpPr>
              <a:spLocks/>
            </p:cNvSpPr>
            <p:nvPr/>
          </p:nvSpPr>
          <p:spPr bwMode="auto">
            <a:xfrm flipH="1">
              <a:off x="2611156" y="1836134"/>
              <a:ext cx="228640" cy="23806"/>
            </a:xfrm>
            <a:custGeom>
              <a:avLst/>
              <a:gdLst>
                <a:gd name="T0" fmla="*/ 0 w 8359"/>
                <a:gd name="T1" fmla="*/ 16917480 h 854"/>
                <a:gd name="T2" fmla="*/ 2147483647 w 8359"/>
                <a:gd name="T3" fmla="*/ 2147483647 h 854"/>
                <a:gd name="T4" fmla="*/ 2147483647 w 8359"/>
                <a:gd name="T5" fmla="*/ 2147483647 h 854"/>
                <a:gd name="T6" fmla="*/ 2147483647 w 8359"/>
                <a:gd name="T7" fmla="*/ 2147483647 h 854"/>
                <a:gd name="T8" fmla="*/ 2147483647 w 8359"/>
                <a:gd name="T9" fmla="*/ 2147483647 h 854"/>
                <a:gd name="T10" fmla="*/ 2147483647 w 8359"/>
                <a:gd name="T11" fmla="*/ 2147483647 h 854"/>
                <a:gd name="T12" fmla="*/ 2147483647 w 8359"/>
                <a:gd name="T13" fmla="*/ 2147483647 h 854"/>
                <a:gd name="T14" fmla="*/ 0 w 8359"/>
                <a:gd name="T15" fmla="*/ 16917480 h 8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Google Shape;1405;p27"/>
            <p:cNvSpPr>
              <a:spLocks/>
            </p:cNvSpPr>
            <p:nvPr/>
          </p:nvSpPr>
          <p:spPr bwMode="auto">
            <a:xfrm flipH="1">
              <a:off x="2637354" y="1932550"/>
              <a:ext cx="244120" cy="21426"/>
            </a:xfrm>
            <a:custGeom>
              <a:avLst/>
              <a:gdLst>
                <a:gd name="T0" fmla="*/ 0 w 8887"/>
                <a:gd name="T1" fmla="*/ 0 h 802"/>
                <a:gd name="T2" fmla="*/ 2147483647 w 8887"/>
                <a:gd name="T3" fmla="*/ 2147483647 h 802"/>
                <a:gd name="T4" fmla="*/ 2147483647 w 8887"/>
                <a:gd name="T5" fmla="*/ 2147483647 h 802"/>
                <a:gd name="T6" fmla="*/ 2147483647 w 8887"/>
                <a:gd name="T7" fmla="*/ 2147483647 h 802"/>
                <a:gd name="T8" fmla="*/ 2147483647 w 8887"/>
                <a:gd name="T9" fmla="*/ 2147483647 h 802"/>
                <a:gd name="T10" fmla="*/ 2147483647 w 8887"/>
                <a:gd name="T11" fmla="*/ 2147483647 h 802"/>
                <a:gd name="T12" fmla="*/ 2147483647 w 8887"/>
                <a:gd name="T13" fmla="*/ 2147483647 h 802"/>
                <a:gd name="T14" fmla="*/ 0 w 8887"/>
                <a:gd name="T15" fmla="*/ 0 h 8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Google Shape;1406;p27"/>
            <p:cNvSpPr>
              <a:spLocks/>
            </p:cNvSpPr>
            <p:nvPr/>
          </p:nvSpPr>
          <p:spPr bwMode="auto">
            <a:xfrm flipH="1">
              <a:off x="2664743" y="2038488"/>
              <a:ext cx="263174" cy="22616"/>
            </a:xfrm>
            <a:custGeom>
              <a:avLst/>
              <a:gdLst>
                <a:gd name="T0" fmla="*/ 0 w 9603"/>
                <a:gd name="T1" fmla="*/ 12607246 h 857"/>
                <a:gd name="T2" fmla="*/ 2147483647 w 9603"/>
                <a:gd name="T3" fmla="*/ 2147483647 h 857"/>
                <a:gd name="T4" fmla="*/ 2147483647 w 9603"/>
                <a:gd name="T5" fmla="*/ 2147483647 h 857"/>
                <a:gd name="T6" fmla="*/ 2147483647 w 9603"/>
                <a:gd name="T7" fmla="*/ 2147483647 h 857"/>
                <a:gd name="T8" fmla="*/ 2147483647 w 9603"/>
                <a:gd name="T9" fmla="*/ 2147483647 h 857"/>
                <a:gd name="T10" fmla="*/ 2147483647 w 9603"/>
                <a:gd name="T11" fmla="*/ 2147483647 h 857"/>
                <a:gd name="T12" fmla="*/ 2147483647 w 9603"/>
                <a:gd name="T13" fmla="*/ 2147483647 h 857"/>
                <a:gd name="T14" fmla="*/ 0 w 9603"/>
                <a:gd name="T15" fmla="*/ 12607246 h 8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Google Shape;1407;p27"/>
            <p:cNvSpPr>
              <a:spLocks/>
            </p:cNvSpPr>
            <p:nvPr/>
          </p:nvSpPr>
          <p:spPr bwMode="auto">
            <a:xfrm flipH="1">
              <a:off x="2692132" y="2156330"/>
              <a:ext cx="285800" cy="21426"/>
            </a:xfrm>
            <a:custGeom>
              <a:avLst/>
              <a:gdLst>
                <a:gd name="T0" fmla="*/ 0 w 10434"/>
                <a:gd name="T1" fmla="*/ 0 h 788"/>
                <a:gd name="T2" fmla="*/ 0 w 10434"/>
                <a:gd name="T3" fmla="*/ 0 h 788"/>
                <a:gd name="T4" fmla="*/ 2147483647 w 10434"/>
                <a:gd name="T5" fmla="*/ 2147483647 h 788"/>
                <a:gd name="T6" fmla="*/ 2147483647 w 10434"/>
                <a:gd name="T7" fmla="*/ 2147483647 h 788"/>
                <a:gd name="T8" fmla="*/ 2147483647 w 10434"/>
                <a:gd name="T9" fmla="*/ 2147483647 h 788"/>
                <a:gd name="T10" fmla="*/ 2147483647 w 10434"/>
                <a:gd name="T11" fmla="*/ 2147483647 h 788"/>
                <a:gd name="T12" fmla="*/ 2147483647 w 10434"/>
                <a:gd name="T13" fmla="*/ 2147483647 h 788"/>
                <a:gd name="T14" fmla="*/ 2147483647 w 10434"/>
                <a:gd name="T15" fmla="*/ 2147483647 h 788"/>
                <a:gd name="T16" fmla="*/ 0 w 10434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1" name="Google Shape;1408;p27"/>
            <p:cNvSpPr>
              <a:spLocks/>
            </p:cNvSpPr>
            <p:nvPr/>
          </p:nvSpPr>
          <p:spPr bwMode="auto">
            <a:xfrm flipH="1">
              <a:off x="2714758" y="2253936"/>
              <a:ext cx="303663" cy="27377"/>
            </a:xfrm>
            <a:custGeom>
              <a:avLst/>
              <a:gdLst>
                <a:gd name="T0" fmla="*/ 0 w 11091"/>
                <a:gd name="T1" fmla="*/ 0 h 1026"/>
                <a:gd name="T2" fmla="*/ 2147483647 w 11091"/>
                <a:gd name="T3" fmla="*/ 2147483647 h 1026"/>
                <a:gd name="T4" fmla="*/ 2147483647 w 11091"/>
                <a:gd name="T5" fmla="*/ 2147483647 h 1026"/>
                <a:gd name="T6" fmla="*/ 2147483647 w 11091"/>
                <a:gd name="T7" fmla="*/ 2147483647 h 1026"/>
                <a:gd name="T8" fmla="*/ 2147483647 w 11091"/>
                <a:gd name="T9" fmla="*/ 2147483647 h 1026"/>
                <a:gd name="T10" fmla="*/ 2147483647 w 11091"/>
                <a:gd name="T11" fmla="*/ 2147483647 h 1026"/>
                <a:gd name="T12" fmla="*/ 2147483647 w 11091"/>
                <a:gd name="T13" fmla="*/ 2147483647 h 1026"/>
                <a:gd name="T14" fmla="*/ 0 w 11091"/>
                <a:gd name="T15" fmla="*/ 0 h 10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2" name="Google Shape;1409;p27"/>
            <p:cNvSpPr>
              <a:spLocks/>
            </p:cNvSpPr>
            <p:nvPr/>
          </p:nvSpPr>
          <p:spPr bwMode="auto">
            <a:xfrm flipH="1">
              <a:off x="2743338" y="2417010"/>
              <a:ext cx="342960" cy="28568"/>
            </a:xfrm>
            <a:custGeom>
              <a:avLst/>
              <a:gdLst>
                <a:gd name="T0" fmla="*/ 15142616 w 12533"/>
                <a:gd name="T1" fmla="*/ 14908462 h 1048"/>
                <a:gd name="T2" fmla="*/ 15142616 w 12533"/>
                <a:gd name="T3" fmla="*/ 14908462 h 1048"/>
                <a:gd name="T4" fmla="*/ 2147483647 w 12533"/>
                <a:gd name="T5" fmla="*/ 2147483647 h 1048"/>
                <a:gd name="T6" fmla="*/ 2147483647 w 12533"/>
                <a:gd name="T7" fmla="*/ 2147483647 h 1048"/>
                <a:gd name="T8" fmla="*/ 2147483647 w 12533"/>
                <a:gd name="T9" fmla="*/ 2147483647 h 1048"/>
                <a:gd name="T10" fmla="*/ 2147483647 w 12533"/>
                <a:gd name="T11" fmla="*/ 2147483647 h 1048"/>
                <a:gd name="T12" fmla="*/ 2147483647 w 12533"/>
                <a:gd name="T13" fmla="*/ 2147483647 h 1048"/>
                <a:gd name="T14" fmla="*/ 2147483647 w 12533"/>
                <a:gd name="T15" fmla="*/ 2147483647 h 1048"/>
                <a:gd name="T16" fmla="*/ 2147483647 w 12533"/>
                <a:gd name="T17" fmla="*/ 2147483647 h 1048"/>
                <a:gd name="T18" fmla="*/ 2147483647 w 12533"/>
                <a:gd name="T19" fmla="*/ 2147483647 h 1048"/>
                <a:gd name="T20" fmla="*/ 2147483647 w 12533"/>
                <a:gd name="T21" fmla="*/ 1655955923 h 1048"/>
                <a:gd name="T22" fmla="*/ 15142616 w 12533"/>
                <a:gd name="T23" fmla="*/ 14908462 h 10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Google Shape;1410;p27"/>
            <p:cNvSpPr>
              <a:spLocks/>
            </p:cNvSpPr>
            <p:nvPr/>
          </p:nvSpPr>
          <p:spPr bwMode="auto">
            <a:xfrm flipH="1">
              <a:off x="2761201" y="2550325"/>
              <a:ext cx="378685" cy="27378"/>
            </a:xfrm>
            <a:custGeom>
              <a:avLst/>
              <a:gdLst>
                <a:gd name="T0" fmla="*/ 15208264 w 13825"/>
                <a:gd name="T1" fmla="*/ 0 h 1009"/>
                <a:gd name="T2" fmla="*/ 15208264 w 13825"/>
                <a:gd name="T3" fmla="*/ 0 h 1009"/>
                <a:gd name="T4" fmla="*/ 2147483647 w 13825"/>
                <a:gd name="T5" fmla="*/ 2147483647 h 1009"/>
                <a:gd name="T6" fmla="*/ 2147483647 w 13825"/>
                <a:gd name="T7" fmla="*/ 2147483647 h 1009"/>
                <a:gd name="T8" fmla="*/ 2147483647 w 13825"/>
                <a:gd name="T9" fmla="*/ 2147483647 h 1009"/>
                <a:gd name="T10" fmla="*/ 2147483647 w 13825"/>
                <a:gd name="T11" fmla="*/ 2147483647 h 1009"/>
                <a:gd name="T12" fmla="*/ 2147483647 w 13825"/>
                <a:gd name="T13" fmla="*/ 2147483647 h 1009"/>
                <a:gd name="T14" fmla="*/ 2147483647 w 13825"/>
                <a:gd name="T15" fmla="*/ 2147483647 h 1009"/>
                <a:gd name="T16" fmla="*/ 2147483647 w 13825"/>
                <a:gd name="T17" fmla="*/ 2147483647 h 1009"/>
                <a:gd name="T18" fmla="*/ 2147483647 w 13825"/>
                <a:gd name="T19" fmla="*/ 2147483647 h 1009"/>
                <a:gd name="T20" fmla="*/ 15208264 w 13825"/>
                <a:gd name="T21" fmla="*/ 0 h 10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Google Shape;1411;p27"/>
            <p:cNvSpPr>
              <a:spLocks/>
            </p:cNvSpPr>
            <p:nvPr/>
          </p:nvSpPr>
          <p:spPr bwMode="auto">
            <a:xfrm flipH="1">
              <a:off x="2776681" y="2725303"/>
              <a:ext cx="403692" cy="16664"/>
            </a:xfrm>
            <a:custGeom>
              <a:avLst/>
              <a:gdLst>
                <a:gd name="T0" fmla="*/ 2147483647 w 14693"/>
                <a:gd name="T1" fmla="*/ 12653443 h 631"/>
                <a:gd name="T2" fmla="*/ 2147483647 w 14693"/>
                <a:gd name="T3" fmla="*/ 963572323 h 631"/>
                <a:gd name="T4" fmla="*/ 2147483647 w 14693"/>
                <a:gd name="T5" fmla="*/ 2147483647 h 631"/>
                <a:gd name="T6" fmla="*/ 2147483647 w 14693"/>
                <a:gd name="T7" fmla="*/ 2147483647 h 631"/>
                <a:gd name="T8" fmla="*/ 2147483647 w 14693"/>
                <a:gd name="T9" fmla="*/ 2147483647 h 631"/>
                <a:gd name="T10" fmla="*/ 2147483647 w 14693"/>
                <a:gd name="T11" fmla="*/ 1554062853 h 631"/>
                <a:gd name="T12" fmla="*/ 0 w 14693"/>
                <a:gd name="T13" fmla="*/ 12653443 h 631"/>
                <a:gd name="T14" fmla="*/ 0 w 14693"/>
                <a:gd name="T15" fmla="*/ 12653443 h 631"/>
                <a:gd name="T16" fmla="*/ 2147483647 w 14693"/>
                <a:gd name="T17" fmla="*/ 2147483647 h 631"/>
                <a:gd name="T18" fmla="*/ 2147483647 w 14693"/>
                <a:gd name="T19" fmla="*/ 2147483647 h 631"/>
                <a:gd name="T20" fmla="*/ 2147483647 w 14693"/>
                <a:gd name="T21" fmla="*/ 2147483647 h 631"/>
                <a:gd name="T22" fmla="*/ 2147483647 w 14693"/>
                <a:gd name="T23" fmla="*/ 2147483647 h 631"/>
                <a:gd name="T24" fmla="*/ 2147483647 w 14693"/>
                <a:gd name="T25" fmla="*/ 12653443 h 631"/>
                <a:gd name="T26" fmla="*/ 2147483647 w 14693"/>
                <a:gd name="T27" fmla="*/ 12653443 h 6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" name="Google Shape;1412;p27"/>
            <p:cNvSpPr>
              <a:spLocks/>
            </p:cNvSpPr>
            <p:nvPr/>
          </p:nvSpPr>
          <p:spPr bwMode="auto">
            <a:xfrm flipH="1">
              <a:off x="2780254" y="2899089"/>
              <a:ext cx="427508" cy="22616"/>
            </a:xfrm>
            <a:custGeom>
              <a:avLst/>
              <a:gdLst>
                <a:gd name="T0" fmla="*/ 2147483647 w 15572"/>
                <a:gd name="T1" fmla="*/ 0 h 855"/>
                <a:gd name="T2" fmla="*/ 2147483647 w 15572"/>
                <a:gd name="T3" fmla="*/ 0 h 855"/>
                <a:gd name="T4" fmla="*/ 2147483647 w 15572"/>
                <a:gd name="T5" fmla="*/ 2147483647 h 855"/>
                <a:gd name="T6" fmla="*/ 2147483647 w 15572"/>
                <a:gd name="T7" fmla="*/ 2147483647 h 855"/>
                <a:gd name="T8" fmla="*/ 2147483647 w 15572"/>
                <a:gd name="T9" fmla="*/ 2147483647 h 855"/>
                <a:gd name="T10" fmla="*/ 2147483647 w 15572"/>
                <a:gd name="T11" fmla="*/ 2147483647 h 855"/>
                <a:gd name="T12" fmla="*/ 2147483647 w 15572"/>
                <a:gd name="T13" fmla="*/ 2147483647 h 855"/>
                <a:gd name="T14" fmla="*/ 2147483647 w 15572"/>
                <a:gd name="T15" fmla="*/ 2147483647 h 855"/>
                <a:gd name="T16" fmla="*/ 0 w 15572"/>
                <a:gd name="T17" fmla="*/ 2147483647 h 855"/>
                <a:gd name="T18" fmla="*/ 0 w 15572"/>
                <a:gd name="T19" fmla="*/ 2147483647 h 855"/>
                <a:gd name="T20" fmla="*/ 2147483647 w 15572"/>
                <a:gd name="T21" fmla="*/ 2147483647 h 855"/>
                <a:gd name="T22" fmla="*/ 2147483647 w 15572"/>
                <a:gd name="T23" fmla="*/ 2147483647 h 855"/>
                <a:gd name="T24" fmla="*/ 2147483647 w 15572"/>
                <a:gd name="T25" fmla="*/ 2147483647 h 855"/>
                <a:gd name="T26" fmla="*/ 2147483647 w 15572"/>
                <a:gd name="T27" fmla="*/ 2147483647 h 855"/>
                <a:gd name="T28" fmla="*/ 2147483647 w 15572"/>
                <a:gd name="T29" fmla="*/ 0 h 8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Google Shape;1413;p27"/>
            <p:cNvSpPr>
              <a:spLocks/>
            </p:cNvSpPr>
            <p:nvPr/>
          </p:nvSpPr>
          <p:spPr bwMode="auto">
            <a:xfrm flipH="1">
              <a:off x="2764773" y="3062163"/>
              <a:ext cx="433463" cy="39281"/>
            </a:xfrm>
            <a:custGeom>
              <a:avLst/>
              <a:gdLst>
                <a:gd name="T0" fmla="*/ 2147483647 w 15830"/>
                <a:gd name="T1" fmla="*/ 16349687 h 1421"/>
                <a:gd name="T2" fmla="*/ 2147483647 w 15830"/>
                <a:gd name="T3" fmla="*/ 2147483647 h 1421"/>
                <a:gd name="T4" fmla="*/ 2147483647 w 15830"/>
                <a:gd name="T5" fmla="*/ 2147483647 h 1421"/>
                <a:gd name="T6" fmla="*/ 2147483647 w 15830"/>
                <a:gd name="T7" fmla="*/ 2147483647 h 1421"/>
                <a:gd name="T8" fmla="*/ 2147483647 w 15830"/>
                <a:gd name="T9" fmla="*/ 2147483647 h 1421"/>
                <a:gd name="T10" fmla="*/ 2147483647 w 15830"/>
                <a:gd name="T11" fmla="*/ 2147483647 h 1421"/>
                <a:gd name="T12" fmla="*/ 2147483647 w 15830"/>
                <a:gd name="T13" fmla="*/ 2147483647 h 1421"/>
                <a:gd name="T14" fmla="*/ 2147483647 w 15830"/>
                <a:gd name="T15" fmla="*/ 2147483647 h 1421"/>
                <a:gd name="T16" fmla="*/ 2147483647 w 15830"/>
                <a:gd name="T17" fmla="*/ 2147483647 h 1421"/>
                <a:gd name="T18" fmla="*/ 15172848 w 15830"/>
                <a:gd name="T19" fmla="*/ 2147483647 h 1421"/>
                <a:gd name="T20" fmla="*/ 15172848 w 15830"/>
                <a:gd name="T21" fmla="*/ 2147483647 h 1421"/>
                <a:gd name="T22" fmla="*/ 2147483647 w 15830"/>
                <a:gd name="T23" fmla="*/ 2147483647 h 1421"/>
                <a:gd name="T24" fmla="*/ 2147483647 w 15830"/>
                <a:gd name="T25" fmla="*/ 2147483647 h 1421"/>
                <a:gd name="T26" fmla="*/ 2147483647 w 15830"/>
                <a:gd name="T27" fmla="*/ 2147483647 h 1421"/>
                <a:gd name="T28" fmla="*/ 2147483647 w 15830"/>
                <a:gd name="T29" fmla="*/ 2147483647 h 1421"/>
                <a:gd name="T30" fmla="*/ 2147483647 w 15830"/>
                <a:gd name="T31" fmla="*/ 16349687 h 14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Google Shape;1414;p27"/>
            <p:cNvSpPr>
              <a:spLocks/>
            </p:cNvSpPr>
            <p:nvPr/>
          </p:nvSpPr>
          <p:spPr bwMode="auto">
            <a:xfrm flipH="1">
              <a:off x="2737384" y="3181195"/>
              <a:ext cx="381066" cy="116651"/>
            </a:xfrm>
            <a:custGeom>
              <a:avLst/>
              <a:gdLst>
                <a:gd name="T0" fmla="*/ 2147483647 w 13908"/>
                <a:gd name="T1" fmla="*/ 0 h 4279"/>
                <a:gd name="T2" fmla="*/ 2147483647 w 13908"/>
                <a:gd name="T3" fmla="*/ 2147483647 h 4279"/>
                <a:gd name="T4" fmla="*/ 2147483647 w 13908"/>
                <a:gd name="T5" fmla="*/ 2147483647 h 4279"/>
                <a:gd name="T6" fmla="*/ 2147483647 w 13908"/>
                <a:gd name="T7" fmla="*/ 2147483647 h 4279"/>
                <a:gd name="T8" fmla="*/ 2147483647 w 13908"/>
                <a:gd name="T9" fmla="*/ 2147483647 h 4279"/>
                <a:gd name="T10" fmla="*/ 2147483647 w 13908"/>
                <a:gd name="T11" fmla="*/ 2147483647 h 4279"/>
                <a:gd name="T12" fmla="*/ 15220611 w 13908"/>
                <a:gd name="T13" fmla="*/ 2147483647 h 4279"/>
                <a:gd name="T14" fmla="*/ 2147483647 w 13908"/>
                <a:gd name="T15" fmla="*/ 2147483647 h 4279"/>
                <a:gd name="T16" fmla="*/ 2147483647 w 13908"/>
                <a:gd name="T17" fmla="*/ 2147483647 h 4279"/>
                <a:gd name="T18" fmla="*/ 2147483647 w 13908"/>
                <a:gd name="T19" fmla="*/ 2147483647 h 4279"/>
                <a:gd name="T20" fmla="*/ 2147483647 w 13908"/>
                <a:gd name="T21" fmla="*/ 2147483647 h 4279"/>
                <a:gd name="T22" fmla="*/ 2147483647 w 13908"/>
                <a:gd name="T23" fmla="*/ 0 h 42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Google Shape;1415;p27"/>
            <p:cNvSpPr>
              <a:spLocks/>
            </p:cNvSpPr>
            <p:nvPr/>
          </p:nvSpPr>
          <p:spPr bwMode="auto">
            <a:xfrm flipH="1">
              <a:off x="2688559" y="3325224"/>
              <a:ext cx="306044" cy="134506"/>
            </a:xfrm>
            <a:custGeom>
              <a:avLst/>
              <a:gdLst>
                <a:gd name="T0" fmla="*/ 2147483647 w 11167"/>
                <a:gd name="T1" fmla="*/ 15345767 h 4898"/>
                <a:gd name="T2" fmla="*/ 2147483647 w 11167"/>
                <a:gd name="T3" fmla="*/ 2147483647 h 4898"/>
                <a:gd name="T4" fmla="*/ 2147483647 w 11167"/>
                <a:gd name="T5" fmla="*/ 2147483647 h 4898"/>
                <a:gd name="T6" fmla="*/ 2147483647 w 11167"/>
                <a:gd name="T7" fmla="*/ 2147483647 h 4898"/>
                <a:gd name="T8" fmla="*/ 2147483647 w 11167"/>
                <a:gd name="T9" fmla="*/ 2147483647 h 4898"/>
                <a:gd name="T10" fmla="*/ 2147483647 w 11167"/>
                <a:gd name="T11" fmla="*/ 2147483647 h 4898"/>
                <a:gd name="T12" fmla="*/ 15232945 w 11167"/>
                <a:gd name="T13" fmla="*/ 2147483647 h 4898"/>
                <a:gd name="T14" fmla="*/ 2147483647 w 11167"/>
                <a:gd name="T15" fmla="*/ 2147483647 h 4898"/>
                <a:gd name="T16" fmla="*/ 2147483647 w 11167"/>
                <a:gd name="T17" fmla="*/ 2147483647 h 4898"/>
                <a:gd name="T18" fmla="*/ 2147483647 w 11167"/>
                <a:gd name="T19" fmla="*/ 2147483647 h 4898"/>
                <a:gd name="T20" fmla="*/ 2147483647 w 11167"/>
                <a:gd name="T21" fmla="*/ 2147483647 h 4898"/>
                <a:gd name="T22" fmla="*/ 2147483647 w 11167"/>
                <a:gd name="T23" fmla="*/ 15345767 h 48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Google Shape;1416;p27"/>
            <p:cNvSpPr>
              <a:spLocks/>
            </p:cNvSpPr>
            <p:nvPr/>
          </p:nvSpPr>
          <p:spPr bwMode="auto">
            <a:xfrm flipH="1">
              <a:off x="2637354" y="3428781"/>
              <a:ext cx="203632" cy="161883"/>
            </a:xfrm>
            <a:custGeom>
              <a:avLst/>
              <a:gdLst>
                <a:gd name="T0" fmla="*/ 2147483647 w 7426"/>
                <a:gd name="T1" fmla="*/ 15215714 h 5909"/>
                <a:gd name="T2" fmla="*/ 2147483647 w 7426"/>
                <a:gd name="T3" fmla="*/ 2147483647 h 5909"/>
                <a:gd name="T4" fmla="*/ 2147483647 w 7426"/>
                <a:gd name="T5" fmla="*/ 2147483647 h 5909"/>
                <a:gd name="T6" fmla="*/ 15258333 w 7426"/>
                <a:gd name="T7" fmla="*/ 2147483647 h 5909"/>
                <a:gd name="T8" fmla="*/ 2147483647 w 7426"/>
                <a:gd name="T9" fmla="*/ 2147483647 h 5909"/>
                <a:gd name="T10" fmla="*/ 2147483647 w 7426"/>
                <a:gd name="T11" fmla="*/ 2147483647 h 5909"/>
                <a:gd name="T12" fmla="*/ 2147483647 w 7426"/>
                <a:gd name="T13" fmla="*/ 15215714 h 59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0" name="Google Shape;1417;p27"/>
            <p:cNvSpPr>
              <a:spLocks/>
            </p:cNvSpPr>
            <p:nvPr/>
          </p:nvSpPr>
          <p:spPr bwMode="auto">
            <a:xfrm flipH="1">
              <a:off x="2521843" y="3519246"/>
              <a:ext cx="139328" cy="161883"/>
            </a:xfrm>
            <a:custGeom>
              <a:avLst/>
              <a:gdLst>
                <a:gd name="T0" fmla="*/ 2147483647 w 5087"/>
                <a:gd name="T1" fmla="*/ 0 h 5913"/>
                <a:gd name="T2" fmla="*/ 2147483647 w 5087"/>
                <a:gd name="T3" fmla="*/ 0 h 5913"/>
                <a:gd name="T4" fmla="*/ 2147483647 w 5087"/>
                <a:gd name="T5" fmla="*/ 2147483647 h 5913"/>
                <a:gd name="T6" fmla="*/ 2147483647 w 5087"/>
                <a:gd name="T7" fmla="*/ 2147483647 h 5913"/>
                <a:gd name="T8" fmla="*/ 0 w 5087"/>
                <a:gd name="T9" fmla="*/ 2147483647 h 5913"/>
                <a:gd name="T10" fmla="*/ 2147483647 w 5087"/>
                <a:gd name="T11" fmla="*/ 2147483647 h 5913"/>
                <a:gd name="T12" fmla="*/ 2147483647 w 5087"/>
                <a:gd name="T13" fmla="*/ 2147483647 h 5913"/>
                <a:gd name="T14" fmla="*/ 2147483647 w 5087"/>
                <a:gd name="T15" fmla="*/ 0 h 59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1" name="Google Shape;1418;p27"/>
            <p:cNvSpPr>
              <a:spLocks/>
            </p:cNvSpPr>
            <p:nvPr/>
          </p:nvSpPr>
          <p:spPr bwMode="auto">
            <a:xfrm flipH="1">
              <a:off x="2021694" y="3451398"/>
              <a:ext cx="39298" cy="202354"/>
            </a:xfrm>
            <a:custGeom>
              <a:avLst/>
              <a:gdLst>
                <a:gd name="T0" fmla="*/ 0 w 1408"/>
                <a:gd name="T1" fmla="*/ 15178193 h 7389"/>
                <a:gd name="T2" fmla="*/ 0 w 1408"/>
                <a:gd name="T3" fmla="*/ 15178193 h 7389"/>
                <a:gd name="T4" fmla="*/ 2147483647 w 1408"/>
                <a:gd name="T5" fmla="*/ 2147483647 h 7389"/>
                <a:gd name="T6" fmla="*/ 2147483647 w 1408"/>
                <a:gd name="T7" fmla="*/ 2147483647 h 7389"/>
                <a:gd name="T8" fmla="*/ 2147483647 w 1408"/>
                <a:gd name="T9" fmla="*/ 2147483647 h 7389"/>
                <a:gd name="T10" fmla="*/ 2147483647 w 1408"/>
                <a:gd name="T11" fmla="*/ 2147483647 h 7389"/>
                <a:gd name="T12" fmla="*/ 2147483647 w 1408"/>
                <a:gd name="T13" fmla="*/ 2147483647 h 7389"/>
                <a:gd name="T14" fmla="*/ 0 w 1408"/>
                <a:gd name="T15" fmla="*/ 15178193 h 73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Google Shape;1419;p27"/>
            <p:cNvSpPr>
              <a:spLocks/>
            </p:cNvSpPr>
            <p:nvPr/>
          </p:nvSpPr>
          <p:spPr bwMode="auto">
            <a:xfrm flipH="1">
              <a:off x="1906183" y="3408546"/>
              <a:ext cx="55969" cy="191641"/>
            </a:xfrm>
            <a:custGeom>
              <a:avLst/>
              <a:gdLst>
                <a:gd name="T0" fmla="*/ 14265732 w 2076"/>
                <a:gd name="T1" fmla="*/ 15098012 h 7007"/>
                <a:gd name="T2" fmla="*/ 2147483647 w 2076"/>
                <a:gd name="T3" fmla="*/ 2147483647 h 7007"/>
                <a:gd name="T4" fmla="*/ 2147483647 w 2076"/>
                <a:gd name="T5" fmla="*/ 2147483647 h 7007"/>
                <a:gd name="T6" fmla="*/ 2147483647 w 2076"/>
                <a:gd name="T7" fmla="*/ 2147483647 h 7007"/>
                <a:gd name="T8" fmla="*/ 2147483647 w 2076"/>
                <a:gd name="T9" fmla="*/ 2147483647 h 7007"/>
                <a:gd name="T10" fmla="*/ 2147483647 w 2076"/>
                <a:gd name="T11" fmla="*/ 2147483647 h 7007"/>
                <a:gd name="T12" fmla="*/ 14265732 w 2076"/>
                <a:gd name="T13" fmla="*/ 15098012 h 70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3" name="Google Shape;1420;p27"/>
            <p:cNvSpPr>
              <a:spLocks/>
            </p:cNvSpPr>
            <p:nvPr/>
          </p:nvSpPr>
          <p:spPr bwMode="auto">
            <a:xfrm flipH="1">
              <a:off x="1775192" y="3357362"/>
              <a:ext cx="79785" cy="170216"/>
            </a:xfrm>
            <a:custGeom>
              <a:avLst/>
              <a:gdLst>
                <a:gd name="T0" fmla="*/ 0 w 2933"/>
                <a:gd name="T1" fmla="*/ 15289270 h 6206"/>
                <a:gd name="T2" fmla="*/ 0 w 2933"/>
                <a:gd name="T3" fmla="*/ 15289270 h 6206"/>
                <a:gd name="T4" fmla="*/ 2147483647 w 2933"/>
                <a:gd name="T5" fmla="*/ 2147483647 h 6206"/>
                <a:gd name="T6" fmla="*/ 2147483647 w 2933"/>
                <a:gd name="T7" fmla="*/ 2147483647 h 6206"/>
                <a:gd name="T8" fmla="*/ 2147483647 w 2933"/>
                <a:gd name="T9" fmla="*/ 2147483647 h 6206"/>
                <a:gd name="T10" fmla="*/ 2147483647 w 2933"/>
                <a:gd name="T11" fmla="*/ 2147483647 h 6206"/>
                <a:gd name="T12" fmla="*/ 2147483647 w 2933"/>
                <a:gd name="T13" fmla="*/ 2147483647 h 6206"/>
                <a:gd name="T14" fmla="*/ 0 w 2933"/>
                <a:gd name="T15" fmla="*/ 15289270 h 62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Google Shape;1421;p27"/>
            <p:cNvSpPr>
              <a:spLocks/>
            </p:cNvSpPr>
            <p:nvPr/>
          </p:nvSpPr>
          <p:spPr bwMode="auto">
            <a:xfrm flipH="1">
              <a:off x="1652536" y="3297846"/>
              <a:ext cx="86931" cy="145219"/>
            </a:xfrm>
            <a:custGeom>
              <a:avLst/>
              <a:gdLst>
                <a:gd name="T0" fmla="*/ 14881002 w 3191"/>
                <a:gd name="T1" fmla="*/ 0 h 5281"/>
                <a:gd name="T2" fmla="*/ 14881002 w 3191"/>
                <a:gd name="T3" fmla="*/ 0 h 5281"/>
                <a:gd name="T4" fmla="*/ 2147483647 w 3191"/>
                <a:gd name="T5" fmla="*/ 2147483647 h 5281"/>
                <a:gd name="T6" fmla="*/ 2147483647 w 3191"/>
                <a:gd name="T7" fmla="*/ 2147483647 h 5281"/>
                <a:gd name="T8" fmla="*/ 2147483647 w 3191"/>
                <a:gd name="T9" fmla="*/ 2147483647 h 5281"/>
                <a:gd name="T10" fmla="*/ 2147483647 w 3191"/>
                <a:gd name="T11" fmla="*/ 2147483647 h 5281"/>
                <a:gd name="T12" fmla="*/ 14881002 w 3191"/>
                <a:gd name="T13" fmla="*/ 0 h 52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Google Shape;1422;p27"/>
            <p:cNvSpPr>
              <a:spLocks/>
            </p:cNvSpPr>
            <p:nvPr/>
          </p:nvSpPr>
          <p:spPr bwMode="auto">
            <a:xfrm flipH="1">
              <a:off x="1547742" y="3239521"/>
              <a:ext cx="80977" cy="130935"/>
            </a:xfrm>
            <a:custGeom>
              <a:avLst/>
              <a:gdLst>
                <a:gd name="T0" fmla="*/ 14520449 w 2990"/>
                <a:gd name="T1" fmla="*/ 0 h 4779"/>
                <a:gd name="T2" fmla="*/ 2147483647 w 2990"/>
                <a:gd name="T3" fmla="*/ 2147483647 h 4779"/>
                <a:gd name="T4" fmla="*/ 2147483647 w 2990"/>
                <a:gd name="T5" fmla="*/ 2147483647 h 4779"/>
                <a:gd name="T6" fmla="*/ 2147483647 w 2990"/>
                <a:gd name="T7" fmla="*/ 2147483647 h 4779"/>
                <a:gd name="T8" fmla="*/ 2147483647 w 2990"/>
                <a:gd name="T9" fmla="*/ 2147483647 h 4779"/>
                <a:gd name="T10" fmla="*/ 14520449 w 2990"/>
                <a:gd name="T11" fmla="*/ 0 h 47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Google Shape;1423;p27"/>
            <p:cNvSpPr>
              <a:spLocks/>
            </p:cNvSpPr>
            <p:nvPr/>
          </p:nvSpPr>
          <p:spPr bwMode="auto">
            <a:xfrm flipH="1">
              <a:off x="1472720" y="3171672"/>
              <a:ext cx="96457" cy="38090"/>
            </a:xfrm>
            <a:custGeom>
              <a:avLst/>
              <a:gdLst>
                <a:gd name="T0" fmla="*/ 0 w 3535"/>
                <a:gd name="T1" fmla="*/ 16254631 h 1380"/>
                <a:gd name="T2" fmla="*/ 0 w 3535"/>
                <a:gd name="T3" fmla="*/ 16254631 h 1380"/>
                <a:gd name="T4" fmla="*/ 2147483647 w 3535"/>
                <a:gd name="T5" fmla="*/ 2147483647 h 1380"/>
                <a:gd name="T6" fmla="*/ 2147483647 w 3535"/>
                <a:gd name="T7" fmla="*/ 2147483647 h 1380"/>
                <a:gd name="T8" fmla="*/ 2147483647 w 3535"/>
                <a:gd name="T9" fmla="*/ 2147483647 h 1380"/>
                <a:gd name="T10" fmla="*/ 0 w 3535"/>
                <a:gd name="T11" fmla="*/ 16254631 h 13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7" name="Google Shape;1424;p27"/>
            <p:cNvSpPr>
              <a:spLocks/>
            </p:cNvSpPr>
            <p:nvPr/>
          </p:nvSpPr>
          <p:spPr bwMode="auto">
            <a:xfrm flipH="1">
              <a:off x="1464384" y="3057402"/>
              <a:ext cx="103603" cy="21426"/>
            </a:xfrm>
            <a:custGeom>
              <a:avLst/>
              <a:gdLst>
                <a:gd name="T0" fmla="*/ 2147483647 w 3782"/>
                <a:gd name="T1" fmla="*/ 16021092 h 779"/>
                <a:gd name="T2" fmla="*/ 2147483647 w 3782"/>
                <a:gd name="T3" fmla="*/ 125903824 h 779"/>
                <a:gd name="T4" fmla="*/ 15211671 w 3782"/>
                <a:gd name="T5" fmla="*/ 2147483647 h 779"/>
                <a:gd name="T6" fmla="*/ 2147483647 w 3782"/>
                <a:gd name="T7" fmla="*/ 2147483647 h 779"/>
                <a:gd name="T8" fmla="*/ 2147483647 w 3782"/>
                <a:gd name="T9" fmla="*/ 2147483647 h 779"/>
                <a:gd name="T10" fmla="*/ 2147483647 w 3782"/>
                <a:gd name="T11" fmla="*/ 2147483647 h 779"/>
                <a:gd name="T12" fmla="*/ 2147483647 w 3782"/>
                <a:gd name="T13" fmla="*/ 739961625 h 779"/>
                <a:gd name="T14" fmla="*/ 2147483647 w 3782"/>
                <a:gd name="T15" fmla="*/ 16021092 h 7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" name="Google Shape;1425;p27"/>
            <p:cNvSpPr>
              <a:spLocks/>
            </p:cNvSpPr>
            <p:nvPr/>
          </p:nvSpPr>
          <p:spPr bwMode="auto">
            <a:xfrm flipH="1">
              <a:off x="1462003" y="2913373"/>
              <a:ext cx="104793" cy="23806"/>
            </a:xfrm>
            <a:custGeom>
              <a:avLst/>
              <a:gdLst>
                <a:gd name="T0" fmla="*/ 2147483647 w 3843"/>
                <a:gd name="T1" fmla="*/ 0 h 867"/>
                <a:gd name="T2" fmla="*/ 2147483647 w 3843"/>
                <a:gd name="T3" fmla="*/ 0 h 867"/>
                <a:gd name="T4" fmla="*/ 0 w 3843"/>
                <a:gd name="T5" fmla="*/ 2147483647 h 867"/>
                <a:gd name="T6" fmla="*/ 2147483647 w 3843"/>
                <a:gd name="T7" fmla="*/ 2147483647 h 867"/>
                <a:gd name="T8" fmla="*/ 2147483647 w 3843"/>
                <a:gd name="T9" fmla="*/ 2147483647 h 867"/>
                <a:gd name="T10" fmla="*/ 2147483647 w 3843"/>
                <a:gd name="T11" fmla="*/ 2147483647 h 867"/>
                <a:gd name="T12" fmla="*/ 2147483647 w 3843"/>
                <a:gd name="T13" fmla="*/ 1498354198 h 867"/>
                <a:gd name="T14" fmla="*/ 2147483647 w 3843"/>
                <a:gd name="T15" fmla="*/ 0 h 8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Google Shape;1426;p27"/>
            <p:cNvSpPr>
              <a:spLocks/>
            </p:cNvSpPr>
            <p:nvPr/>
          </p:nvSpPr>
          <p:spPr bwMode="auto">
            <a:xfrm flipH="1">
              <a:off x="1462003" y="2740777"/>
              <a:ext cx="104793" cy="17855"/>
            </a:xfrm>
            <a:custGeom>
              <a:avLst/>
              <a:gdLst>
                <a:gd name="T0" fmla="*/ 2147483647 w 3811"/>
                <a:gd name="T1" fmla="*/ 0 h 652"/>
                <a:gd name="T2" fmla="*/ 2147483647 w 3811"/>
                <a:gd name="T3" fmla="*/ 631574071 h 652"/>
                <a:gd name="T4" fmla="*/ 15426981 w 3811"/>
                <a:gd name="T5" fmla="*/ 2147483647 h 652"/>
                <a:gd name="T6" fmla="*/ 2147483647 w 3811"/>
                <a:gd name="T7" fmla="*/ 2147483647 h 652"/>
                <a:gd name="T8" fmla="*/ 2147483647 w 3811"/>
                <a:gd name="T9" fmla="*/ 2147483647 h 652"/>
                <a:gd name="T10" fmla="*/ 2147483647 w 3811"/>
                <a:gd name="T11" fmla="*/ 2147483647 h 652"/>
                <a:gd name="T12" fmla="*/ 2147483647 w 3811"/>
                <a:gd name="T13" fmla="*/ 2147483647 h 652"/>
                <a:gd name="T14" fmla="*/ 2147483647 w 3811"/>
                <a:gd name="T15" fmla="*/ 323375629 h 652"/>
                <a:gd name="T16" fmla="*/ 2147483647 w 3811"/>
                <a:gd name="T17" fmla="*/ 0 h 6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Google Shape;1427;p27"/>
            <p:cNvSpPr>
              <a:spLocks/>
            </p:cNvSpPr>
            <p:nvPr/>
          </p:nvSpPr>
          <p:spPr bwMode="auto">
            <a:xfrm flipH="1">
              <a:off x="1472720" y="2584845"/>
              <a:ext cx="92885" cy="13093"/>
            </a:xfrm>
            <a:custGeom>
              <a:avLst/>
              <a:gdLst>
                <a:gd name="T0" fmla="*/ 2147483647 w 3411"/>
                <a:gd name="T1" fmla="*/ 0 h 461"/>
                <a:gd name="T2" fmla="*/ 2147483647 w 3411"/>
                <a:gd name="T3" fmla="*/ 0 h 461"/>
                <a:gd name="T4" fmla="*/ 14841694 w 3411"/>
                <a:gd name="T5" fmla="*/ 2147483647 h 461"/>
                <a:gd name="T6" fmla="*/ 2147483647 w 3411"/>
                <a:gd name="T7" fmla="*/ 2147483647 h 461"/>
                <a:gd name="T8" fmla="*/ 2147483647 w 3411"/>
                <a:gd name="T9" fmla="*/ 2147483647 h 461"/>
                <a:gd name="T10" fmla="*/ 2147483647 w 3411"/>
                <a:gd name="T11" fmla="*/ 2147483647 h 461"/>
                <a:gd name="T12" fmla="*/ 2147483647 w 3411"/>
                <a:gd name="T13" fmla="*/ 2147483647 h 461"/>
                <a:gd name="T14" fmla="*/ 2147483647 w 3411"/>
                <a:gd name="T15" fmla="*/ 0 h 4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1" name="Google Shape;1428;p27"/>
            <p:cNvSpPr>
              <a:spLocks/>
            </p:cNvSpPr>
            <p:nvPr/>
          </p:nvSpPr>
          <p:spPr bwMode="auto">
            <a:xfrm flipH="1">
              <a:off x="1476292" y="2450339"/>
              <a:ext cx="89313" cy="14284"/>
            </a:xfrm>
            <a:custGeom>
              <a:avLst/>
              <a:gdLst>
                <a:gd name="T0" fmla="*/ 2147483647 w 3230"/>
                <a:gd name="T1" fmla="*/ 0 h 520"/>
                <a:gd name="T2" fmla="*/ 2147483647 w 3230"/>
                <a:gd name="T3" fmla="*/ 1986489560 h 520"/>
                <a:gd name="T4" fmla="*/ 0 w 3230"/>
                <a:gd name="T5" fmla="*/ 2147483647 h 520"/>
                <a:gd name="T6" fmla="*/ 2147483647 w 3230"/>
                <a:gd name="T7" fmla="*/ 2147483647 h 520"/>
                <a:gd name="T8" fmla="*/ 2147483647 w 3230"/>
                <a:gd name="T9" fmla="*/ 2147483647 h 520"/>
                <a:gd name="T10" fmla="*/ 2147483647 w 3230"/>
                <a:gd name="T11" fmla="*/ 2147483647 h 520"/>
                <a:gd name="T12" fmla="*/ 2147483647 w 3230"/>
                <a:gd name="T13" fmla="*/ 2147483647 h 520"/>
                <a:gd name="T14" fmla="*/ 2147483647 w 3230"/>
                <a:gd name="T15" fmla="*/ 2147483647 h 520"/>
                <a:gd name="T16" fmla="*/ 2147483647 w 3230"/>
                <a:gd name="T17" fmla="*/ 0 h 5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Google Shape;1429;p27"/>
            <p:cNvSpPr>
              <a:spLocks/>
            </p:cNvSpPr>
            <p:nvPr/>
          </p:nvSpPr>
          <p:spPr bwMode="auto">
            <a:xfrm flipH="1">
              <a:off x="1489392" y="2300358"/>
              <a:ext cx="76213" cy="16664"/>
            </a:xfrm>
            <a:custGeom>
              <a:avLst/>
              <a:gdLst>
                <a:gd name="T0" fmla="*/ 2147483647 w 2774"/>
                <a:gd name="T1" fmla="*/ 0 h 637"/>
                <a:gd name="T2" fmla="*/ 2147483647 w 2774"/>
                <a:gd name="T3" fmla="*/ 722643725 h 637"/>
                <a:gd name="T4" fmla="*/ 0 w 2774"/>
                <a:gd name="T5" fmla="*/ 2147483647 h 637"/>
                <a:gd name="T6" fmla="*/ 2147483647 w 2774"/>
                <a:gd name="T7" fmla="*/ 2147483647 h 637"/>
                <a:gd name="T8" fmla="*/ 2147483647 w 2774"/>
                <a:gd name="T9" fmla="*/ 2147483647 h 637"/>
                <a:gd name="T10" fmla="*/ 2147483647 w 2774"/>
                <a:gd name="T11" fmla="*/ 2147483647 h 637"/>
                <a:gd name="T12" fmla="*/ 2147483647 w 2774"/>
                <a:gd name="T13" fmla="*/ 2147483647 h 637"/>
                <a:gd name="T14" fmla="*/ 2147483647 w 2774"/>
                <a:gd name="T15" fmla="*/ 49178917 h 637"/>
                <a:gd name="T16" fmla="*/ 2147483647 w 2774"/>
                <a:gd name="T17" fmla="*/ 0 h 6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Google Shape;1430;p27"/>
            <p:cNvSpPr>
              <a:spLocks/>
            </p:cNvSpPr>
            <p:nvPr/>
          </p:nvSpPr>
          <p:spPr bwMode="auto">
            <a:xfrm flipH="1">
              <a:off x="1498919" y="2167042"/>
              <a:ext cx="66687" cy="32139"/>
            </a:xfrm>
            <a:custGeom>
              <a:avLst/>
              <a:gdLst>
                <a:gd name="T0" fmla="*/ 2147483647 w 2407"/>
                <a:gd name="T1" fmla="*/ 0 h 1181"/>
                <a:gd name="T2" fmla="*/ 2147483647 w 2407"/>
                <a:gd name="T3" fmla="*/ 134362736 h 1181"/>
                <a:gd name="T4" fmla="*/ 0 w 2407"/>
                <a:gd name="T5" fmla="*/ 2147483647 h 1181"/>
                <a:gd name="T6" fmla="*/ 2147483647 w 2407"/>
                <a:gd name="T7" fmla="*/ 2147483647 h 1181"/>
                <a:gd name="T8" fmla="*/ 2147483647 w 2407"/>
                <a:gd name="T9" fmla="*/ 2147483647 h 1181"/>
                <a:gd name="T10" fmla="*/ 2147483647 w 2407"/>
                <a:gd name="T11" fmla="*/ 2147483647 h 1181"/>
                <a:gd name="T12" fmla="*/ 2147483647 w 2407"/>
                <a:gd name="T13" fmla="*/ 2147483647 h 1181"/>
                <a:gd name="T14" fmla="*/ 2147483647 w 2407"/>
                <a:gd name="T15" fmla="*/ 1477502707 h 1181"/>
                <a:gd name="T16" fmla="*/ 2147483647 w 2407"/>
                <a:gd name="T17" fmla="*/ 0 h 1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Google Shape;1431;p27"/>
            <p:cNvSpPr>
              <a:spLocks/>
            </p:cNvSpPr>
            <p:nvPr/>
          </p:nvSpPr>
          <p:spPr bwMode="auto">
            <a:xfrm flipH="1">
              <a:off x="2820742" y="1543315"/>
              <a:ext cx="38107" cy="47613"/>
            </a:xfrm>
            <a:custGeom>
              <a:avLst/>
              <a:gdLst>
                <a:gd name="T0" fmla="*/ 0 w 1371"/>
                <a:gd name="T1" fmla="*/ 14899599 h 1747"/>
                <a:gd name="T2" fmla="*/ 2147483647 w 1371"/>
                <a:gd name="T3" fmla="*/ 2147483647 h 1747"/>
                <a:gd name="T4" fmla="*/ 2147483647 w 1371"/>
                <a:gd name="T5" fmla="*/ 2147483647 h 1747"/>
                <a:gd name="T6" fmla="*/ 0 w 1371"/>
                <a:gd name="T7" fmla="*/ 14899599 h 17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Google Shape;1432;p27"/>
            <p:cNvSpPr>
              <a:spLocks/>
            </p:cNvSpPr>
            <p:nvPr/>
          </p:nvSpPr>
          <p:spPr bwMode="auto">
            <a:xfrm flipH="1">
              <a:off x="2746911" y="1551648"/>
              <a:ext cx="40488" cy="47613"/>
            </a:xfrm>
            <a:custGeom>
              <a:avLst/>
              <a:gdLst>
                <a:gd name="T0" fmla="*/ 16196331 w 1468"/>
                <a:gd name="T1" fmla="*/ 17194031 h 1701"/>
                <a:gd name="T2" fmla="*/ 2147483647 w 1468"/>
                <a:gd name="T3" fmla="*/ 2147483647 h 1701"/>
                <a:gd name="T4" fmla="*/ 2147483647 w 1468"/>
                <a:gd name="T5" fmla="*/ 17194031 h 1701"/>
                <a:gd name="T6" fmla="*/ 16196331 w 1468"/>
                <a:gd name="T7" fmla="*/ 17194031 h 170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6" name="Google Shape;1433;p27"/>
            <p:cNvSpPr>
              <a:spLocks/>
            </p:cNvSpPr>
            <p:nvPr/>
          </p:nvSpPr>
          <p:spPr bwMode="auto">
            <a:xfrm flipH="1">
              <a:off x="2661171" y="1548076"/>
              <a:ext cx="47633" cy="51184"/>
            </a:xfrm>
            <a:custGeom>
              <a:avLst/>
              <a:gdLst>
                <a:gd name="T0" fmla="*/ 2147483647 w 1740"/>
                <a:gd name="T1" fmla="*/ 0 h 1827"/>
                <a:gd name="T2" fmla="*/ 0 w 1740"/>
                <a:gd name="T3" fmla="*/ 2147483647 h 1827"/>
                <a:gd name="T4" fmla="*/ 2147483647 w 1740"/>
                <a:gd name="T5" fmla="*/ 2147483647 h 1827"/>
                <a:gd name="T6" fmla="*/ 2147483647 w 1740"/>
                <a:gd name="T7" fmla="*/ 0 h 18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7" name="Google Shape;1434;p27"/>
            <p:cNvSpPr>
              <a:spLocks/>
            </p:cNvSpPr>
            <p:nvPr/>
          </p:nvSpPr>
          <p:spPr bwMode="auto">
            <a:xfrm flipH="1">
              <a:off x="2579003" y="1533792"/>
              <a:ext cx="39298" cy="46423"/>
            </a:xfrm>
            <a:custGeom>
              <a:avLst/>
              <a:gdLst>
                <a:gd name="T0" fmla="*/ 2147483647 w 1450"/>
                <a:gd name="T1" fmla="*/ 0 h 1661"/>
                <a:gd name="T2" fmla="*/ 14572186 w 1450"/>
                <a:gd name="T3" fmla="*/ 2147483647 h 1661"/>
                <a:gd name="T4" fmla="*/ 2147483647 w 1450"/>
                <a:gd name="T5" fmla="*/ 2147483647 h 1661"/>
                <a:gd name="T6" fmla="*/ 2147483647 w 1450"/>
                <a:gd name="T7" fmla="*/ 0 h 16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Google Shape;1435;p27"/>
            <p:cNvSpPr>
              <a:spLocks/>
            </p:cNvSpPr>
            <p:nvPr/>
          </p:nvSpPr>
          <p:spPr bwMode="auto">
            <a:xfrm flipH="1">
              <a:off x="2501599" y="1504035"/>
              <a:ext cx="39297" cy="45232"/>
            </a:xfrm>
            <a:custGeom>
              <a:avLst/>
              <a:gdLst>
                <a:gd name="T0" fmla="*/ 2147483647 w 1450"/>
                <a:gd name="T1" fmla="*/ 17191939 h 1616"/>
                <a:gd name="T2" fmla="*/ 0 w 1450"/>
                <a:gd name="T3" fmla="*/ 2147483647 h 1616"/>
                <a:gd name="T4" fmla="*/ 2147483647 w 1450"/>
                <a:gd name="T5" fmla="*/ 2147483647 h 1616"/>
                <a:gd name="T6" fmla="*/ 2147483647 w 1450"/>
                <a:gd name="T7" fmla="*/ 17191939 h 16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9" name="Google Shape;1436;p27"/>
            <p:cNvSpPr>
              <a:spLocks/>
            </p:cNvSpPr>
            <p:nvPr/>
          </p:nvSpPr>
          <p:spPr bwMode="auto">
            <a:xfrm flipH="1">
              <a:off x="2426576" y="1463564"/>
              <a:ext cx="45252" cy="47613"/>
            </a:xfrm>
            <a:custGeom>
              <a:avLst/>
              <a:gdLst>
                <a:gd name="T0" fmla="*/ 2147483647 w 1653"/>
                <a:gd name="T1" fmla="*/ 0 h 1741"/>
                <a:gd name="T2" fmla="*/ 15161665 w 1653"/>
                <a:gd name="T3" fmla="*/ 2147483647 h 1741"/>
                <a:gd name="T4" fmla="*/ 2147483647 w 1653"/>
                <a:gd name="T5" fmla="*/ 2147483647 h 1741"/>
                <a:gd name="T6" fmla="*/ 2147483647 w 1653"/>
                <a:gd name="T7" fmla="*/ 2147483647 h 1741"/>
                <a:gd name="T8" fmla="*/ 2147483647 w 1653"/>
                <a:gd name="T9" fmla="*/ 0 h 17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0" name="Google Shape;1437;p27"/>
            <p:cNvSpPr>
              <a:spLocks/>
            </p:cNvSpPr>
            <p:nvPr/>
          </p:nvSpPr>
          <p:spPr bwMode="auto">
            <a:xfrm flipH="1">
              <a:off x="1902610" y="3384740"/>
              <a:ext cx="722835" cy="670150"/>
            </a:xfrm>
            <a:custGeom>
              <a:avLst/>
              <a:gdLst>
                <a:gd name="T0" fmla="*/ 2147483647 w 26385"/>
                <a:gd name="T1" fmla="*/ 15244912 h 24446"/>
                <a:gd name="T2" fmla="*/ 2147483647 w 26385"/>
                <a:gd name="T3" fmla="*/ 2147483647 h 24446"/>
                <a:gd name="T4" fmla="*/ 2147483647 w 26385"/>
                <a:gd name="T5" fmla="*/ 2147483647 h 24446"/>
                <a:gd name="T6" fmla="*/ 2147483647 w 26385"/>
                <a:gd name="T7" fmla="*/ 2147483647 h 24446"/>
                <a:gd name="T8" fmla="*/ 2147483647 w 26385"/>
                <a:gd name="T9" fmla="*/ 2147483647 h 24446"/>
                <a:gd name="T10" fmla="*/ 2147483647 w 26385"/>
                <a:gd name="T11" fmla="*/ 2147483647 h 24446"/>
                <a:gd name="T12" fmla="*/ 2147483647 w 26385"/>
                <a:gd name="T13" fmla="*/ 2147483647 h 24446"/>
                <a:gd name="T14" fmla="*/ 2147483647 w 26385"/>
                <a:gd name="T15" fmla="*/ 2147483647 h 24446"/>
                <a:gd name="T16" fmla="*/ 2147483647 w 26385"/>
                <a:gd name="T17" fmla="*/ 2147483647 h 24446"/>
                <a:gd name="T18" fmla="*/ 2147483647 w 26385"/>
                <a:gd name="T19" fmla="*/ 2147483647 h 24446"/>
                <a:gd name="T20" fmla="*/ 2147483647 w 26385"/>
                <a:gd name="T21" fmla="*/ 2147483647 h 24446"/>
                <a:gd name="T22" fmla="*/ 2147483647 w 26385"/>
                <a:gd name="T23" fmla="*/ 2147483647 h 24446"/>
                <a:gd name="T24" fmla="*/ 2147483647 w 26385"/>
                <a:gd name="T25" fmla="*/ 2147483647 h 24446"/>
                <a:gd name="T26" fmla="*/ 2147483647 w 26385"/>
                <a:gd name="T27" fmla="*/ 2147483647 h 24446"/>
                <a:gd name="T28" fmla="*/ 2147483647 w 26385"/>
                <a:gd name="T29" fmla="*/ 2147483647 h 24446"/>
                <a:gd name="T30" fmla="*/ 2147483647 w 26385"/>
                <a:gd name="T31" fmla="*/ 2147483647 h 24446"/>
                <a:gd name="T32" fmla="*/ 2147483647 w 26385"/>
                <a:gd name="T33" fmla="*/ 15244912 h 244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1" name="Google Shape;1438;p27"/>
            <p:cNvSpPr>
              <a:spLocks/>
            </p:cNvSpPr>
            <p:nvPr/>
          </p:nvSpPr>
          <p:spPr bwMode="auto">
            <a:xfrm flipH="1">
              <a:off x="2038365" y="3384740"/>
              <a:ext cx="129801" cy="342812"/>
            </a:xfrm>
            <a:custGeom>
              <a:avLst/>
              <a:gdLst>
                <a:gd name="T0" fmla="*/ 0 w 4720"/>
                <a:gd name="T1" fmla="*/ 15291917 h 12498"/>
                <a:gd name="T2" fmla="*/ 2147483647 w 4720"/>
                <a:gd name="T3" fmla="*/ 2147483647 h 12498"/>
                <a:gd name="T4" fmla="*/ 2147483647 w 4720"/>
                <a:gd name="T5" fmla="*/ 2147483647 h 12498"/>
                <a:gd name="T6" fmla="*/ 2147483647 w 4720"/>
                <a:gd name="T7" fmla="*/ 2147483647 h 12498"/>
                <a:gd name="T8" fmla="*/ 2147483647 w 4720"/>
                <a:gd name="T9" fmla="*/ 2147483647 h 12498"/>
                <a:gd name="T10" fmla="*/ 2147483647 w 4720"/>
                <a:gd name="T11" fmla="*/ 2147483647 h 12498"/>
                <a:gd name="T12" fmla="*/ 2147483647 w 4720"/>
                <a:gd name="T13" fmla="*/ 2147483647 h 12498"/>
                <a:gd name="T14" fmla="*/ 2147483647 w 4720"/>
                <a:gd name="T15" fmla="*/ 2147483647 h 12498"/>
                <a:gd name="T16" fmla="*/ 2147483647 w 4720"/>
                <a:gd name="T17" fmla="*/ 2147483647 h 12498"/>
                <a:gd name="T18" fmla="*/ 2147483647 w 4720"/>
                <a:gd name="T19" fmla="*/ 2147483647 h 12498"/>
                <a:gd name="T20" fmla="*/ 2147483647 w 4720"/>
                <a:gd name="T21" fmla="*/ 2147483647 h 12498"/>
                <a:gd name="T22" fmla="*/ 2147483647 w 4720"/>
                <a:gd name="T23" fmla="*/ 2147483647 h 12498"/>
                <a:gd name="T24" fmla="*/ 2147483647 w 4720"/>
                <a:gd name="T25" fmla="*/ 2147483647 h 12498"/>
                <a:gd name="T26" fmla="*/ 2147483647 w 4720"/>
                <a:gd name="T27" fmla="*/ 2147483647 h 12498"/>
                <a:gd name="T28" fmla="*/ 2147483647 w 4720"/>
                <a:gd name="T29" fmla="*/ 2147483647 h 12498"/>
                <a:gd name="T30" fmla="*/ 2147483647 w 4720"/>
                <a:gd name="T31" fmla="*/ 2147483647 h 12498"/>
                <a:gd name="T32" fmla="*/ 2147483647 w 4720"/>
                <a:gd name="T33" fmla="*/ 2147483647 h 12498"/>
                <a:gd name="T34" fmla="*/ 2147483647 w 4720"/>
                <a:gd name="T35" fmla="*/ 2147483647 h 12498"/>
                <a:gd name="T36" fmla="*/ 2147483647 w 4720"/>
                <a:gd name="T37" fmla="*/ 2147483647 h 12498"/>
                <a:gd name="T38" fmla="*/ 2147483647 w 4720"/>
                <a:gd name="T39" fmla="*/ 2147483647 h 12498"/>
                <a:gd name="T40" fmla="*/ 2147483647 w 4720"/>
                <a:gd name="T41" fmla="*/ 2147483647 h 12498"/>
                <a:gd name="T42" fmla="*/ 2147483647 w 4720"/>
                <a:gd name="T43" fmla="*/ 2147483647 h 12498"/>
                <a:gd name="T44" fmla="*/ 0 w 4720"/>
                <a:gd name="T45" fmla="*/ 15291917 h 124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Google Shape;1439;p27"/>
            <p:cNvSpPr>
              <a:spLocks/>
            </p:cNvSpPr>
            <p:nvPr/>
          </p:nvSpPr>
          <p:spPr bwMode="auto">
            <a:xfrm flipH="1">
              <a:off x="2162212" y="3428781"/>
              <a:ext cx="432272" cy="454702"/>
            </a:xfrm>
            <a:custGeom>
              <a:avLst/>
              <a:gdLst>
                <a:gd name="T0" fmla="*/ 2147483647 w 15786"/>
                <a:gd name="T1" fmla="*/ 15072271 h 16635"/>
                <a:gd name="T2" fmla="*/ 2147483647 w 15786"/>
                <a:gd name="T3" fmla="*/ 15072271 h 16635"/>
                <a:gd name="T4" fmla="*/ 2147483647 w 15786"/>
                <a:gd name="T5" fmla="*/ 2147483647 h 16635"/>
                <a:gd name="T6" fmla="*/ 2147483647 w 15786"/>
                <a:gd name="T7" fmla="*/ 2147483647 h 16635"/>
                <a:gd name="T8" fmla="*/ 2147483647 w 15786"/>
                <a:gd name="T9" fmla="*/ 2147483647 h 16635"/>
                <a:gd name="T10" fmla="*/ 2147483647 w 15786"/>
                <a:gd name="T11" fmla="*/ 2147483647 h 16635"/>
                <a:gd name="T12" fmla="*/ 2147483647 w 15786"/>
                <a:gd name="T13" fmla="*/ 2147483647 h 16635"/>
                <a:gd name="T14" fmla="*/ 2147483647 w 15786"/>
                <a:gd name="T15" fmla="*/ 2147483647 h 16635"/>
                <a:gd name="T16" fmla="*/ 2147483647 w 15786"/>
                <a:gd name="T17" fmla="*/ 2147483647 h 16635"/>
                <a:gd name="T18" fmla="*/ 2147483647 w 15786"/>
                <a:gd name="T19" fmla="*/ 2147483647 h 16635"/>
                <a:gd name="T20" fmla="*/ 2147483647 w 15786"/>
                <a:gd name="T21" fmla="*/ 2147483647 h 16635"/>
                <a:gd name="T22" fmla="*/ 2147483647 w 15786"/>
                <a:gd name="T23" fmla="*/ 2147483647 h 16635"/>
                <a:gd name="T24" fmla="*/ 2147483647 w 15786"/>
                <a:gd name="T25" fmla="*/ 2147483647 h 16635"/>
                <a:gd name="T26" fmla="*/ 2147483647 w 15786"/>
                <a:gd name="T27" fmla="*/ 2147483647 h 16635"/>
                <a:gd name="T28" fmla="*/ 2147483647 w 15786"/>
                <a:gd name="T29" fmla="*/ 2147483647 h 16635"/>
                <a:gd name="T30" fmla="*/ 2147483647 w 15786"/>
                <a:gd name="T31" fmla="*/ 2147483647 h 16635"/>
                <a:gd name="T32" fmla="*/ 2147483647 w 15786"/>
                <a:gd name="T33" fmla="*/ 2147483647 h 16635"/>
                <a:gd name="T34" fmla="*/ 2147483647 w 15786"/>
                <a:gd name="T35" fmla="*/ 2147483647 h 16635"/>
                <a:gd name="T36" fmla="*/ 2147483647 w 15786"/>
                <a:gd name="T37" fmla="*/ 2147483647 h 16635"/>
                <a:gd name="T38" fmla="*/ 2147483647 w 15786"/>
                <a:gd name="T39" fmla="*/ 2147483647 h 16635"/>
                <a:gd name="T40" fmla="*/ 2147483647 w 15786"/>
                <a:gd name="T41" fmla="*/ 2147483647 h 16635"/>
                <a:gd name="T42" fmla="*/ 2147483647 w 15786"/>
                <a:gd name="T43" fmla="*/ 2147483647 h 16635"/>
                <a:gd name="T44" fmla="*/ 2147483647 w 15786"/>
                <a:gd name="T45" fmla="*/ 2147483647 h 16635"/>
                <a:gd name="T46" fmla="*/ 2147483647 w 15786"/>
                <a:gd name="T47" fmla="*/ 2147483647 h 16635"/>
                <a:gd name="T48" fmla="*/ 2147483647 w 15786"/>
                <a:gd name="T49" fmla="*/ 15072271 h 1663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Google Shape;1440;p27"/>
            <p:cNvSpPr/>
            <p:nvPr/>
          </p:nvSpPr>
          <p:spPr>
            <a:xfrm flipH="1">
              <a:off x="2858849" y="1888508"/>
              <a:ext cx="389402" cy="784421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Google Shape;1441;p27"/>
            <p:cNvSpPr>
              <a:spLocks/>
            </p:cNvSpPr>
            <p:nvPr/>
          </p:nvSpPr>
          <p:spPr bwMode="auto">
            <a:xfrm flipH="1">
              <a:off x="2898146" y="2134904"/>
              <a:ext cx="463234" cy="401137"/>
            </a:xfrm>
            <a:custGeom>
              <a:avLst/>
              <a:gdLst>
                <a:gd name="T0" fmla="*/ 2147483647 w 16927"/>
                <a:gd name="T1" fmla="*/ 0 h 14629"/>
                <a:gd name="T2" fmla="*/ 0 w 16927"/>
                <a:gd name="T3" fmla="*/ 2147483647 h 14629"/>
                <a:gd name="T4" fmla="*/ 2147483647 w 16927"/>
                <a:gd name="T5" fmla="*/ 2147483647 h 14629"/>
                <a:gd name="T6" fmla="*/ 2147483647 w 16927"/>
                <a:gd name="T7" fmla="*/ 2147483647 h 14629"/>
                <a:gd name="T8" fmla="*/ 2147483647 w 16927"/>
                <a:gd name="T9" fmla="*/ 2147483647 h 14629"/>
                <a:gd name="T10" fmla="*/ 2147483647 w 16927"/>
                <a:gd name="T11" fmla="*/ 2147483647 h 14629"/>
                <a:gd name="T12" fmla="*/ 2147483647 w 16927"/>
                <a:gd name="T13" fmla="*/ 2147483647 h 14629"/>
                <a:gd name="T14" fmla="*/ 2147483647 w 16927"/>
                <a:gd name="T15" fmla="*/ 2147483647 h 14629"/>
                <a:gd name="T16" fmla="*/ 2147483647 w 16927"/>
                <a:gd name="T17" fmla="*/ 2147483647 h 14629"/>
                <a:gd name="T18" fmla="*/ 2147483647 w 16927"/>
                <a:gd name="T19" fmla="*/ 2147483647 h 14629"/>
                <a:gd name="T20" fmla="*/ 2147483647 w 16927"/>
                <a:gd name="T21" fmla="*/ 2147483647 h 14629"/>
                <a:gd name="T22" fmla="*/ 2147483647 w 16927"/>
                <a:gd name="T23" fmla="*/ 2147483647 h 14629"/>
                <a:gd name="T24" fmla="*/ 2147483647 w 16927"/>
                <a:gd name="T25" fmla="*/ 2147483647 h 14629"/>
                <a:gd name="T26" fmla="*/ 2147483647 w 16927"/>
                <a:gd name="T27" fmla="*/ 0 h 146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5" name="Google Shape;1442;p27"/>
            <p:cNvSpPr>
              <a:spLocks/>
            </p:cNvSpPr>
            <p:nvPr/>
          </p:nvSpPr>
          <p:spPr bwMode="auto">
            <a:xfrm flipH="1">
              <a:off x="2921963" y="2344400"/>
              <a:ext cx="144091" cy="191641"/>
            </a:xfrm>
            <a:custGeom>
              <a:avLst/>
              <a:gdLst>
                <a:gd name="T0" fmla="*/ 2147483647 w 5272"/>
                <a:gd name="T1" fmla="*/ 15151052 h 7002"/>
                <a:gd name="T2" fmla="*/ 2147483647 w 5272"/>
                <a:gd name="T3" fmla="*/ 2147483647 h 7002"/>
                <a:gd name="T4" fmla="*/ 2147483647 w 5272"/>
                <a:gd name="T5" fmla="*/ 2147483647 h 7002"/>
                <a:gd name="T6" fmla="*/ 2147483647 w 5272"/>
                <a:gd name="T7" fmla="*/ 2147483647 h 7002"/>
                <a:gd name="T8" fmla="*/ 2147483647 w 5272"/>
                <a:gd name="T9" fmla="*/ 2147483647 h 7002"/>
                <a:gd name="T10" fmla="*/ 2147483647 w 5272"/>
                <a:gd name="T11" fmla="*/ 2147483647 h 7002"/>
                <a:gd name="T12" fmla="*/ 2147483647 w 5272"/>
                <a:gd name="T13" fmla="*/ 2147483647 h 7002"/>
                <a:gd name="T14" fmla="*/ 2147483647 w 5272"/>
                <a:gd name="T15" fmla="*/ 2147483647 h 7002"/>
                <a:gd name="T16" fmla="*/ 2147483647 w 5272"/>
                <a:gd name="T17" fmla="*/ 2147483647 h 7002"/>
                <a:gd name="T18" fmla="*/ 2147483647 w 5272"/>
                <a:gd name="T19" fmla="*/ 2147483647 h 7002"/>
                <a:gd name="T20" fmla="*/ 2147483647 w 5272"/>
                <a:gd name="T21" fmla="*/ 2147483647 h 7002"/>
                <a:gd name="T22" fmla="*/ 2147483647 w 5272"/>
                <a:gd name="T23" fmla="*/ 2147483647 h 7002"/>
                <a:gd name="T24" fmla="*/ 2147483647 w 5272"/>
                <a:gd name="T25" fmla="*/ 2147483647 h 7002"/>
                <a:gd name="T26" fmla="*/ 2147483647 w 5272"/>
                <a:gd name="T27" fmla="*/ 2147483647 h 7002"/>
                <a:gd name="T28" fmla="*/ 2147483647 w 5272"/>
                <a:gd name="T29" fmla="*/ 2147483647 h 7002"/>
                <a:gd name="T30" fmla="*/ 2147483647 w 5272"/>
                <a:gd name="T31" fmla="*/ 2147483647 h 7002"/>
                <a:gd name="T32" fmla="*/ 2147483647 w 5272"/>
                <a:gd name="T33" fmla="*/ 2147483647 h 7002"/>
                <a:gd name="T34" fmla="*/ 2147483647 w 5272"/>
                <a:gd name="T35" fmla="*/ 2147483647 h 7002"/>
                <a:gd name="T36" fmla="*/ 2147483647 w 5272"/>
                <a:gd name="T37" fmla="*/ 2147483647 h 7002"/>
                <a:gd name="T38" fmla="*/ 2147483647 w 5272"/>
                <a:gd name="T39" fmla="*/ 2147483647 h 7002"/>
                <a:gd name="T40" fmla="*/ 2147483647 w 5272"/>
                <a:gd name="T41" fmla="*/ 2147483647 h 7002"/>
                <a:gd name="T42" fmla="*/ 2147483647 w 5272"/>
                <a:gd name="T43" fmla="*/ 2147483647 h 7002"/>
                <a:gd name="T44" fmla="*/ 2147483647 w 5272"/>
                <a:gd name="T45" fmla="*/ 2147483647 h 7002"/>
                <a:gd name="T46" fmla="*/ 2147483647 w 5272"/>
                <a:gd name="T47" fmla="*/ 2147483647 h 7002"/>
                <a:gd name="T48" fmla="*/ 2147483647 w 5272"/>
                <a:gd name="T49" fmla="*/ 2147483647 h 7002"/>
                <a:gd name="T50" fmla="*/ 2147483647 w 5272"/>
                <a:gd name="T51" fmla="*/ 2147483647 h 7002"/>
                <a:gd name="T52" fmla="*/ 2147483647 w 5272"/>
                <a:gd name="T53" fmla="*/ 2147483647 h 7002"/>
                <a:gd name="T54" fmla="*/ 15067813 w 5272"/>
                <a:gd name="T55" fmla="*/ 2147483647 h 7002"/>
                <a:gd name="T56" fmla="*/ 2147483647 w 5272"/>
                <a:gd name="T57" fmla="*/ 2147483647 h 7002"/>
                <a:gd name="T58" fmla="*/ 2147483647 w 5272"/>
                <a:gd name="T59" fmla="*/ 2147483647 h 7002"/>
                <a:gd name="T60" fmla="*/ 2147483647 w 5272"/>
                <a:gd name="T61" fmla="*/ 2147483647 h 7002"/>
                <a:gd name="T62" fmla="*/ 2147483647 w 5272"/>
                <a:gd name="T63" fmla="*/ 2147483647 h 7002"/>
                <a:gd name="T64" fmla="*/ 2147483647 w 5272"/>
                <a:gd name="T65" fmla="*/ 2147483647 h 7002"/>
                <a:gd name="T66" fmla="*/ 2147483647 w 5272"/>
                <a:gd name="T67" fmla="*/ 2147483647 h 7002"/>
                <a:gd name="T68" fmla="*/ 2147483647 w 5272"/>
                <a:gd name="T69" fmla="*/ 2147483647 h 7002"/>
                <a:gd name="T70" fmla="*/ 2147483647 w 5272"/>
                <a:gd name="T71" fmla="*/ 2147483647 h 7002"/>
                <a:gd name="T72" fmla="*/ 2147483647 w 5272"/>
                <a:gd name="T73" fmla="*/ 2147483647 h 7002"/>
                <a:gd name="T74" fmla="*/ 2147483647 w 5272"/>
                <a:gd name="T75" fmla="*/ 2147483647 h 7002"/>
                <a:gd name="T76" fmla="*/ 2147483647 w 5272"/>
                <a:gd name="T77" fmla="*/ 2147483647 h 7002"/>
                <a:gd name="T78" fmla="*/ 2147483647 w 5272"/>
                <a:gd name="T79" fmla="*/ 2147483647 h 7002"/>
                <a:gd name="T80" fmla="*/ 2147483647 w 5272"/>
                <a:gd name="T81" fmla="*/ 2147483647 h 7002"/>
                <a:gd name="T82" fmla="*/ 2147483647 w 5272"/>
                <a:gd name="T83" fmla="*/ 2147483647 h 7002"/>
                <a:gd name="T84" fmla="*/ 2147483647 w 5272"/>
                <a:gd name="T85" fmla="*/ 2147483647 h 7002"/>
                <a:gd name="T86" fmla="*/ 2147483647 w 5272"/>
                <a:gd name="T87" fmla="*/ 2147483647 h 7002"/>
                <a:gd name="T88" fmla="*/ 2147483647 w 5272"/>
                <a:gd name="T89" fmla="*/ 2147483647 h 7002"/>
                <a:gd name="T90" fmla="*/ 2147483647 w 5272"/>
                <a:gd name="T91" fmla="*/ 2147483647 h 7002"/>
                <a:gd name="T92" fmla="*/ 2147483647 w 5272"/>
                <a:gd name="T93" fmla="*/ 15151052 h 70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cubicBezTo>
                    <a:pt x="2759" y="2074"/>
                    <a:pt x="1753" y="1978"/>
                    <a:pt x="745" y="1897"/>
                  </a:cubicBez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Google Shape;1443;p27"/>
            <p:cNvSpPr>
              <a:spLocks/>
            </p:cNvSpPr>
            <p:nvPr/>
          </p:nvSpPr>
          <p:spPr bwMode="auto">
            <a:xfrm flipH="1">
              <a:off x="1962152" y="1702818"/>
              <a:ext cx="688301" cy="908214"/>
            </a:xfrm>
            <a:custGeom>
              <a:avLst/>
              <a:gdLst>
                <a:gd name="T0" fmla="*/ 2147483647 w 25111"/>
                <a:gd name="T1" fmla="*/ 0 h 33157"/>
                <a:gd name="T2" fmla="*/ 2147483647 w 25111"/>
                <a:gd name="T3" fmla="*/ 2147483647 h 33157"/>
                <a:gd name="T4" fmla="*/ 2147483647 w 25111"/>
                <a:gd name="T5" fmla="*/ 2147483647 h 33157"/>
                <a:gd name="T6" fmla="*/ 2147483647 w 25111"/>
                <a:gd name="T7" fmla="*/ 2147483647 h 33157"/>
                <a:gd name="T8" fmla="*/ 2147483647 w 25111"/>
                <a:gd name="T9" fmla="*/ 2147483647 h 33157"/>
                <a:gd name="T10" fmla="*/ 2147483647 w 25111"/>
                <a:gd name="T11" fmla="*/ 2147483647 h 33157"/>
                <a:gd name="T12" fmla="*/ 2147483647 w 25111"/>
                <a:gd name="T13" fmla="*/ 2147483647 h 33157"/>
                <a:gd name="T14" fmla="*/ 2147483647 w 25111"/>
                <a:gd name="T15" fmla="*/ 2147483647 h 33157"/>
                <a:gd name="T16" fmla="*/ 2147483647 w 25111"/>
                <a:gd name="T17" fmla="*/ 2147483647 h 33157"/>
                <a:gd name="T18" fmla="*/ 2147483647 w 25111"/>
                <a:gd name="T19" fmla="*/ 0 h 331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Google Shape;1444;p27"/>
            <p:cNvSpPr>
              <a:spLocks/>
            </p:cNvSpPr>
            <p:nvPr/>
          </p:nvSpPr>
          <p:spPr bwMode="auto">
            <a:xfrm flipH="1">
              <a:off x="2209845" y="2171804"/>
              <a:ext cx="718072" cy="714192"/>
            </a:xfrm>
            <a:custGeom>
              <a:avLst/>
              <a:gdLst>
                <a:gd name="T0" fmla="*/ 2147483647 w 26188"/>
                <a:gd name="T1" fmla="*/ 0 h 26075"/>
                <a:gd name="T2" fmla="*/ 2147483647 w 26188"/>
                <a:gd name="T3" fmla="*/ 2147483647 h 26075"/>
                <a:gd name="T4" fmla="*/ 2147483647 w 26188"/>
                <a:gd name="T5" fmla="*/ 2147483647 h 26075"/>
                <a:gd name="T6" fmla="*/ 2147483647 w 26188"/>
                <a:gd name="T7" fmla="*/ 2147483647 h 26075"/>
                <a:gd name="T8" fmla="*/ 0 w 26188"/>
                <a:gd name="T9" fmla="*/ 2147483647 h 26075"/>
                <a:gd name="T10" fmla="*/ 2147483647 w 26188"/>
                <a:gd name="T11" fmla="*/ 2147483647 h 26075"/>
                <a:gd name="T12" fmla="*/ 2147483647 w 26188"/>
                <a:gd name="T13" fmla="*/ 2147483647 h 26075"/>
                <a:gd name="T14" fmla="*/ 2147483647 w 26188"/>
                <a:gd name="T15" fmla="*/ 2147483647 h 26075"/>
                <a:gd name="T16" fmla="*/ 0 w 26188"/>
                <a:gd name="T17" fmla="*/ 2147483647 h 26075"/>
                <a:gd name="T18" fmla="*/ 2147483647 w 26188"/>
                <a:gd name="T19" fmla="*/ 2147483647 h 26075"/>
                <a:gd name="T20" fmla="*/ 2147483647 w 26188"/>
                <a:gd name="T21" fmla="*/ 2147483647 h 26075"/>
                <a:gd name="T22" fmla="*/ 2147483647 w 26188"/>
                <a:gd name="T23" fmla="*/ 2147483647 h 26075"/>
                <a:gd name="T24" fmla="*/ 2147483647 w 26188"/>
                <a:gd name="T25" fmla="*/ 2147483647 h 26075"/>
                <a:gd name="T26" fmla="*/ 2147483647 w 26188"/>
                <a:gd name="T27" fmla="*/ 2147483647 h 26075"/>
                <a:gd name="T28" fmla="*/ 2147483647 w 26188"/>
                <a:gd name="T29" fmla="*/ 2147483647 h 26075"/>
                <a:gd name="T30" fmla="*/ 2147483647 w 26188"/>
                <a:gd name="T31" fmla="*/ 0 h 260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8" name="Google Shape;1445;p27"/>
            <p:cNvSpPr>
              <a:spLocks/>
            </p:cNvSpPr>
            <p:nvPr/>
          </p:nvSpPr>
          <p:spPr bwMode="auto">
            <a:xfrm flipH="1">
              <a:off x="2209845" y="2171804"/>
              <a:ext cx="735934" cy="729666"/>
            </a:xfrm>
            <a:custGeom>
              <a:avLst/>
              <a:gdLst>
                <a:gd name="T0" fmla="*/ 2147483647 w 26826"/>
                <a:gd name="T1" fmla="*/ 2147483647 h 26609"/>
                <a:gd name="T2" fmla="*/ 2147483647 w 26826"/>
                <a:gd name="T3" fmla="*/ 2147483647 h 26609"/>
                <a:gd name="T4" fmla="*/ 2147483647 w 26826"/>
                <a:gd name="T5" fmla="*/ 2147483647 h 26609"/>
                <a:gd name="T6" fmla="*/ 2147483647 w 26826"/>
                <a:gd name="T7" fmla="*/ 2147483647 h 26609"/>
                <a:gd name="T8" fmla="*/ 2147483647 w 26826"/>
                <a:gd name="T9" fmla="*/ 2147483647 h 26609"/>
                <a:gd name="T10" fmla="*/ 2147483647 w 26826"/>
                <a:gd name="T11" fmla="*/ 2147483647 h 26609"/>
                <a:gd name="T12" fmla="*/ 2147483647 w 26826"/>
                <a:gd name="T13" fmla="*/ 2147483647 h 26609"/>
                <a:gd name="T14" fmla="*/ 2147483647 w 26826"/>
                <a:gd name="T15" fmla="*/ 2147483647 h 26609"/>
                <a:gd name="T16" fmla="*/ 2147483647 w 26826"/>
                <a:gd name="T17" fmla="*/ 2147483647 h 26609"/>
                <a:gd name="T18" fmla="*/ 2147483647 w 26826"/>
                <a:gd name="T19" fmla="*/ 2147483647 h 26609"/>
                <a:gd name="T20" fmla="*/ 2147483647 w 26826"/>
                <a:gd name="T21" fmla="*/ 2147483647 h 26609"/>
                <a:gd name="T22" fmla="*/ 2147483647 w 26826"/>
                <a:gd name="T23" fmla="*/ 2147483647 h 26609"/>
                <a:gd name="T24" fmla="*/ 15298901 w 26826"/>
                <a:gd name="T25" fmla="*/ 2147483647 h 26609"/>
                <a:gd name="T26" fmla="*/ 2147483647 w 26826"/>
                <a:gd name="T27" fmla="*/ 2147483647 h 26609"/>
                <a:gd name="T28" fmla="*/ 2147483647 w 26826"/>
                <a:gd name="T29" fmla="*/ 2147483647 h 26609"/>
                <a:gd name="T30" fmla="*/ 2147483647 w 26826"/>
                <a:gd name="T31" fmla="*/ 2147483647 h 26609"/>
                <a:gd name="T32" fmla="*/ 2147483647 w 26826"/>
                <a:gd name="T33" fmla="*/ 2147483647 h 26609"/>
                <a:gd name="T34" fmla="*/ 2147483647 w 26826"/>
                <a:gd name="T35" fmla="*/ 2147483647 h 26609"/>
                <a:gd name="T36" fmla="*/ 2147483647 w 26826"/>
                <a:gd name="T37" fmla="*/ 2147483647 h 26609"/>
                <a:gd name="T38" fmla="*/ 2147483647 w 26826"/>
                <a:gd name="T39" fmla="*/ 2147483647 h 26609"/>
                <a:gd name="T40" fmla="*/ 2147483647 w 26826"/>
                <a:gd name="T41" fmla="*/ 2147483647 h 26609"/>
                <a:gd name="T42" fmla="*/ 2147483647 w 26826"/>
                <a:gd name="T43" fmla="*/ 2147483647 h 26609"/>
                <a:gd name="T44" fmla="*/ 2147483647 w 26826"/>
                <a:gd name="T45" fmla="*/ 2147483647 h 26609"/>
                <a:gd name="T46" fmla="*/ 2147483647 w 26826"/>
                <a:gd name="T47" fmla="*/ 2147483647 h 26609"/>
                <a:gd name="T48" fmla="*/ 2147483647 w 26826"/>
                <a:gd name="T49" fmla="*/ 2147483647 h 26609"/>
                <a:gd name="T50" fmla="*/ 2147483647 w 26826"/>
                <a:gd name="T51" fmla="*/ 2147483647 h 26609"/>
                <a:gd name="T52" fmla="*/ 2147483647 w 26826"/>
                <a:gd name="T53" fmla="*/ 2147483647 h 26609"/>
                <a:gd name="T54" fmla="*/ 2147483647 w 26826"/>
                <a:gd name="T55" fmla="*/ 2147483647 h 26609"/>
                <a:gd name="T56" fmla="*/ 2147483647 w 26826"/>
                <a:gd name="T57" fmla="*/ 2147483647 h 26609"/>
                <a:gd name="T58" fmla="*/ 2147483647 w 26826"/>
                <a:gd name="T59" fmla="*/ 2147483647 h 26609"/>
                <a:gd name="T60" fmla="*/ 2147483647 w 26826"/>
                <a:gd name="T61" fmla="*/ 2147483647 h 26609"/>
                <a:gd name="T62" fmla="*/ 2147483647 w 26826"/>
                <a:gd name="T63" fmla="*/ 2147483647 h 26609"/>
                <a:gd name="T64" fmla="*/ 2147483647 w 26826"/>
                <a:gd name="T65" fmla="*/ 2147483647 h 26609"/>
                <a:gd name="T66" fmla="*/ 2147483647 w 26826"/>
                <a:gd name="T67" fmla="*/ 2147483647 h 26609"/>
                <a:gd name="T68" fmla="*/ 2147483647 w 26826"/>
                <a:gd name="T69" fmla="*/ 2147483647 h 26609"/>
                <a:gd name="T70" fmla="*/ 2147483647 w 26826"/>
                <a:gd name="T71" fmla="*/ 2147483647 h 26609"/>
                <a:gd name="T72" fmla="*/ 2147483647 w 26826"/>
                <a:gd name="T73" fmla="*/ 2147483647 h 26609"/>
                <a:gd name="T74" fmla="*/ 2147483647 w 26826"/>
                <a:gd name="T75" fmla="*/ 2147483647 h 26609"/>
                <a:gd name="T76" fmla="*/ 2147483647 w 26826"/>
                <a:gd name="T77" fmla="*/ 2147483647 h 26609"/>
                <a:gd name="T78" fmla="*/ 2147483647 w 26826"/>
                <a:gd name="T79" fmla="*/ 2147483647 h 26609"/>
                <a:gd name="T80" fmla="*/ 2147483647 w 26826"/>
                <a:gd name="T81" fmla="*/ 2147483647 h 26609"/>
                <a:gd name="T82" fmla="*/ 2147483647 w 26826"/>
                <a:gd name="T83" fmla="*/ 2147483647 h 26609"/>
                <a:gd name="T84" fmla="*/ 2147483647 w 26826"/>
                <a:gd name="T85" fmla="*/ 2147483647 h 26609"/>
                <a:gd name="T86" fmla="*/ 2147483647 w 26826"/>
                <a:gd name="T87" fmla="*/ 2147483647 h 26609"/>
                <a:gd name="T88" fmla="*/ 2147483647 w 26826"/>
                <a:gd name="T89" fmla="*/ 2147483647 h 26609"/>
                <a:gd name="T90" fmla="*/ 2147483647 w 26826"/>
                <a:gd name="T91" fmla="*/ 2147483647 h 2660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48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9" name="Google Shape;1446;p27"/>
            <p:cNvSpPr>
              <a:spLocks/>
            </p:cNvSpPr>
            <p:nvPr/>
          </p:nvSpPr>
          <p:spPr bwMode="auto">
            <a:xfrm flipH="1">
              <a:off x="2359890" y="1236212"/>
              <a:ext cx="50015" cy="78561"/>
            </a:xfrm>
            <a:custGeom>
              <a:avLst/>
              <a:gdLst>
                <a:gd name="T0" fmla="*/ 2147483647 w 1832"/>
                <a:gd name="T1" fmla="*/ 15006189 h 2877"/>
                <a:gd name="T2" fmla="*/ 1895997941 w 1832"/>
                <a:gd name="T3" fmla="*/ 2147483647 h 2877"/>
                <a:gd name="T4" fmla="*/ 2147483647 w 1832"/>
                <a:gd name="T5" fmla="*/ 2147483647 h 2877"/>
                <a:gd name="T6" fmla="*/ 2147483647 w 1832"/>
                <a:gd name="T7" fmla="*/ 2147483647 h 2877"/>
                <a:gd name="T8" fmla="*/ 2147483647 w 1832"/>
                <a:gd name="T9" fmla="*/ 2147483647 h 2877"/>
                <a:gd name="T10" fmla="*/ 2147483647 w 1832"/>
                <a:gd name="T11" fmla="*/ 91177181 h 2877"/>
                <a:gd name="T12" fmla="*/ 2147483647 w 1832"/>
                <a:gd name="T13" fmla="*/ 15006189 h 28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Google Shape;1447;p27"/>
            <p:cNvSpPr>
              <a:spLocks/>
            </p:cNvSpPr>
            <p:nvPr/>
          </p:nvSpPr>
          <p:spPr bwMode="auto">
            <a:xfrm flipH="1">
              <a:off x="2464683" y="1235022"/>
              <a:ext cx="51206" cy="78561"/>
            </a:xfrm>
            <a:custGeom>
              <a:avLst/>
              <a:gdLst>
                <a:gd name="T0" fmla="*/ 2147483647 w 1834"/>
                <a:gd name="T1" fmla="*/ 0 h 2875"/>
                <a:gd name="T2" fmla="*/ 2086834498 w 1834"/>
                <a:gd name="T3" fmla="*/ 2147483647 h 2875"/>
                <a:gd name="T4" fmla="*/ 2147483647 w 1834"/>
                <a:gd name="T5" fmla="*/ 2147483647 h 2875"/>
                <a:gd name="T6" fmla="*/ 2147483647 w 1834"/>
                <a:gd name="T7" fmla="*/ 2147483647 h 2875"/>
                <a:gd name="T8" fmla="*/ 2147483647 w 1834"/>
                <a:gd name="T9" fmla="*/ 2147483647 h 2875"/>
                <a:gd name="T10" fmla="*/ 2147483647 w 1834"/>
                <a:gd name="T11" fmla="*/ 91428773 h 2875"/>
                <a:gd name="T12" fmla="*/ 2147483647 w 1834"/>
                <a:gd name="T13" fmla="*/ 0 h 2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1" name="Google Shape;1448;p27"/>
            <p:cNvSpPr>
              <a:spLocks/>
            </p:cNvSpPr>
            <p:nvPr/>
          </p:nvSpPr>
          <p:spPr bwMode="auto">
            <a:xfrm flipH="1">
              <a:off x="2412286" y="1427854"/>
              <a:ext cx="496577" cy="129744"/>
            </a:xfrm>
            <a:custGeom>
              <a:avLst/>
              <a:gdLst>
                <a:gd name="T0" fmla="*/ 2147483647 w 18127"/>
                <a:gd name="T1" fmla="*/ 15058939 h 4748"/>
                <a:gd name="T2" fmla="*/ 2147483647 w 18127"/>
                <a:gd name="T3" fmla="*/ 2147483647 h 4748"/>
                <a:gd name="T4" fmla="*/ 2147483647 w 18127"/>
                <a:gd name="T5" fmla="*/ 2147483647 h 4748"/>
                <a:gd name="T6" fmla="*/ 2147483647 w 18127"/>
                <a:gd name="T7" fmla="*/ 2147483647 h 4748"/>
                <a:gd name="T8" fmla="*/ 2147483647 w 18127"/>
                <a:gd name="T9" fmla="*/ 2147483647 h 4748"/>
                <a:gd name="T10" fmla="*/ 2147483647 w 18127"/>
                <a:gd name="T11" fmla="*/ 2147483647 h 4748"/>
                <a:gd name="T12" fmla="*/ 0 w 18127"/>
                <a:gd name="T13" fmla="*/ 2147483647 h 4748"/>
                <a:gd name="T14" fmla="*/ 0 w 18127"/>
                <a:gd name="T15" fmla="*/ 2147483647 h 4748"/>
                <a:gd name="T16" fmla="*/ 2147483647 w 18127"/>
                <a:gd name="T17" fmla="*/ 2147483647 h 4748"/>
                <a:gd name="T18" fmla="*/ 2147483647 w 18127"/>
                <a:gd name="T19" fmla="*/ 2147483647 h 4748"/>
                <a:gd name="T20" fmla="*/ 2147483647 w 18127"/>
                <a:gd name="T21" fmla="*/ 2147483647 h 4748"/>
                <a:gd name="T22" fmla="*/ 2147483647 w 18127"/>
                <a:gd name="T23" fmla="*/ 2147483647 h 4748"/>
                <a:gd name="T24" fmla="*/ 2147483647 w 18127"/>
                <a:gd name="T25" fmla="*/ 2147483647 h 4748"/>
                <a:gd name="T26" fmla="*/ 2147483647 w 18127"/>
                <a:gd name="T27" fmla="*/ 2147483647 h 4748"/>
                <a:gd name="T28" fmla="*/ 2147483647 w 18127"/>
                <a:gd name="T29" fmla="*/ 15058939 h 47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2" name="Google Shape;1449;p27"/>
            <p:cNvSpPr>
              <a:spLocks/>
            </p:cNvSpPr>
            <p:nvPr/>
          </p:nvSpPr>
          <p:spPr bwMode="auto">
            <a:xfrm flipH="1">
              <a:off x="2388470" y="1418332"/>
              <a:ext cx="76213" cy="39280"/>
            </a:xfrm>
            <a:custGeom>
              <a:avLst/>
              <a:gdLst>
                <a:gd name="T0" fmla="*/ 2147483647 w 2813"/>
                <a:gd name="T1" fmla="*/ 14502144 h 1451"/>
                <a:gd name="T2" fmla="*/ 2147483647 w 2813"/>
                <a:gd name="T3" fmla="*/ 29004260 h 1451"/>
                <a:gd name="T4" fmla="*/ 0 w 2813"/>
                <a:gd name="T5" fmla="*/ 2147483647 h 1451"/>
                <a:gd name="T6" fmla="*/ 2147483647 w 2813"/>
                <a:gd name="T7" fmla="*/ 2147483647 h 1451"/>
                <a:gd name="T8" fmla="*/ 2147483647 w 2813"/>
                <a:gd name="T9" fmla="*/ 2147483647 h 1451"/>
                <a:gd name="T10" fmla="*/ 2147483647 w 2813"/>
                <a:gd name="T11" fmla="*/ 2147483647 h 1451"/>
                <a:gd name="T12" fmla="*/ 2147483647 w 2813"/>
                <a:gd name="T13" fmla="*/ 2147483647 h 1451"/>
                <a:gd name="T14" fmla="*/ 2147483647 w 2813"/>
                <a:gd name="T15" fmla="*/ 1802877392 h 1451"/>
                <a:gd name="T16" fmla="*/ 2147483647 w 2813"/>
                <a:gd name="T17" fmla="*/ 14502144 h 14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3" name="Google Shape;1450;p27"/>
            <p:cNvSpPr>
              <a:spLocks/>
            </p:cNvSpPr>
            <p:nvPr/>
          </p:nvSpPr>
          <p:spPr bwMode="auto">
            <a:xfrm flipH="1">
              <a:off x="3124404" y="1258829"/>
              <a:ext cx="35725" cy="48803"/>
            </a:xfrm>
            <a:custGeom>
              <a:avLst/>
              <a:gdLst>
                <a:gd name="T0" fmla="*/ 2147483647 w 1288"/>
                <a:gd name="T1" fmla="*/ 0 h 1801"/>
                <a:gd name="T2" fmla="*/ 0 w 1288"/>
                <a:gd name="T3" fmla="*/ 2147483647 h 1801"/>
                <a:gd name="T4" fmla="*/ 2147483647 w 1288"/>
                <a:gd name="T5" fmla="*/ 2147483647 h 1801"/>
                <a:gd name="T6" fmla="*/ 2147483647 w 1288"/>
                <a:gd name="T7" fmla="*/ 2147483647 h 1801"/>
                <a:gd name="T8" fmla="*/ 2147483647 w 1288"/>
                <a:gd name="T9" fmla="*/ 0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Google Shape;1451;p27"/>
            <p:cNvSpPr>
              <a:spLocks/>
            </p:cNvSpPr>
            <p:nvPr/>
          </p:nvSpPr>
          <p:spPr bwMode="auto">
            <a:xfrm flipH="1">
              <a:off x="3238724" y="1269541"/>
              <a:ext cx="35725" cy="48803"/>
            </a:xfrm>
            <a:custGeom>
              <a:avLst/>
              <a:gdLst>
                <a:gd name="T0" fmla="*/ 2147483647 w 1288"/>
                <a:gd name="T1" fmla="*/ 14565297 h 1801"/>
                <a:gd name="T2" fmla="*/ 0 w 1288"/>
                <a:gd name="T3" fmla="*/ 2147483647 h 1801"/>
                <a:gd name="T4" fmla="*/ 2147483647 w 1288"/>
                <a:gd name="T5" fmla="*/ 2147483647 h 1801"/>
                <a:gd name="T6" fmla="*/ 2147483647 w 1288"/>
                <a:gd name="T7" fmla="*/ 2147483647 h 1801"/>
                <a:gd name="T8" fmla="*/ 2147483647 w 1288"/>
                <a:gd name="T9" fmla="*/ 14565297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5" name="Google Shape;1452;p27"/>
            <p:cNvSpPr>
              <a:spLocks/>
            </p:cNvSpPr>
            <p:nvPr/>
          </p:nvSpPr>
          <p:spPr bwMode="auto">
            <a:xfrm flipH="1">
              <a:off x="2114578" y="2920515"/>
              <a:ext cx="15481" cy="141648"/>
            </a:xfrm>
            <a:custGeom>
              <a:avLst/>
              <a:gdLst>
                <a:gd name="T0" fmla="*/ 2147483647 w 540"/>
                <a:gd name="T1" fmla="*/ 0 h 5167"/>
                <a:gd name="T2" fmla="*/ 1026062934 w 540"/>
                <a:gd name="T3" fmla="*/ 2147483647 h 5167"/>
                <a:gd name="T4" fmla="*/ 2147483647 w 540"/>
                <a:gd name="T5" fmla="*/ 2147483647 h 5167"/>
                <a:gd name="T6" fmla="*/ 2147483647 w 540"/>
                <a:gd name="T7" fmla="*/ 2147483647 h 5167"/>
                <a:gd name="T8" fmla="*/ 2147483647 w 540"/>
                <a:gd name="T9" fmla="*/ 0 h 5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6" name="Google Shape;1453;p27"/>
            <p:cNvSpPr/>
            <p:nvPr/>
          </p:nvSpPr>
          <p:spPr>
            <a:xfrm flipH="1">
              <a:off x="1845450" y="1542125"/>
              <a:ext cx="296518" cy="147600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Google Shape;1454;p27"/>
            <p:cNvSpPr>
              <a:spLocks/>
            </p:cNvSpPr>
            <p:nvPr/>
          </p:nvSpPr>
          <p:spPr bwMode="auto">
            <a:xfrm flipH="1">
              <a:off x="1853787" y="1661157"/>
              <a:ext cx="78595" cy="592779"/>
            </a:xfrm>
            <a:custGeom>
              <a:avLst/>
              <a:gdLst>
                <a:gd name="T0" fmla="*/ 2147483647 w 2844"/>
                <a:gd name="T1" fmla="*/ 2147483647 h 21614"/>
                <a:gd name="T2" fmla="*/ 2147483647 w 2844"/>
                <a:gd name="T3" fmla="*/ 15265280 h 21614"/>
                <a:gd name="T4" fmla="*/ 2147483647 w 2844"/>
                <a:gd name="T5" fmla="*/ 2147483647 h 21614"/>
                <a:gd name="T6" fmla="*/ 2147483647 w 2844"/>
                <a:gd name="T7" fmla="*/ 2147483647 h 21614"/>
                <a:gd name="T8" fmla="*/ 2147483647 w 2844"/>
                <a:gd name="T9" fmla="*/ 2147483647 h 21614"/>
                <a:gd name="T10" fmla="*/ 2147483647 w 2844"/>
                <a:gd name="T11" fmla="*/ 2147483647 h 21614"/>
                <a:gd name="T12" fmla="*/ 2147483647 w 2844"/>
                <a:gd name="T13" fmla="*/ 2147483647 h 21614"/>
                <a:gd name="T14" fmla="*/ 2147483647 w 2844"/>
                <a:gd name="T15" fmla="*/ 2147483647 h 21614"/>
                <a:gd name="T16" fmla="*/ 2147483647 w 2844"/>
                <a:gd name="T17" fmla="*/ 2147483647 h 21614"/>
                <a:gd name="T18" fmla="*/ 2147483647 w 2844"/>
                <a:gd name="T19" fmla="*/ 2147483647 h 21614"/>
                <a:gd name="T20" fmla="*/ 2147483647 w 2844"/>
                <a:gd name="T21" fmla="*/ 2147483647 h 21614"/>
                <a:gd name="T22" fmla="*/ 2147483647 w 2844"/>
                <a:gd name="T23" fmla="*/ 2147483647 h 21614"/>
                <a:gd name="T24" fmla="*/ 2147483647 w 2844"/>
                <a:gd name="T25" fmla="*/ 2147483647 h 21614"/>
                <a:gd name="T26" fmla="*/ 2147483647 w 2844"/>
                <a:gd name="T27" fmla="*/ 2147483647 h 21614"/>
                <a:gd name="T28" fmla="*/ 2147483647 w 2844"/>
                <a:gd name="T29" fmla="*/ 2147483647 h 21614"/>
                <a:gd name="T30" fmla="*/ 2147483647 w 2844"/>
                <a:gd name="T31" fmla="*/ 2147483647 h 21614"/>
                <a:gd name="T32" fmla="*/ 2147483647 w 2844"/>
                <a:gd name="T33" fmla="*/ 2147483647 h 21614"/>
                <a:gd name="T34" fmla="*/ 2147483647 w 2844"/>
                <a:gd name="T35" fmla="*/ 2147483647 h 21614"/>
                <a:gd name="T36" fmla="*/ 2147483647 w 2844"/>
                <a:gd name="T37" fmla="*/ 2147483647 h 21614"/>
                <a:gd name="T38" fmla="*/ 2147483647 w 2844"/>
                <a:gd name="T39" fmla="*/ 2147483647 h 21614"/>
                <a:gd name="T40" fmla="*/ 2147483647 w 2844"/>
                <a:gd name="T41" fmla="*/ 2147483647 h 21614"/>
                <a:gd name="T42" fmla="*/ 2147483647 w 2844"/>
                <a:gd name="T43" fmla="*/ 2147483647 h 21614"/>
                <a:gd name="T44" fmla="*/ 2147483647 w 2844"/>
                <a:gd name="T45" fmla="*/ 2147483647 h 21614"/>
                <a:gd name="T46" fmla="*/ 2147483647 w 2844"/>
                <a:gd name="T47" fmla="*/ 2147483647 h 21614"/>
                <a:gd name="T48" fmla="*/ 2147483647 w 2844"/>
                <a:gd name="T49" fmla="*/ 2147483647 h 21614"/>
                <a:gd name="T50" fmla="*/ 2147483647 w 2844"/>
                <a:gd name="T51" fmla="*/ 2147483647 h 21614"/>
                <a:gd name="T52" fmla="*/ 2147483647 w 2844"/>
                <a:gd name="T53" fmla="*/ 2147483647 h 21614"/>
                <a:gd name="T54" fmla="*/ 2147483647 w 2844"/>
                <a:gd name="T55" fmla="*/ 2147483647 h 21614"/>
                <a:gd name="T56" fmla="*/ 2147483647 w 2844"/>
                <a:gd name="T57" fmla="*/ 2147483647 h 21614"/>
                <a:gd name="T58" fmla="*/ 2147483647 w 2844"/>
                <a:gd name="T59" fmla="*/ 2147483647 h 21614"/>
                <a:gd name="T60" fmla="*/ 2147483647 w 2844"/>
                <a:gd name="T61" fmla="*/ 2147483647 h 21614"/>
                <a:gd name="T62" fmla="*/ 2147483647 w 2844"/>
                <a:gd name="T63" fmla="*/ 2147483647 h 21614"/>
                <a:gd name="T64" fmla="*/ 2147483647 w 2844"/>
                <a:gd name="T65" fmla="*/ 2147483647 h 21614"/>
                <a:gd name="T66" fmla="*/ 2147483647 w 2844"/>
                <a:gd name="T67" fmla="*/ 2147483647 h 21614"/>
                <a:gd name="T68" fmla="*/ 2147483647 w 2844"/>
                <a:gd name="T69" fmla="*/ 2147483647 h 21614"/>
                <a:gd name="T70" fmla="*/ 2147483647 w 2844"/>
                <a:gd name="T71" fmla="*/ 2147483647 h 21614"/>
                <a:gd name="T72" fmla="*/ 2147483647 w 2844"/>
                <a:gd name="T73" fmla="*/ 2147483647 h 21614"/>
                <a:gd name="T74" fmla="*/ 2147483647 w 2844"/>
                <a:gd name="T75" fmla="*/ 2147483647 h 21614"/>
                <a:gd name="T76" fmla="*/ 2147483647 w 2844"/>
                <a:gd name="T77" fmla="*/ 2147483647 h 21614"/>
                <a:gd name="T78" fmla="*/ 2147483647 w 2844"/>
                <a:gd name="T79" fmla="*/ 2147483647 h 21614"/>
                <a:gd name="T80" fmla="*/ 2147483647 w 2844"/>
                <a:gd name="T81" fmla="*/ 2147483647 h 21614"/>
                <a:gd name="T82" fmla="*/ 2147483647 w 2844"/>
                <a:gd name="T83" fmla="*/ 2147483647 h 21614"/>
                <a:gd name="T84" fmla="*/ 2147483647 w 2844"/>
                <a:gd name="T85" fmla="*/ 2147483647 h 21614"/>
                <a:gd name="T86" fmla="*/ 2147483647 w 2844"/>
                <a:gd name="T87" fmla="*/ 2147483647 h 21614"/>
                <a:gd name="T88" fmla="*/ 2147483647 w 2844"/>
                <a:gd name="T89" fmla="*/ 2147483647 h 21614"/>
                <a:gd name="T90" fmla="*/ 2147483647 w 2844"/>
                <a:gd name="T91" fmla="*/ 2147483647 h 21614"/>
                <a:gd name="T92" fmla="*/ 2147483647 w 2844"/>
                <a:gd name="T93" fmla="*/ 2147483647 h 21614"/>
                <a:gd name="T94" fmla="*/ 2147483647 w 2844"/>
                <a:gd name="T95" fmla="*/ 2147483647 h 21614"/>
                <a:gd name="T96" fmla="*/ 2147483647 w 2844"/>
                <a:gd name="T97" fmla="*/ 2147483647 h 216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lnTo>
                    <a:pt x="2616" y="5952"/>
                  </a:ln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lnTo>
                    <a:pt x="2599" y="6956"/>
                  </a:ln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Google Shape;1455;p27"/>
            <p:cNvSpPr>
              <a:spLocks/>
            </p:cNvSpPr>
            <p:nvPr/>
          </p:nvSpPr>
          <p:spPr bwMode="auto">
            <a:xfrm flipH="1">
              <a:off x="1854977" y="2253936"/>
              <a:ext cx="41679" cy="30948"/>
            </a:xfrm>
            <a:custGeom>
              <a:avLst/>
              <a:gdLst>
                <a:gd name="T0" fmla="*/ 0 w 1519"/>
                <a:gd name="T1" fmla="*/ 0 h 1151"/>
                <a:gd name="T2" fmla="*/ 0 w 1519"/>
                <a:gd name="T3" fmla="*/ 2147483647 h 1151"/>
                <a:gd name="T4" fmla="*/ 2147483647 w 1519"/>
                <a:gd name="T5" fmla="*/ 2147483647 h 1151"/>
                <a:gd name="T6" fmla="*/ 2147483647 w 1519"/>
                <a:gd name="T7" fmla="*/ 0 h 1151"/>
                <a:gd name="T8" fmla="*/ 0 w 1519"/>
                <a:gd name="T9" fmla="*/ 0 h 1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5887833" y="720000"/>
            <a:ext cx="5047200" cy="1502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5887833" y="2941300"/>
            <a:ext cx="5047200" cy="16372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5887836" y="5640233"/>
            <a:ext cx="5047200" cy="49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80331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06952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5221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C99303-5935-43BB-A0A5-A109520F2053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ACF81-FADF-4BA2-B8B1-DB27DE2000F3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958631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C8AA72-EF4D-428A-A9A9-49EBC55C26B8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217AD-EF79-4D7F-B591-E17F7EFA2A69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01367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2846DE-9D0B-4611-B9F9-25EE0CA596DB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0ADB29-9A39-44D0-8640-0A7BAC2140D0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18284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511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0139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70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6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813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9235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0541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6466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2655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1621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6355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9562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718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444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1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4366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2408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198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0882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3009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2644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7238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3014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0058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69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4791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1052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97933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85895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00082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5601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6932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0930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41439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635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5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84A0B-AD69-4C05-355D-6B2597B9A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93F8B-9D49-9654-7030-840125CD3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73128-9054-5C99-C739-9ED162D9E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FD732-2BD0-4E7C-963B-8138D1D345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1B5AC-44CF-FFAF-C6A6-E7F9002DD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DF93E-7B97-B4C9-BB21-943A7BCF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60C-2D70-4C62-9F97-3094A17E5F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7187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34D7F-6746-531A-BCFE-9D38B5397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4C12B-B2D5-4CC2-1899-3F7ABCF07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005AF-9E95-33CD-47DD-9ABF078AC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FD732-2BD0-4E7C-963B-8138D1D345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C2988-DB17-F11E-A423-E9FE7B662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D9123-2A65-67A5-03A0-3AB4AAE6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60C-2D70-4C62-9F97-3094A17E5F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720566"/>
      </p:ext>
    </p:extLst>
  </p:cSld>
  <p:clrMapOvr>
    <a:masterClrMapping/>
  </p:clrMapOvr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58323-D379-528D-E6FF-4E6F3542D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C78B9-42D2-0A00-B6AD-A522669E9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9F87C-5359-F334-AC60-044D9CD80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FD732-2BD0-4E7C-963B-8138D1D345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C3927-9A64-10D3-3A06-3976CCB0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E0E56-D16F-E96F-2E4A-7DA5A2B1E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60C-2D70-4C62-9F97-3094A17E5F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917314"/>
      </p:ext>
    </p:extLst>
  </p:cSld>
  <p:clrMapOvr>
    <a:masterClrMapping/>
  </p:clrMapOvr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B750C-9CA4-1882-9CC4-982E240CC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2016D-37A2-E208-2095-D1ABD431C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996C4-C3FB-2D55-8948-D86838A04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13652-9605-CEC0-FDCE-FC13D9AD6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FD732-2BD0-4E7C-963B-8138D1D345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89496-CCFB-4B18-A56D-BAD85AE27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9FC9F-9CA8-4967-D835-A13F3350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60C-2D70-4C62-9F97-3094A17E5F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191436"/>
      </p:ext>
    </p:extLst>
  </p:cSld>
  <p:clrMapOvr>
    <a:masterClrMapping/>
  </p:clrMapOvr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C18F7-42DF-2841-0E8F-2568FA7E9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6959D-4659-9DD0-4B48-044BFC39F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90DB0-2274-76F5-4A4C-47A5161D1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A66D17-E154-A75D-0B46-4FEC6F059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00A555-9BAF-6A3D-E124-8BEC275155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D28CB4-CAE6-E3C6-E4A3-8C46934CF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FD732-2BD0-4E7C-963B-8138D1D345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79A6D5-032E-D579-F1FE-2DEE1A32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B75B31-6A13-DCCF-A59C-998BC7BB4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60C-2D70-4C62-9F97-3094A17E5F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38206"/>
      </p:ext>
    </p:extLst>
  </p:cSld>
  <p:clrMapOvr>
    <a:masterClrMapping/>
  </p:clrMapOvr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E88C9-CF8B-2304-53E1-B7E3359DA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F73956-17FE-08B7-B1AF-F015C88C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FD732-2BD0-4E7C-963B-8138D1D345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F98568-2B73-25B4-FBF4-58069EE8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143C6-5445-F329-2569-0506221A3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60C-2D70-4C62-9F97-3094A17E5F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322037"/>
      </p:ext>
    </p:extLst>
  </p:cSld>
  <p:clrMapOvr>
    <a:masterClrMapping/>
  </p:clrMapOvr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DF96C2-DB03-3738-033D-EB8D5D84E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FD732-2BD0-4E7C-963B-8138D1D345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D29A26-8027-41BE-2206-468109FC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79240-2C24-6F7E-0753-5DCB1F96B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60C-2D70-4C62-9F97-3094A17E5F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012060"/>
      </p:ext>
    </p:extLst>
  </p:cSld>
  <p:clrMapOvr>
    <a:masterClrMapping/>
  </p:clrMapOvr>
  <p:hf sldNum="0" hdr="0" ft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EE413-D15B-81C4-E5EA-A8BFE89CC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B51B9-0DF7-F1C1-190F-6C95D6350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37D374-73D5-2A3C-A25D-8FB69D4B2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DE44D-CCB4-8796-E163-B4A2274E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FD732-2BD0-4E7C-963B-8138D1D345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8AECA-20FB-3A21-4DB5-49F7CDA66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ADBCB-A3F0-A3FF-C2AC-8D1FD6B02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60C-2D70-4C62-9F97-3094A17E5F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61500"/>
      </p:ext>
    </p:extLst>
  </p:cSld>
  <p:clrMapOvr>
    <a:masterClrMapping/>
  </p:clrMapOvr>
  <p:hf sldNum="0" hdr="0" ftr="0" dt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181AA-9FF3-E3DC-AFFC-95E6D922A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7BB1C-99A1-4CB2-2032-09B0CD77BF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F9E4E-A07F-23CD-BD27-56E6B4598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6F817-DB97-7BE9-EE68-9EFAD933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FD732-2BD0-4E7C-963B-8138D1D345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A9918-253C-752B-9C1D-18166E553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E2CCF4-6A52-C3BF-C804-674D7B66A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60C-2D70-4C62-9F97-3094A17E5F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6659"/>
      </p:ext>
    </p:extLst>
  </p:cSld>
  <p:clrMapOvr>
    <a:masterClrMapping/>
  </p:clrMapOvr>
  <p:hf sldNum="0" hdr="0" ft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9A18E-CFE2-5C1F-7861-66B19AA0A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00855-CD7B-98CE-CA77-BFB35F687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C90FA-777C-772A-D212-14363F7E2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FD732-2BD0-4E7C-963B-8138D1D345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BA585-BAEF-1214-3781-86BF91A1F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434F3-01F0-6BDB-B04B-FDEFB1B0A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60C-2D70-4C62-9F97-3094A17E5F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28629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1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E7FEB6-9542-96F3-BE3F-01AA3283B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F4A181-FD11-A3B6-C51D-3DA57C568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432D3-3E2D-87C2-B178-853B7B8B0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FD732-2BD0-4E7C-963B-8138D1D345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6D983-BF52-FEDE-38B5-7E47C6F0D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E0935-7FC4-46FD-8FE9-9D45B02A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60C-2D70-4C62-9F97-3094A17E5F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194882"/>
      </p:ext>
    </p:extLst>
  </p:cSld>
  <p:clrMapOvr>
    <a:masterClrMapping/>
  </p:clrMapOvr>
  <p:hf sldNum="0" hdr="0" ftr="0" dt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5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0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70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317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41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81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26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456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7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2829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53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604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1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AA28C-0423-43C5-91FD-2B032DCC7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FEEA9-3F78-4955-9EC3-CA883D2DC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08B36-93BB-48EA-AAE2-2F335674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69B40-950F-469E-9E35-E118862F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C062C-5D70-44E8-8FAF-72CDEB969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31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4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58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19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6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10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0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46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17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13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8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7497B-F08B-4CDB-B21A-ED6411B25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8811B-B227-4AD9-ACCD-C4CD780F7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A32A-D7A1-4400-97F6-6195F859E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5523C-36C2-417A-9A26-F0FC070F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883BF-AC6D-450E-996E-DCCD4718B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81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6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3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16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4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95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13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60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0457A-7572-481C-AA23-2407EC64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88F3F-8F1A-4D8D-A3C0-C2FF30791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71A89E-E1F6-4120-874E-A7B72B988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CA800-8347-44C8-828D-0D3EBE80E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FD80D-9C9A-47AB-95F8-CD177CB2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DEBFD-BB2F-4964-A9E2-727113402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066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724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54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55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63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50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396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785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922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2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4B25-CBE1-42ED-A13F-AD4801EE9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9DCD2-1605-4380-BA32-54E8A4DA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74469B-51EE-440F-839F-CA69AA976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35C3AF-550B-420B-B0CC-9DDDF8A1B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A66EF6-1053-42CA-9AAD-887CDCCD2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0B2C96-F6AD-4F9F-9490-880BA998D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F320E8-815B-4FEF-BB49-B9E07AB3B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966E2-240E-4AD0-AE29-9460021B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926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210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227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03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53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055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69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985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342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188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5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96BD1-4256-428C-8670-A66D9C19A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E477F-8596-4411-BB80-ECF6E56C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B5956C-D0A6-40B8-B0C4-73BABC1B7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8BCD4-CB03-4AD8-B9A0-815B2FED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564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704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050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881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271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285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785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74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657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5B8FC1E-172E-4C0D-9F61-551771817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5E26ACE-CDDB-41DA-9071-92FA29B41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646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5B8FC1E-172E-4C0D-9F61-551771817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5E26ACE-CDDB-41DA-9071-92FA29B41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59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5F8CB7-B12B-4AC4-B7E5-3127423C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3AEC05-E26E-4DF8-8EE7-D517E7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7A86A-9A63-4CA3-BF95-99E4C8D1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52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5B8FC1E-172E-4C0D-9F61-551771817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5E26ACE-CDDB-41DA-9071-92FA29B41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538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5B8FC1E-172E-4C0D-9F61-551771817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5E26ACE-CDDB-41DA-9071-92FA29B41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522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5B8FC1E-172E-4C0D-9F61-551771817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5E26ACE-CDDB-41DA-9071-92FA29B41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521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5B8FC1E-172E-4C0D-9F61-551771817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5E26ACE-CDDB-41DA-9071-92FA29B41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201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5B8FC1E-172E-4C0D-9F61-551771817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5E26ACE-CDDB-41DA-9071-92FA29B41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661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5B8FC1E-172E-4C0D-9F61-551771817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5E26ACE-CDDB-41DA-9071-92FA29B41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413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5B8FC1E-172E-4C0D-9F61-551771817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5E26ACE-CDDB-41DA-9071-92FA29B41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155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5B8FC1E-172E-4C0D-9F61-551771817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5E26ACE-CDDB-41DA-9071-92FA29B41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330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5B8FC1E-172E-4C0D-9F61-551771817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5E26ACE-CDDB-41DA-9071-92FA29B41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967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854200"/>
            <a:ext cx="9144000" cy="1655763"/>
          </a:xfrm>
        </p:spPr>
        <p:txBody>
          <a:bodyPr anchor="b">
            <a:normAutofit/>
          </a:bodyPr>
          <a:lstStyle>
            <a:lvl1pPr algn="ctr">
              <a:defRPr sz="719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798"/>
            </a:lvl1pPr>
            <a:lvl2pPr marL="456579" indent="0" algn="ctr">
              <a:buNone/>
              <a:defRPr sz="1998"/>
            </a:lvl2pPr>
            <a:lvl3pPr marL="913158" indent="0" algn="ctr">
              <a:buNone/>
              <a:defRPr sz="1798"/>
            </a:lvl3pPr>
            <a:lvl4pPr marL="1369737" indent="0" algn="ctr">
              <a:buNone/>
              <a:defRPr sz="1598"/>
            </a:lvl4pPr>
            <a:lvl5pPr marL="1826316" indent="0" algn="ctr">
              <a:buNone/>
              <a:defRPr sz="1598"/>
            </a:lvl5pPr>
            <a:lvl6pPr marL="2282895" indent="0" algn="ctr">
              <a:buNone/>
              <a:defRPr sz="1598"/>
            </a:lvl6pPr>
            <a:lvl7pPr marL="2739474" indent="0" algn="ctr">
              <a:buNone/>
              <a:defRPr sz="1598"/>
            </a:lvl7pPr>
            <a:lvl8pPr marL="3196053" indent="0" algn="ctr">
              <a:buNone/>
              <a:defRPr sz="1598"/>
            </a:lvl8pPr>
            <a:lvl9pPr marL="3652632" indent="0" algn="ctr">
              <a:buNone/>
              <a:defRPr sz="1598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217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C96A-2B1E-4363-A002-0D8D58C2B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D3FD4-E4FE-4079-BA4E-CB0AF1359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95F3D-2722-41D3-AB1D-01E372E0D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A939F-E401-4FC0-927C-D543737BE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5DE70-59FC-4069-BCC4-8B3AAD8B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F94EAE-F203-42BC-BB71-A8D9F44C9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928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397"/>
            </a:lvl1pPr>
            <a:lvl2pPr>
              <a:defRPr sz="1998"/>
            </a:lvl2pPr>
            <a:lvl3pPr>
              <a:defRPr sz="1798"/>
            </a:lvl3pPr>
            <a:lvl4pPr>
              <a:defRPr sz="1798"/>
            </a:lvl4pPr>
            <a:lvl5pPr>
              <a:defRPr sz="1798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217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7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27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5992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6638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33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2"/>
            <a:ext cx="5157787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10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2"/>
            <a:ext cx="5183188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10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6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1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7989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2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196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634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03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4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595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8" y="713673"/>
            <a:ext cx="5711882" cy="5403600"/>
          </a:xfrm>
        </p:spPr>
        <p:txBody>
          <a:bodyPr/>
          <a:lstStyle>
            <a:lvl1pPr marL="0" indent="0">
              <a:buNone/>
              <a:defRPr sz="3196"/>
            </a:lvl1pPr>
            <a:lvl2pPr marL="456579" indent="0">
              <a:buNone/>
              <a:defRPr sz="2796"/>
            </a:lvl2pPr>
            <a:lvl3pPr marL="913158" indent="0">
              <a:buNone/>
              <a:defRPr sz="2397"/>
            </a:lvl3pPr>
            <a:lvl4pPr marL="1369737" indent="0">
              <a:buNone/>
              <a:defRPr sz="1998"/>
            </a:lvl4pPr>
            <a:lvl5pPr marL="1826316" indent="0">
              <a:buNone/>
              <a:defRPr sz="1998"/>
            </a:lvl5pPr>
            <a:lvl6pPr marL="2282895" indent="0">
              <a:buNone/>
              <a:defRPr sz="1998"/>
            </a:lvl6pPr>
            <a:lvl7pPr marL="2739474" indent="0">
              <a:buNone/>
              <a:defRPr sz="1998"/>
            </a:lvl7pPr>
            <a:lvl8pPr marL="3196053" indent="0">
              <a:buNone/>
              <a:defRPr sz="1998"/>
            </a:lvl8pPr>
            <a:lvl9pPr marL="3652632" indent="0">
              <a:buNone/>
              <a:defRPr sz="1998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798"/>
            </a:lvl1pPr>
            <a:lvl2pPr marL="456579" indent="0">
              <a:buNone/>
              <a:defRPr sz="1398"/>
            </a:lvl2pPr>
            <a:lvl3pPr marL="913158" indent="0">
              <a:buNone/>
              <a:defRPr sz="1198"/>
            </a:lvl3pPr>
            <a:lvl4pPr marL="1369737" indent="0">
              <a:buNone/>
              <a:defRPr sz="998"/>
            </a:lvl4pPr>
            <a:lvl5pPr marL="1826316" indent="0">
              <a:buNone/>
              <a:defRPr sz="998"/>
            </a:lvl5pPr>
            <a:lvl6pPr marL="2282895" indent="0">
              <a:buNone/>
              <a:defRPr sz="998"/>
            </a:lvl6pPr>
            <a:lvl7pPr marL="2739474" indent="0">
              <a:buNone/>
              <a:defRPr sz="998"/>
            </a:lvl7pPr>
            <a:lvl8pPr marL="3196053" indent="0">
              <a:buNone/>
              <a:defRPr sz="998"/>
            </a:lvl8pPr>
            <a:lvl9pPr marL="3652632" indent="0">
              <a:buNone/>
              <a:defRPr sz="998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217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7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23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6"/>
            <a:ext cx="908901" cy="5811838"/>
          </a:xfrm>
        </p:spPr>
        <p:txBody>
          <a:bodyPr vert="eaVert">
            <a:normAutofit/>
          </a:bodyPr>
          <a:lstStyle>
            <a:lvl1pPr>
              <a:defRPr sz="4394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6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2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217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7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4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341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49;p7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350;p7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351;p7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352;p7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353;p7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354;p7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355;p7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356;p7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357;p7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358;p7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359;p7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360;p7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361;p7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362;p7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363;p7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364;p7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365;p7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366;p7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367;p7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368;p7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369;p7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370;p7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371;p7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372;p7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373;p7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374;p7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375;p7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376;p7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377;p7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378;p7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379;p7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380;p7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381;p7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382;p7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383;p7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825167" y="1690433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825167" y="2463073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825167" y="323571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825167" y="400835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825167" y="478099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825167" y="5553636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6073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98EB-7523-4F99-B8FC-E6A25AF15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8B3784-CBDA-4289-A68D-13815C668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FF6E39-2A33-41FC-A86F-D379A422C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E76417-EF76-4941-AB79-1D8AAC54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D21B6-5443-4E50-BFE5-E67BD296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09654C-2FEE-4B2C-99A7-8DADA52F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441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bg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49;p9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450;p9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451;p9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452;p9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453;p9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454;p9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455;p9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456;p9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457;p9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458;p9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459;p9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460;p9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461;p9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462;p9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463;p9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464;p9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465;p9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466;p9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467;p9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468;p9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469;p9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470;p9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471;p9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472;p9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473;p9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474;p9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475;p9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476;p9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477;p9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478;p9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479;p9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480;p9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481;p9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482;p9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483;p9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484;p9"/>
          <p:cNvGrpSpPr>
            <a:grpSpLocks/>
          </p:cNvGrpSpPr>
          <p:nvPr/>
        </p:nvGrpSpPr>
        <p:grpSpPr bwMode="auto">
          <a:xfrm>
            <a:off x="-528638" y="-4400550"/>
            <a:ext cx="14195426" cy="15659100"/>
            <a:chOff x="-396496" y="-3299901"/>
            <a:chExt cx="10646018" cy="11743314"/>
          </a:xfrm>
        </p:grpSpPr>
        <p:grpSp>
          <p:nvGrpSpPr>
            <p:cNvPr id="40" name="Google Shape;485;p9"/>
            <p:cNvGrpSpPr>
              <a:grpSpLocks/>
            </p:cNvGrpSpPr>
            <p:nvPr/>
          </p:nvGrpSpPr>
          <p:grpSpPr bwMode="auto">
            <a:xfrm rot="359204">
              <a:off x="-226245" y="4455163"/>
              <a:ext cx="6950509" cy="3635856"/>
              <a:chOff x="666325" y="727507"/>
              <a:chExt cx="7940043" cy="3876127"/>
            </a:xfrm>
          </p:grpSpPr>
          <p:sp>
            <p:nvSpPr>
              <p:cNvPr id="50" name="Google Shape;486;p9"/>
              <p:cNvSpPr>
                <a:spLocks/>
              </p:cNvSpPr>
              <p:nvPr/>
            </p:nvSpPr>
            <p:spPr bwMode="auto">
              <a:xfrm>
                <a:off x="666325" y="727506"/>
                <a:ext cx="7940043" cy="3876127"/>
              </a:xfrm>
              <a:custGeom>
                <a:avLst/>
                <a:gdLst>
                  <a:gd name="T0" fmla="*/ 2147483646 w 199427"/>
                  <a:gd name="T1" fmla="*/ 2147483646 h 84906"/>
                  <a:gd name="T2" fmla="*/ 2147483646 w 199427"/>
                  <a:gd name="T3" fmla="*/ 0 h 84906"/>
                  <a:gd name="T4" fmla="*/ 2147483646 w 199427"/>
                  <a:gd name="T5" fmla="*/ 2147483646 h 84906"/>
                  <a:gd name="T6" fmla="*/ 2147483646 w 199427"/>
                  <a:gd name="T7" fmla="*/ 2147483646 h 84906"/>
                  <a:gd name="T8" fmla="*/ 2147483646 w 199427"/>
                  <a:gd name="T9" fmla="*/ 2147483646 h 84906"/>
                  <a:gd name="T10" fmla="*/ 2147483646 w 199427"/>
                  <a:gd name="T11" fmla="*/ 0 h 84906"/>
                  <a:gd name="T12" fmla="*/ 2147483646 w 199427"/>
                  <a:gd name="T13" fmla="*/ 2147483646 h 84906"/>
                  <a:gd name="T14" fmla="*/ 2147483646 w 199427"/>
                  <a:gd name="T15" fmla="*/ 2147483646 h 84906"/>
                  <a:gd name="T16" fmla="*/ 2147483646 w 199427"/>
                  <a:gd name="T17" fmla="*/ 0 h 84906"/>
                  <a:gd name="T18" fmla="*/ 2147483646 w 199427"/>
                  <a:gd name="T19" fmla="*/ 2147483646 h 84906"/>
                  <a:gd name="T20" fmla="*/ 2147483646 w 199427"/>
                  <a:gd name="T21" fmla="*/ 2147483646 h 84906"/>
                  <a:gd name="T22" fmla="*/ 2147483646 w 199427"/>
                  <a:gd name="T23" fmla="*/ 2147483646 h 84906"/>
                  <a:gd name="T24" fmla="*/ 2147483646 w 199427"/>
                  <a:gd name="T25" fmla="*/ 0 h 84906"/>
                  <a:gd name="T26" fmla="*/ 2147483646 w 199427"/>
                  <a:gd name="T27" fmla="*/ 2147483646 h 84906"/>
                  <a:gd name="T28" fmla="*/ 2147483646 w 199427"/>
                  <a:gd name="T29" fmla="*/ 2147483646 h 84906"/>
                  <a:gd name="T30" fmla="*/ 2147483646 w 199427"/>
                  <a:gd name="T31" fmla="*/ 0 h 84906"/>
                  <a:gd name="T32" fmla="*/ 2147483646 w 199427"/>
                  <a:gd name="T33" fmla="*/ 2147483646 h 84906"/>
                  <a:gd name="T34" fmla="*/ 2147483646 w 199427"/>
                  <a:gd name="T35" fmla="*/ 2147483646 h 84906"/>
                  <a:gd name="T36" fmla="*/ 2147483646 w 199427"/>
                  <a:gd name="T37" fmla="*/ 2147483646 h 84906"/>
                  <a:gd name="T38" fmla="*/ 2147483646 w 199427"/>
                  <a:gd name="T39" fmla="*/ 0 h 84906"/>
                  <a:gd name="T40" fmla="*/ 2147483646 w 199427"/>
                  <a:gd name="T41" fmla="*/ 2147483646 h 84906"/>
                  <a:gd name="T42" fmla="*/ 2147483646 w 199427"/>
                  <a:gd name="T43" fmla="*/ 2147483646 h 84906"/>
                  <a:gd name="T44" fmla="*/ 2147483646 w 199427"/>
                  <a:gd name="T45" fmla="*/ 0 h 84906"/>
                  <a:gd name="T46" fmla="*/ 2147483646 w 199427"/>
                  <a:gd name="T47" fmla="*/ 2147483646 h 84906"/>
                  <a:gd name="T48" fmla="*/ 2147483646 w 199427"/>
                  <a:gd name="T49" fmla="*/ 2147483646 h 84906"/>
                  <a:gd name="T50" fmla="*/ 2147483646 w 199427"/>
                  <a:gd name="T51" fmla="*/ 2147483646 h 84906"/>
                  <a:gd name="T52" fmla="*/ 2147483646 w 199427"/>
                  <a:gd name="T53" fmla="*/ 0 h 84906"/>
                  <a:gd name="T54" fmla="*/ 2147483646 w 199427"/>
                  <a:gd name="T55" fmla="*/ 2147483646 h 84906"/>
                  <a:gd name="T56" fmla="*/ 2147483646 w 199427"/>
                  <a:gd name="T57" fmla="*/ 2147483646 h 84906"/>
                  <a:gd name="T58" fmla="*/ 2147483646 w 199427"/>
                  <a:gd name="T59" fmla="*/ 0 h 84906"/>
                  <a:gd name="T60" fmla="*/ 2147483646 w 199427"/>
                  <a:gd name="T61" fmla="*/ 2147483646 h 84906"/>
                  <a:gd name="T62" fmla="*/ 2147483646 w 199427"/>
                  <a:gd name="T63" fmla="*/ 2147483646 h 84906"/>
                  <a:gd name="T64" fmla="*/ 2147483646 w 199427"/>
                  <a:gd name="T65" fmla="*/ 2147483646 h 84906"/>
                  <a:gd name="T66" fmla="*/ 2147483646 w 199427"/>
                  <a:gd name="T67" fmla="*/ 0 h 84906"/>
                  <a:gd name="T68" fmla="*/ 2147483646 w 199427"/>
                  <a:gd name="T69" fmla="*/ 2147483646 h 84906"/>
                  <a:gd name="T70" fmla="*/ 2147483646 w 199427"/>
                  <a:gd name="T71" fmla="*/ 2147483646 h 84906"/>
                  <a:gd name="T72" fmla="*/ 2147483646 w 199427"/>
                  <a:gd name="T73" fmla="*/ 0 h 84906"/>
                  <a:gd name="T74" fmla="*/ 2147483646 w 199427"/>
                  <a:gd name="T75" fmla="*/ 2147483646 h 84906"/>
                  <a:gd name="T76" fmla="*/ 2147483646 w 199427"/>
                  <a:gd name="T77" fmla="*/ 2147483646 h 84906"/>
                  <a:gd name="T78" fmla="*/ 2147483646 w 199427"/>
                  <a:gd name="T79" fmla="*/ 2147483646 h 84906"/>
                  <a:gd name="T80" fmla="*/ 2147483646 w 199427"/>
                  <a:gd name="T81" fmla="*/ 0 h 849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171450" dir="2940005" algn="bl" rotWithShape="0">
                  <a:srgbClr val="000000">
                    <a:alpha val="14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487;p9"/>
              <p:cNvSpPr>
                <a:spLocks/>
              </p:cNvSpPr>
              <p:nvPr/>
            </p:nvSpPr>
            <p:spPr bwMode="auto">
              <a:xfrm>
                <a:off x="675059" y="1468664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488;p9"/>
              <p:cNvSpPr>
                <a:spLocks/>
              </p:cNvSpPr>
              <p:nvPr/>
            </p:nvSpPr>
            <p:spPr bwMode="auto">
              <a:xfrm>
                <a:off x="677080" y="1912569"/>
                <a:ext cx="7921003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489;p9"/>
              <p:cNvSpPr>
                <a:spLocks/>
              </p:cNvSpPr>
              <p:nvPr/>
            </p:nvSpPr>
            <p:spPr bwMode="auto">
              <a:xfrm>
                <a:off x="676539" y="2358000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490;p9"/>
              <p:cNvSpPr>
                <a:spLocks/>
              </p:cNvSpPr>
              <p:nvPr/>
            </p:nvSpPr>
            <p:spPr bwMode="auto">
              <a:xfrm>
                <a:off x="674503" y="2802302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491;p9"/>
              <p:cNvSpPr>
                <a:spLocks/>
              </p:cNvSpPr>
              <p:nvPr/>
            </p:nvSpPr>
            <p:spPr bwMode="auto">
              <a:xfrm>
                <a:off x="675027" y="3245011"/>
                <a:ext cx="7922363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492;p9"/>
              <p:cNvSpPr>
                <a:spLocks/>
              </p:cNvSpPr>
              <p:nvPr/>
            </p:nvSpPr>
            <p:spPr bwMode="auto">
              <a:xfrm>
                <a:off x="674347" y="3689247"/>
                <a:ext cx="7921003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493;p9"/>
              <p:cNvSpPr>
                <a:spLocks/>
              </p:cNvSpPr>
              <p:nvPr/>
            </p:nvSpPr>
            <p:spPr bwMode="auto">
              <a:xfrm>
                <a:off x="675016" y="4133284"/>
                <a:ext cx="7921003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oogle Shape;494;p9"/>
            <p:cNvGrpSpPr>
              <a:grpSpLocks/>
            </p:cNvGrpSpPr>
            <p:nvPr/>
          </p:nvGrpSpPr>
          <p:grpSpPr bwMode="auto">
            <a:xfrm rot="-10440796">
              <a:off x="3128761" y="-2947506"/>
              <a:ext cx="6950509" cy="3635856"/>
              <a:chOff x="666327" y="727505"/>
              <a:chExt cx="7940043" cy="3876127"/>
            </a:xfrm>
          </p:grpSpPr>
          <p:sp>
            <p:nvSpPr>
              <p:cNvPr id="42" name="Google Shape;495;p9"/>
              <p:cNvSpPr>
                <a:spLocks/>
              </p:cNvSpPr>
              <p:nvPr/>
            </p:nvSpPr>
            <p:spPr bwMode="auto">
              <a:xfrm>
                <a:off x="666325" y="727505"/>
                <a:ext cx="7940043" cy="3876127"/>
              </a:xfrm>
              <a:custGeom>
                <a:avLst/>
                <a:gdLst>
                  <a:gd name="T0" fmla="*/ 2147483646 w 199427"/>
                  <a:gd name="T1" fmla="*/ 2147483646 h 84906"/>
                  <a:gd name="T2" fmla="*/ 2147483646 w 199427"/>
                  <a:gd name="T3" fmla="*/ 0 h 84906"/>
                  <a:gd name="T4" fmla="*/ 2147483646 w 199427"/>
                  <a:gd name="T5" fmla="*/ 2147483646 h 84906"/>
                  <a:gd name="T6" fmla="*/ 2147483646 w 199427"/>
                  <a:gd name="T7" fmla="*/ 2147483646 h 84906"/>
                  <a:gd name="T8" fmla="*/ 2147483646 w 199427"/>
                  <a:gd name="T9" fmla="*/ 2147483646 h 84906"/>
                  <a:gd name="T10" fmla="*/ 2147483646 w 199427"/>
                  <a:gd name="T11" fmla="*/ 0 h 84906"/>
                  <a:gd name="T12" fmla="*/ 2147483646 w 199427"/>
                  <a:gd name="T13" fmla="*/ 2147483646 h 84906"/>
                  <a:gd name="T14" fmla="*/ 2147483646 w 199427"/>
                  <a:gd name="T15" fmla="*/ 2147483646 h 84906"/>
                  <a:gd name="T16" fmla="*/ 2147483646 w 199427"/>
                  <a:gd name="T17" fmla="*/ 0 h 84906"/>
                  <a:gd name="T18" fmla="*/ 2147483646 w 199427"/>
                  <a:gd name="T19" fmla="*/ 2147483646 h 84906"/>
                  <a:gd name="T20" fmla="*/ 2147483646 w 199427"/>
                  <a:gd name="T21" fmla="*/ 2147483646 h 84906"/>
                  <a:gd name="T22" fmla="*/ 2147483646 w 199427"/>
                  <a:gd name="T23" fmla="*/ 2147483646 h 84906"/>
                  <a:gd name="T24" fmla="*/ 2147483646 w 199427"/>
                  <a:gd name="T25" fmla="*/ 0 h 84906"/>
                  <a:gd name="T26" fmla="*/ 2147483646 w 199427"/>
                  <a:gd name="T27" fmla="*/ 2147483646 h 84906"/>
                  <a:gd name="T28" fmla="*/ 2147483646 w 199427"/>
                  <a:gd name="T29" fmla="*/ 2147483646 h 84906"/>
                  <a:gd name="T30" fmla="*/ 2147483646 w 199427"/>
                  <a:gd name="T31" fmla="*/ 0 h 84906"/>
                  <a:gd name="T32" fmla="*/ 2147483646 w 199427"/>
                  <a:gd name="T33" fmla="*/ 2147483646 h 84906"/>
                  <a:gd name="T34" fmla="*/ 2147483646 w 199427"/>
                  <a:gd name="T35" fmla="*/ 2147483646 h 84906"/>
                  <a:gd name="T36" fmla="*/ 2147483646 w 199427"/>
                  <a:gd name="T37" fmla="*/ 2147483646 h 84906"/>
                  <a:gd name="T38" fmla="*/ 2147483646 w 199427"/>
                  <a:gd name="T39" fmla="*/ 0 h 84906"/>
                  <a:gd name="T40" fmla="*/ 2147483646 w 199427"/>
                  <a:gd name="T41" fmla="*/ 2147483646 h 84906"/>
                  <a:gd name="T42" fmla="*/ 2147483646 w 199427"/>
                  <a:gd name="T43" fmla="*/ 2147483646 h 84906"/>
                  <a:gd name="T44" fmla="*/ 2147483646 w 199427"/>
                  <a:gd name="T45" fmla="*/ 0 h 84906"/>
                  <a:gd name="T46" fmla="*/ 2147483646 w 199427"/>
                  <a:gd name="T47" fmla="*/ 2147483646 h 84906"/>
                  <a:gd name="T48" fmla="*/ 2147483646 w 199427"/>
                  <a:gd name="T49" fmla="*/ 2147483646 h 84906"/>
                  <a:gd name="T50" fmla="*/ 2147483646 w 199427"/>
                  <a:gd name="T51" fmla="*/ 2147483646 h 84906"/>
                  <a:gd name="T52" fmla="*/ 2147483646 w 199427"/>
                  <a:gd name="T53" fmla="*/ 0 h 84906"/>
                  <a:gd name="T54" fmla="*/ 2147483646 w 199427"/>
                  <a:gd name="T55" fmla="*/ 2147483646 h 84906"/>
                  <a:gd name="T56" fmla="*/ 2147483646 w 199427"/>
                  <a:gd name="T57" fmla="*/ 2147483646 h 84906"/>
                  <a:gd name="T58" fmla="*/ 2147483646 w 199427"/>
                  <a:gd name="T59" fmla="*/ 0 h 84906"/>
                  <a:gd name="T60" fmla="*/ 2147483646 w 199427"/>
                  <a:gd name="T61" fmla="*/ 2147483646 h 84906"/>
                  <a:gd name="T62" fmla="*/ 2147483646 w 199427"/>
                  <a:gd name="T63" fmla="*/ 2147483646 h 84906"/>
                  <a:gd name="T64" fmla="*/ 2147483646 w 199427"/>
                  <a:gd name="T65" fmla="*/ 2147483646 h 84906"/>
                  <a:gd name="T66" fmla="*/ 2147483646 w 199427"/>
                  <a:gd name="T67" fmla="*/ 0 h 84906"/>
                  <a:gd name="T68" fmla="*/ 2147483646 w 199427"/>
                  <a:gd name="T69" fmla="*/ 2147483646 h 84906"/>
                  <a:gd name="T70" fmla="*/ 2147483646 w 199427"/>
                  <a:gd name="T71" fmla="*/ 2147483646 h 84906"/>
                  <a:gd name="T72" fmla="*/ 2147483646 w 199427"/>
                  <a:gd name="T73" fmla="*/ 0 h 84906"/>
                  <a:gd name="T74" fmla="*/ 2147483646 w 199427"/>
                  <a:gd name="T75" fmla="*/ 2147483646 h 84906"/>
                  <a:gd name="T76" fmla="*/ 2147483646 w 199427"/>
                  <a:gd name="T77" fmla="*/ 2147483646 h 84906"/>
                  <a:gd name="T78" fmla="*/ 2147483646 w 199427"/>
                  <a:gd name="T79" fmla="*/ 2147483646 h 84906"/>
                  <a:gd name="T80" fmla="*/ 2147483646 w 199427"/>
                  <a:gd name="T81" fmla="*/ 0 h 849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171450" dir="2940005" algn="bl" rotWithShape="0">
                  <a:srgbClr val="000000">
                    <a:alpha val="14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496;p9"/>
              <p:cNvSpPr>
                <a:spLocks/>
              </p:cNvSpPr>
              <p:nvPr/>
            </p:nvSpPr>
            <p:spPr bwMode="auto">
              <a:xfrm>
                <a:off x="677764" y="1468398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497;p9"/>
              <p:cNvSpPr>
                <a:spLocks/>
              </p:cNvSpPr>
              <p:nvPr/>
            </p:nvSpPr>
            <p:spPr bwMode="auto">
              <a:xfrm>
                <a:off x="679786" y="1912303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498;p9"/>
              <p:cNvSpPr>
                <a:spLocks/>
              </p:cNvSpPr>
              <p:nvPr/>
            </p:nvSpPr>
            <p:spPr bwMode="auto">
              <a:xfrm>
                <a:off x="679245" y="2357734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499;p9"/>
              <p:cNvSpPr>
                <a:spLocks/>
              </p:cNvSpPr>
              <p:nvPr/>
            </p:nvSpPr>
            <p:spPr bwMode="auto">
              <a:xfrm>
                <a:off x="679772" y="2800510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500;p9"/>
              <p:cNvSpPr>
                <a:spLocks/>
              </p:cNvSpPr>
              <p:nvPr/>
            </p:nvSpPr>
            <p:spPr bwMode="auto">
              <a:xfrm>
                <a:off x="677736" y="3244811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501;p9"/>
              <p:cNvSpPr>
                <a:spLocks/>
              </p:cNvSpPr>
              <p:nvPr/>
            </p:nvSpPr>
            <p:spPr bwMode="auto">
              <a:xfrm>
                <a:off x="678405" y="3688849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502;p9"/>
              <p:cNvSpPr>
                <a:spLocks/>
              </p:cNvSpPr>
              <p:nvPr/>
            </p:nvSpPr>
            <p:spPr bwMode="auto">
              <a:xfrm>
                <a:off x="677722" y="4133018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783567" y="2166933"/>
            <a:ext cx="6726800" cy="191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783605" y="4083733"/>
            <a:ext cx="6726800" cy="55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48846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rgbClr val="FFCC73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07;p10"/>
          <p:cNvGrpSpPr>
            <a:grpSpLocks/>
          </p:cNvGrpSpPr>
          <p:nvPr/>
        </p:nvGrpSpPr>
        <p:grpSpPr bwMode="auto">
          <a:xfrm>
            <a:off x="10720388" y="5349875"/>
            <a:ext cx="1249362" cy="787400"/>
            <a:chOff x="5221300" y="4277150"/>
            <a:chExt cx="936841" cy="590507"/>
          </a:xfrm>
        </p:grpSpPr>
        <p:sp>
          <p:nvSpPr>
            <p:cNvPr id="4" name="Google Shape;508;p10"/>
            <p:cNvSpPr/>
            <p:nvPr/>
          </p:nvSpPr>
          <p:spPr>
            <a:xfrm>
              <a:off x="5380813" y="4277150"/>
              <a:ext cx="777328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Google Shape;509;p10"/>
            <p:cNvSpPr/>
            <p:nvPr/>
          </p:nvSpPr>
          <p:spPr>
            <a:xfrm>
              <a:off x="5221300" y="4395014"/>
              <a:ext cx="622577" cy="197629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oogle Shape;510;p10"/>
          <p:cNvGrpSpPr>
            <a:grpSpLocks/>
          </p:cNvGrpSpPr>
          <p:nvPr/>
        </p:nvGrpSpPr>
        <p:grpSpPr bwMode="auto">
          <a:xfrm>
            <a:off x="10720388" y="4051300"/>
            <a:ext cx="595312" cy="809625"/>
            <a:chOff x="1339500" y="2032575"/>
            <a:chExt cx="446700" cy="607725"/>
          </a:xfrm>
        </p:grpSpPr>
        <p:sp>
          <p:nvSpPr>
            <p:cNvPr id="7" name="Google Shape;511;p10"/>
            <p:cNvSpPr/>
            <p:nvPr/>
          </p:nvSpPr>
          <p:spPr>
            <a:xfrm>
              <a:off x="1339500" y="2132671"/>
              <a:ext cx="445509" cy="507629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Google Shape;512;p10"/>
            <p:cNvSpPr/>
            <p:nvPr/>
          </p:nvSpPr>
          <p:spPr>
            <a:xfrm>
              <a:off x="1540813" y="2032575"/>
              <a:ext cx="245387" cy="399192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oogle Shape;513;p10"/>
          <p:cNvGrpSpPr>
            <a:grpSpLocks/>
          </p:cNvGrpSpPr>
          <p:nvPr/>
        </p:nvGrpSpPr>
        <p:grpSpPr bwMode="auto">
          <a:xfrm>
            <a:off x="9906000" y="4900613"/>
            <a:ext cx="644525" cy="577850"/>
            <a:chOff x="5222513" y="3573725"/>
            <a:chExt cx="483675" cy="433675"/>
          </a:xfrm>
        </p:grpSpPr>
        <p:sp>
          <p:nvSpPr>
            <p:cNvPr id="10" name="Google Shape;514;p10"/>
            <p:cNvSpPr/>
            <p:nvPr/>
          </p:nvSpPr>
          <p:spPr>
            <a:xfrm>
              <a:off x="5222513" y="3620190"/>
              <a:ext cx="416961" cy="38721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Google Shape;515;p10"/>
            <p:cNvSpPr/>
            <p:nvPr/>
          </p:nvSpPr>
          <p:spPr>
            <a:xfrm>
              <a:off x="5413124" y="3573725"/>
              <a:ext cx="293064" cy="284748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oogle Shape;516;p10"/>
          <p:cNvGrpSpPr>
            <a:grpSpLocks/>
          </p:cNvGrpSpPr>
          <p:nvPr/>
        </p:nvGrpSpPr>
        <p:grpSpPr bwMode="auto">
          <a:xfrm>
            <a:off x="11231563" y="3295650"/>
            <a:ext cx="455612" cy="547688"/>
            <a:chOff x="6706200" y="3640613"/>
            <a:chExt cx="341975" cy="411025"/>
          </a:xfrm>
        </p:grpSpPr>
        <p:sp>
          <p:nvSpPr>
            <p:cNvPr id="13" name="Google Shape;517;p10"/>
            <p:cNvSpPr>
              <a:spLocks/>
            </p:cNvSpPr>
            <p:nvPr/>
          </p:nvSpPr>
          <p:spPr bwMode="auto">
            <a:xfrm>
              <a:off x="6706200" y="3640613"/>
              <a:ext cx="53619" cy="51230"/>
            </a:xfrm>
            <a:custGeom>
              <a:avLst/>
              <a:gdLst>
                <a:gd name="T0" fmla="*/ 2147483646 w 2134"/>
                <a:gd name="T1" fmla="*/ 2147483646 h 2060"/>
                <a:gd name="T2" fmla="*/ 2147483646 w 2134"/>
                <a:gd name="T3" fmla="*/ 2147483646 h 2060"/>
                <a:gd name="T4" fmla="*/ 2147483646 w 2134"/>
                <a:gd name="T5" fmla="*/ 2147483646 h 2060"/>
                <a:gd name="T6" fmla="*/ 2147483646 w 2134"/>
                <a:gd name="T7" fmla="*/ 2147483646 h 2060"/>
                <a:gd name="T8" fmla="*/ 2147483646 w 2134"/>
                <a:gd name="T9" fmla="*/ 2147483646 h 2060"/>
                <a:gd name="T10" fmla="*/ 2147483646 w 2134"/>
                <a:gd name="T11" fmla="*/ 2147483646 h 2060"/>
                <a:gd name="T12" fmla="*/ 2147483646 w 2134"/>
                <a:gd name="T13" fmla="*/ 2147483646 h 20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oogle Shape;518;p10"/>
            <p:cNvSpPr/>
            <p:nvPr/>
          </p:nvSpPr>
          <p:spPr>
            <a:xfrm>
              <a:off x="6725265" y="3662058"/>
              <a:ext cx="102473" cy="103650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Google Shape;519;p10"/>
            <p:cNvSpPr/>
            <p:nvPr/>
          </p:nvSpPr>
          <p:spPr>
            <a:xfrm>
              <a:off x="6756245" y="3707330"/>
              <a:ext cx="291930" cy="344308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Google Shape;520;p10"/>
            <p:cNvSpPr>
              <a:spLocks/>
            </p:cNvSpPr>
            <p:nvPr/>
          </p:nvSpPr>
          <p:spPr bwMode="auto">
            <a:xfrm>
              <a:off x="6934978" y="3952753"/>
              <a:ext cx="113197" cy="98885"/>
            </a:xfrm>
            <a:custGeom>
              <a:avLst/>
              <a:gdLst>
                <a:gd name="T0" fmla="*/ 2147483646 w 4543"/>
                <a:gd name="T1" fmla="*/ 0 h 3978"/>
                <a:gd name="T2" fmla="*/ 2147483646 w 4543"/>
                <a:gd name="T3" fmla="*/ 2147483646 h 3978"/>
                <a:gd name="T4" fmla="*/ 2147483646 w 4543"/>
                <a:gd name="T5" fmla="*/ 2147483646 h 3978"/>
                <a:gd name="T6" fmla="*/ 2147483646 w 4543"/>
                <a:gd name="T7" fmla="*/ 2147483646 h 3978"/>
                <a:gd name="T8" fmla="*/ 2147483646 w 4543"/>
                <a:gd name="T9" fmla="*/ 0 h 39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960000" y="4421067"/>
            <a:ext cx="5108800" cy="176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71524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FFCC73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22;p11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523;p11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524;p11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525;p11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526;p11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527;p11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528;p11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529;p11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530;p11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531;p11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532;p11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533;p11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534;p11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535;p11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536;p11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537;p11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538;p11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539;p11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540;p11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541;p11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542;p11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543;p11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544;p11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545;p11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546;p11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547;p11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548;p11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549;p11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550;p11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551;p11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552;p11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553;p11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554;p11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555;p11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556;p11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557;p11"/>
          <p:cNvGrpSpPr>
            <a:grpSpLocks/>
          </p:cNvGrpSpPr>
          <p:nvPr/>
        </p:nvGrpSpPr>
        <p:grpSpPr bwMode="auto">
          <a:xfrm>
            <a:off x="960438" y="-461963"/>
            <a:ext cx="10329862" cy="6799263"/>
            <a:chOff x="720000" y="-346202"/>
            <a:chExt cx="7747975" cy="5098877"/>
          </a:xfrm>
        </p:grpSpPr>
        <p:grpSp>
          <p:nvGrpSpPr>
            <p:cNvPr id="40" name="Google Shape;558;p11"/>
            <p:cNvGrpSpPr>
              <a:grpSpLocks/>
            </p:cNvGrpSpPr>
            <p:nvPr/>
          </p:nvGrpSpPr>
          <p:grpSpPr bwMode="auto">
            <a:xfrm rot="-7484623">
              <a:off x="3780809" y="496441"/>
              <a:ext cx="2713140" cy="1830969"/>
              <a:chOff x="4221802" y="-1121957"/>
              <a:chExt cx="2713172" cy="1830990"/>
            </a:xfrm>
          </p:grpSpPr>
          <p:grpSp>
            <p:nvGrpSpPr>
              <p:cNvPr id="55" name="Google Shape;559;p11"/>
              <p:cNvGrpSpPr>
                <a:grpSpLocks/>
              </p:cNvGrpSpPr>
              <p:nvPr/>
            </p:nvGrpSpPr>
            <p:grpSpPr bwMode="auto">
              <a:xfrm rot="10184354">
                <a:off x="4221802" y="-1121957"/>
                <a:ext cx="2713172" cy="1583656"/>
                <a:chOff x="1676457" y="1327627"/>
                <a:chExt cx="2265799" cy="1322538"/>
              </a:xfrm>
            </p:grpSpPr>
            <p:sp>
              <p:nvSpPr>
                <p:cNvPr id="62" name="Google Shape;560;p11"/>
                <p:cNvSpPr>
                  <a:spLocks/>
                </p:cNvSpPr>
                <p:nvPr/>
              </p:nvSpPr>
              <p:spPr bwMode="auto">
                <a:xfrm>
                  <a:off x="3517349" y="2522017"/>
                  <a:ext cx="32809" cy="42759"/>
                </a:xfrm>
                <a:custGeom>
                  <a:avLst/>
                  <a:gdLst>
                    <a:gd name="T0" fmla="*/ 2147483646 w 1298"/>
                    <a:gd name="T1" fmla="*/ 2147483646 h 1707"/>
                    <a:gd name="T2" fmla="*/ 2147483646 w 1298"/>
                    <a:gd name="T3" fmla="*/ 2147483646 h 1707"/>
                    <a:gd name="T4" fmla="*/ 2147483646 w 1298"/>
                    <a:gd name="T5" fmla="*/ 2147483646 h 1707"/>
                    <a:gd name="T6" fmla="*/ 2147483646 w 1298"/>
                    <a:gd name="T7" fmla="*/ 2147483646 h 1707"/>
                    <a:gd name="T8" fmla="*/ 2147483646 w 1298"/>
                    <a:gd name="T9" fmla="*/ 2147483646 h 1707"/>
                    <a:gd name="T10" fmla="*/ 2147483646 w 1298"/>
                    <a:gd name="T11" fmla="*/ 2147483646 h 1707"/>
                    <a:gd name="T12" fmla="*/ 2147483646 w 1298"/>
                    <a:gd name="T13" fmla="*/ 2147483646 h 1707"/>
                    <a:gd name="T14" fmla="*/ 2147483646 w 1298"/>
                    <a:gd name="T15" fmla="*/ 2147483646 h 1707"/>
                    <a:gd name="T16" fmla="*/ 2147483646 w 1298"/>
                    <a:gd name="T17" fmla="*/ 2147483646 h 17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Google Shape;561;p11"/>
                <p:cNvSpPr>
                  <a:spLocks/>
                </p:cNvSpPr>
                <p:nvPr/>
              </p:nvSpPr>
              <p:spPr bwMode="auto">
                <a:xfrm>
                  <a:off x="1675748" y="1328339"/>
                  <a:ext cx="2265791" cy="1322547"/>
                </a:xfrm>
                <a:custGeom>
                  <a:avLst/>
                  <a:gdLst>
                    <a:gd name="T0" fmla="*/ 2147483646 w 90636"/>
                    <a:gd name="T1" fmla="*/ 2147483646 h 52923"/>
                    <a:gd name="T2" fmla="*/ 2147483646 w 90636"/>
                    <a:gd name="T3" fmla="*/ 2147483646 h 52923"/>
                    <a:gd name="T4" fmla="*/ 2147483646 w 90636"/>
                    <a:gd name="T5" fmla="*/ 2147483646 h 52923"/>
                    <a:gd name="T6" fmla="*/ 2147483646 w 90636"/>
                    <a:gd name="T7" fmla="*/ 2147483646 h 52923"/>
                    <a:gd name="T8" fmla="*/ 2147483646 w 90636"/>
                    <a:gd name="T9" fmla="*/ 2147483646 h 52923"/>
                    <a:gd name="T10" fmla="*/ 2147483646 w 90636"/>
                    <a:gd name="T11" fmla="*/ 2147483646 h 52923"/>
                    <a:gd name="T12" fmla="*/ 2147483646 w 90636"/>
                    <a:gd name="T13" fmla="*/ 2147483646 h 52923"/>
                    <a:gd name="T14" fmla="*/ 2147483646 w 90636"/>
                    <a:gd name="T15" fmla="*/ 2147483646 h 52923"/>
                    <a:gd name="T16" fmla="*/ 2147483646 w 90636"/>
                    <a:gd name="T17" fmla="*/ 2147483646 h 52923"/>
                    <a:gd name="T18" fmla="*/ 2147483646 w 90636"/>
                    <a:gd name="T19" fmla="*/ 2147483646 h 52923"/>
                    <a:gd name="T20" fmla="*/ 2147483646 w 90636"/>
                    <a:gd name="T21" fmla="*/ 2147483646 h 52923"/>
                    <a:gd name="T22" fmla="*/ 2147483646 w 90636"/>
                    <a:gd name="T23" fmla="*/ 2147483646 h 52923"/>
                    <a:gd name="T24" fmla="*/ 2147483646 w 90636"/>
                    <a:gd name="T25" fmla="*/ 2147483646 h 52923"/>
                    <a:gd name="T26" fmla="*/ 2147483646 w 90636"/>
                    <a:gd name="T27" fmla="*/ 2147483646 h 52923"/>
                    <a:gd name="T28" fmla="*/ 2147483646 w 90636"/>
                    <a:gd name="T29" fmla="*/ 2147483646 h 52923"/>
                    <a:gd name="T30" fmla="*/ 2147483646 w 90636"/>
                    <a:gd name="T31" fmla="*/ 2147483646 h 52923"/>
                    <a:gd name="T32" fmla="*/ 2147483646 w 90636"/>
                    <a:gd name="T33" fmla="*/ 2147483646 h 52923"/>
                    <a:gd name="T34" fmla="*/ 2147483646 w 90636"/>
                    <a:gd name="T35" fmla="*/ 2147483646 h 52923"/>
                    <a:gd name="T36" fmla="*/ 2147483646 w 90636"/>
                    <a:gd name="T37" fmla="*/ 2147483646 h 52923"/>
                    <a:gd name="T38" fmla="*/ 2147483646 w 90636"/>
                    <a:gd name="T39" fmla="*/ 2147483646 h 52923"/>
                    <a:gd name="T40" fmla="*/ 2147483646 w 90636"/>
                    <a:gd name="T41" fmla="*/ 2147483646 h 52923"/>
                    <a:gd name="T42" fmla="*/ 2147483646 w 90636"/>
                    <a:gd name="T43" fmla="*/ 2147483646 h 52923"/>
                    <a:gd name="T44" fmla="*/ 2147483646 w 90636"/>
                    <a:gd name="T45" fmla="*/ 2147483646 h 52923"/>
                    <a:gd name="T46" fmla="*/ 2147483646 w 90636"/>
                    <a:gd name="T47" fmla="*/ 2147483646 h 52923"/>
                    <a:gd name="T48" fmla="*/ 2147483646 w 90636"/>
                    <a:gd name="T49" fmla="*/ 2147483646 h 52923"/>
                    <a:gd name="T50" fmla="*/ 2147483646 w 90636"/>
                    <a:gd name="T51" fmla="*/ 2147483646 h 52923"/>
                    <a:gd name="T52" fmla="*/ 2147483646 w 90636"/>
                    <a:gd name="T53" fmla="*/ 2147483646 h 52923"/>
                    <a:gd name="T54" fmla="*/ 2147483646 w 90636"/>
                    <a:gd name="T55" fmla="*/ 2147483646 h 52923"/>
                    <a:gd name="T56" fmla="*/ 2147483646 w 90636"/>
                    <a:gd name="T57" fmla="*/ 2147483646 h 52923"/>
                    <a:gd name="T58" fmla="*/ 2147483646 w 90636"/>
                    <a:gd name="T59" fmla="*/ 2147483646 h 52923"/>
                    <a:gd name="T60" fmla="*/ 2147483646 w 90636"/>
                    <a:gd name="T61" fmla="*/ 2147483646 h 52923"/>
                    <a:gd name="T62" fmla="*/ 2147483646 w 90636"/>
                    <a:gd name="T63" fmla="*/ 2147483646 h 52923"/>
                    <a:gd name="T64" fmla="*/ 2147483646 w 90636"/>
                    <a:gd name="T65" fmla="*/ 2147483646 h 52923"/>
                    <a:gd name="T66" fmla="*/ 2147483646 w 90636"/>
                    <a:gd name="T67" fmla="*/ 2147483646 h 52923"/>
                    <a:gd name="T68" fmla="*/ 2147483646 w 90636"/>
                    <a:gd name="T69" fmla="*/ 2147483646 h 52923"/>
                    <a:gd name="T70" fmla="*/ 2147483646 w 90636"/>
                    <a:gd name="T71" fmla="*/ 2147483646 h 52923"/>
                    <a:gd name="T72" fmla="*/ 2147483646 w 90636"/>
                    <a:gd name="T73" fmla="*/ 2147483646 h 52923"/>
                    <a:gd name="T74" fmla="*/ 2147483646 w 90636"/>
                    <a:gd name="T75" fmla="*/ 2147483646 h 52923"/>
                    <a:gd name="T76" fmla="*/ 2147483646 w 90636"/>
                    <a:gd name="T77" fmla="*/ 2147483646 h 52923"/>
                    <a:gd name="T78" fmla="*/ 2147483646 w 90636"/>
                    <a:gd name="T79" fmla="*/ 2147483646 h 52923"/>
                    <a:gd name="T80" fmla="*/ 2147483646 w 90636"/>
                    <a:gd name="T81" fmla="*/ 2147483646 h 52923"/>
                    <a:gd name="T82" fmla="*/ 2147483646 w 90636"/>
                    <a:gd name="T83" fmla="*/ 2147483646 h 52923"/>
                    <a:gd name="T84" fmla="*/ 2147483646 w 90636"/>
                    <a:gd name="T85" fmla="*/ 2147483646 h 52923"/>
                    <a:gd name="T86" fmla="*/ 2147483646 w 90636"/>
                    <a:gd name="T87" fmla="*/ 2147483646 h 52923"/>
                    <a:gd name="T88" fmla="*/ 2147483646 w 90636"/>
                    <a:gd name="T89" fmla="*/ 2147483646 h 52923"/>
                    <a:gd name="T90" fmla="*/ 2147483646 w 90636"/>
                    <a:gd name="T91" fmla="*/ 2147483646 h 52923"/>
                    <a:gd name="T92" fmla="*/ 2147483646 w 90636"/>
                    <a:gd name="T93" fmla="*/ 2147483646 h 52923"/>
                    <a:gd name="T94" fmla="*/ 2147483646 w 90636"/>
                    <a:gd name="T95" fmla="*/ 2147483646 h 52923"/>
                    <a:gd name="T96" fmla="*/ 2147483646 w 90636"/>
                    <a:gd name="T97" fmla="*/ 2147483646 h 52923"/>
                    <a:gd name="T98" fmla="*/ 2147483646 w 90636"/>
                    <a:gd name="T99" fmla="*/ 2147483646 h 52923"/>
                    <a:gd name="T100" fmla="*/ 2147483646 w 90636"/>
                    <a:gd name="T101" fmla="*/ 2147483646 h 52923"/>
                    <a:gd name="T102" fmla="*/ 2147483646 w 90636"/>
                    <a:gd name="T103" fmla="*/ 2147483646 h 52923"/>
                    <a:gd name="T104" fmla="*/ 2147483646 w 90636"/>
                    <a:gd name="T105" fmla="*/ 2147483646 h 52923"/>
                    <a:gd name="T106" fmla="*/ 2147483646 w 90636"/>
                    <a:gd name="T107" fmla="*/ 2147483646 h 52923"/>
                    <a:gd name="T108" fmla="*/ 2147483646 w 90636"/>
                    <a:gd name="T109" fmla="*/ 2147483646 h 52923"/>
                    <a:gd name="T110" fmla="*/ 2147483646 w 90636"/>
                    <a:gd name="T111" fmla="*/ 2147483646 h 5292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Google Shape;562;p11"/>
              <p:cNvGrpSpPr>
                <a:grpSpLocks/>
              </p:cNvGrpSpPr>
              <p:nvPr/>
            </p:nvGrpSpPr>
            <p:grpSpPr bwMode="auto">
              <a:xfrm rot="10184354">
                <a:off x="5399066" y="339907"/>
                <a:ext cx="497632" cy="369126"/>
                <a:chOff x="2671578" y="1122136"/>
                <a:chExt cx="415576" cy="308260"/>
              </a:xfrm>
            </p:grpSpPr>
            <p:sp>
              <p:nvSpPr>
                <p:cNvPr id="60" name="Google Shape;563;p11"/>
                <p:cNvSpPr>
                  <a:spLocks/>
                </p:cNvSpPr>
                <p:nvPr/>
              </p:nvSpPr>
              <p:spPr bwMode="auto">
                <a:xfrm>
                  <a:off x="2682478" y="1131169"/>
                  <a:ext cx="386744" cy="287378"/>
                </a:xfrm>
                <a:custGeom>
                  <a:avLst/>
                  <a:gdLst>
                    <a:gd name="T0" fmla="*/ 0 w 15482"/>
                    <a:gd name="T1" fmla="*/ 0 h 11537"/>
                    <a:gd name="T2" fmla="*/ 2147483646 w 15482"/>
                    <a:gd name="T3" fmla="*/ 2147483646 h 11537"/>
                    <a:gd name="T4" fmla="*/ 2147483646 w 15482"/>
                    <a:gd name="T5" fmla="*/ 2147483646 h 11537"/>
                    <a:gd name="T6" fmla="*/ 2147483646 w 15482"/>
                    <a:gd name="T7" fmla="*/ 2147483646 h 11537"/>
                    <a:gd name="T8" fmla="*/ 0 w 15482"/>
                    <a:gd name="T9" fmla="*/ 0 h 115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Google Shape;564;p11"/>
                <p:cNvSpPr>
                  <a:spLocks/>
                </p:cNvSpPr>
                <p:nvPr/>
              </p:nvSpPr>
              <p:spPr bwMode="auto">
                <a:xfrm>
                  <a:off x="2671577" y="1122135"/>
                  <a:ext cx="415575" cy="308259"/>
                </a:xfrm>
                <a:custGeom>
                  <a:avLst/>
                  <a:gdLst>
                    <a:gd name="T0" fmla="*/ 2147483646 w 16618"/>
                    <a:gd name="T1" fmla="*/ 2147483646 h 12343"/>
                    <a:gd name="T2" fmla="*/ 2147483646 w 16618"/>
                    <a:gd name="T3" fmla="*/ 2147483646 h 12343"/>
                    <a:gd name="T4" fmla="*/ 2147483646 w 16618"/>
                    <a:gd name="T5" fmla="*/ 2147483646 h 12343"/>
                    <a:gd name="T6" fmla="*/ 2147483646 w 16618"/>
                    <a:gd name="T7" fmla="*/ 2147483646 h 12343"/>
                    <a:gd name="T8" fmla="*/ 2147483646 w 16618"/>
                    <a:gd name="T9" fmla="*/ 2147483646 h 12343"/>
                    <a:gd name="T10" fmla="*/ 2147483646 w 16618"/>
                    <a:gd name="T11" fmla="*/ 2147483646 h 12343"/>
                    <a:gd name="T12" fmla="*/ 0 w 16618"/>
                    <a:gd name="T13" fmla="*/ 2147483646 h 12343"/>
                    <a:gd name="T14" fmla="*/ 2147483646 w 16618"/>
                    <a:gd name="T15" fmla="*/ 2147483646 h 12343"/>
                    <a:gd name="T16" fmla="*/ 2147483646 w 16618"/>
                    <a:gd name="T17" fmla="*/ 2147483646 h 12343"/>
                    <a:gd name="T18" fmla="*/ 2147483646 w 16618"/>
                    <a:gd name="T19" fmla="*/ 2147483646 h 12343"/>
                    <a:gd name="T20" fmla="*/ 2147483646 w 16618"/>
                    <a:gd name="T21" fmla="*/ 2147483646 h 12343"/>
                    <a:gd name="T22" fmla="*/ 0 w 16618"/>
                    <a:gd name="T23" fmla="*/ 2147483646 h 123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oogle Shape;565;p11"/>
              <p:cNvGrpSpPr>
                <a:grpSpLocks/>
              </p:cNvGrpSpPr>
              <p:nvPr/>
            </p:nvGrpSpPr>
            <p:grpSpPr bwMode="auto">
              <a:xfrm rot="10184354">
                <a:off x="5421040" y="458884"/>
                <a:ext cx="536918" cy="184562"/>
                <a:chOff x="2624947" y="1171069"/>
                <a:chExt cx="448384" cy="154128"/>
              </a:xfrm>
            </p:grpSpPr>
            <p:sp>
              <p:nvSpPr>
                <p:cNvPr id="58" name="Google Shape;566;p11"/>
                <p:cNvSpPr>
                  <a:spLocks/>
                </p:cNvSpPr>
                <p:nvPr/>
              </p:nvSpPr>
              <p:spPr bwMode="auto">
                <a:xfrm>
                  <a:off x="2639513" y="1182914"/>
                  <a:ext cx="389726" cy="133247"/>
                </a:xfrm>
                <a:custGeom>
                  <a:avLst/>
                  <a:gdLst>
                    <a:gd name="T0" fmla="*/ 2147483646 w 15567"/>
                    <a:gd name="T1" fmla="*/ 2147483646 h 5363"/>
                    <a:gd name="T2" fmla="*/ 0 w 15567"/>
                    <a:gd name="T3" fmla="*/ 2147483646 h 5363"/>
                    <a:gd name="T4" fmla="*/ 2147483646 w 15567"/>
                    <a:gd name="T5" fmla="*/ 2147483646 h 5363"/>
                    <a:gd name="T6" fmla="*/ 2147483646 w 15567"/>
                    <a:gd name="T7" fmla="*/ 2147483646 h 53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Google Shape;567;p11"/>
                <p:cNvSpPr>
                  <a:spLocks/>
                </p:cNvSpPr>
                <p:nvPr/>
              </p:nvSpPr>
              <p:spPr bwMode="auto">
                <a:xfrm>
                  <a:off x="2624244" y="1170365"/>
                  <a:ext cx="448384" cy="154129"/>
                </a:xfrm>
                <a:custGeom>
                  <a:avLst/>
                  <a:gdLst>
                    <a:gd name="T0" fmla="*/ 2147483646 w 17909"/>
                    <a:gd name="T1" fmla="*/ 2147483646 h 6172"/>
                    <a:gd name="T2" fmla="*/ 2147483646 w 17909"/>
                    <a:gd name="T3" fmla="*/ 2147483646 h 6172"/>
                    <a:gd name="T4" fmla="*/ 2147483646 w 17909"/>
                    <a:gd name="T5" fmla="*/ 2147483646 h 6172"/>
                    <a:gd name="T6" fmla="*/ 2147483646 w 17909"/>
                    <a:gd name="T7" fmla="*/ 2147483646 h 6172"/>
                    <a:gd name="T8" fmla="*/ 2147483646 w 17909"/>
                    <a:gd name="T9" fmla="*/ 0 h 6172"/>
                    <a:gd name="T10" fmla="*/ 0 w 17909"/>
                    <a:gd name="T11" fmla="*/ 2147483646 h 6172"/>
                    <a:gd name="T12" fmla="*/ 2147483646 w 17909"/>
                    <a:gd name="T13" fmla="*/ 2147483646 h 6172"/>
                    <a:gd name="T14" fmla="*/ 2147483646 w 17909"/>
                    <a:gd name="T15" fmla="*/ 0 h 61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" name="Google Shape;568;p11"/>
            <p:cNvSpPr>
              <a:spLocks/>
            </p:cNvSpPr>
            <p:nvPr/>
          </p:nvSpPr>
          <p:spPr bwMode="auto">
            <a:xfrm>
              <a:off x="8069086" y="1802636"/>
              <a:ext cx="217900" cy="225003"/>
            </a:xfrm>
            <a:custGeom>
              <a:avLst/>
              <a:gdLst>
                <a:gd name="T0" fmla="*/ 2147483646 w 8732"/>
                <a:gd name="T1" fmla="*/ 2147483646 h 8997"/>
                <a:gd name="T2" fmla="*/ 2147483646 w 8732"/>
                <a:gd name="T3" fmla="*/ 2147483646 h 8997"/>
                <a:gd name="T4" fmla="*/ 2147483646 w 8732"/>
                <a:gd name="T5" fmla="*/ 2147483646 h 8997"/>
                <a:gd name="T6" fmla="*/ 2147483646 w 8732"/>
                <a:gd name="T7" fmla="*/ 2147483646 h 8997"/>
                <a:gd name="T8" fmla="*/ 2147483646 w 8732"/>
                <a:gd name="T9" fmla="*/ 2147483646 h 8997"/>
                <a:gd name="T10" fmla="*/ 2147483646 w 8732"/>
                <a:gd name="T11" fmla="*/ 2147483646 h 8997"/>
                <a:gd name="T12" fmla="*/ 2147483646 w 8732"/>
                <a:gd name="T13" fmla="*/ 2147483646 h 8997"/>
                <a:gd name="T14" fmla="*/ 2147483646 w 8732"/>
                <a:gd name="T15" fmla="*/ 2147483646 h 8997"/>
                <a:gd name="T16" fmla="*/ 2147483646 w 8732"/>
                <a:gd name="T17" fmla="*/ 2147483646 h 8997"/>
                <a:gd name="T18" fmla="*/ 2147483646 w 8732"/>
                <a:gd name="T19" fmla="*/ 2147483646 h 8997"/>
                <a:gd name="T20" fmla="*/ 2147483646 w 8732"/>
                <a:gd name="T21" fmla="*/ 2147483646 h 8997"/>
                <a:gd name="T22" fmla="*/ 2147483646 w 8732"/>
                <a:gd name="T23" fmla="*/ 2147483646 h 8997"/>
                <a:gd name="T24" fmla="*/ 2147483646 w 8732"/>
                <a:gd name="T25" fmla="*/ 2147483646 h 8997"/>
                <a:gd name="T26" fmla="*/ 2147483646 w 8732"/>
                <a:gd name="T27" fmla="*/ 2147483646 h 8997"/>
                <a:gd name="T28" fmla="*/ 2147483646 w 8732"/>
                <a:gd name="T29" fmla="*/ 2147483646 h 8997"/>
                <a:gd name="T30" fmla="*/ 2147483646 w 8732"/>
                <a:gd name="T31" fmla="*/ 2147483646 h 8997"/>
                <a:gd name="T32" fmla="*/ 2147483646 w 8732"/>
                <a:gd name="T33" fmla="*/ 2147483646 h 8997"/>
                <a:gd name="T34" fmla="*/ 2147483646 w 8732"/>
                <a:gd name="T35" fmla="*/ 2147483646 h 8997"/>
                <a:gd name="T36" fmla="*/ 2147483646 w 8732"/>
                <a:gd name="T37" fmla="*/ 2147483646 h 8997"/>
                <a:gd name="T38" fmla="*/ 2147483646 w 8732"/>
                <a:gd name="T39" fmla="*/ 2147483646 h 8997"/>
                <a:gd name="T40" fmla="*/ 2147483646 w 8732"/>
                <a:gd name="T41" fmla="*/ 2147483646 h 8997"/>
                <a:gd name="T42" fmla="*/ 2147483646 w 8732"/>
                <a:gd name="T43" fmla="*/ 2147483646 h 8997"/>
                <a:gd name="T44" fmla="*/ 2147483646 w 8732"/>
                <a:gd name="T45" fmla="*/ 2147483646 h 8997"/>
                <a:gd name="T46" fmla="*/ 2147483646 w 8732"/>
                <a:gd name="T47" fmla="*/ 2147483646 h 8997"/>
                <a:gd name="T48" fmla="*/ 2147483646 w 8732"/>
                <a:gd name="T49" fmla="*/ 2147483646 h 8997"/>
                <a:gd name="T50" fmla="*/ 2147483646 w 8732"/>
                <a:gd name="T51" fmla="*/ 2147483646 h 8997"/>
                <a:gd name="T52" fmla="*/ 2147483646 w 8732"/>
                <a:gd name="T53" fmla="*/ 2147483646 h 8997"/>
                <a:gd name="T54" fmla="*/ 2147483646 w 8732"/>
                <a:gd name="T55" fmla="*/ 0 h 8997"/>
                <a:gd name="T56" fmla="*/ 2147483646 w 8732"/>
                <a:gd name="T57" fmla="*/ 2147483646 h 8997"/>
                <a:gd name="T58" fmla="*/ 2147483646 w 8732"/>
                <a:gd name="T59" fmla="*/ 2147483646 h 8997"/>
                <a:gd name="T60" fmla="*/ 2147483646 w 8732"/>
                <a:gd name="T61" fmla="*/ 2147483646 h 8997"/>
                <a:gd name="T62" fmla="*/ 0 w 8732"/>
                <a:gd name="T63" fmla="*/ 2147483646 h 8997"/>
                <a:gd name="T64" fmla="*/ 2147483646 w 8732"/>
                <a:gd name="T65" fmla="*/ 2147483646 h 8997"/>
                <a:gd name="T66" fmla="*/ 2147483646 w 8732"/>
                <a:gd name="T67" fmla="*/ 2147483646 h 8997"/>
                <a:gd name="T68" fmla="*/ 2147483646 w 8732"/>
                <a:gd name="T69" fmla="*/ 2147483646 h 8997"/>
                <a:gd name="T70" fmla="*/ 2147483646 w 8732"/>
                <a:gd name="T71" fmla="*/ 2147483646 h 8997"/>
                <a:gd name="T72" fmla="*/ 2147483646 w 8732"/>
                <a:gd name="T73" fmla="*/ 2147483646 h 8997"/>
                <a:gd name="T74" fmla="*/ 2147483646 w 8732"/>
                <a:gd name="T75" fmla="*/ 0 h 89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2" name="Google Shape;569;p11"/>
            <p:cNvGrpSpPr>
              <a:grpSpLocks/>
            </p:cNvGrpSpPr>
            <p:nvPr/>
          </p:nvGrpSpPr>
          <p:grpSpPr bwMode="auto">
            <a:xfrm>
              <a:off x="7543981" y="4538386"/>
              <a:ext cx="298869" cy="214289"/>
              <a:chOff x="2287181" y="1602711"/>
              <a:chExt cx="298869" cy="214289"/>
            </a:xfrm>
          </p:grpSpPr>
          <p:sp>
            <p:nvSpPr>
              <p:cNvPr id="53" name="Google Shape;570;p11"/>
              <p:cNvSpPr/>
              <p:nvPr/>
            </p:nvSpPr>
            <p:spPr>
              <a:xfrm>
                <a:off x="2287181" y="1602712"/>
                <a:ext cx="258385" cy="214288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571;p11"/>
              <p:cNvSpPr/>
              <p:nvPr/>
            </p:nvSpPr>
            <p:spPr>
              <a:xfrm>
                <a:off x="2399108" y="1697951"/>
                <a:ext cx="186943" cy="98811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Google Shape;572;p11"/>
            <p:cNvSpPr>
              <a:spLocks/>
            </p:cNvSpPr>
            <p:nvPr/>
          </p:nvSpPr>
          <p:spPr bwMode="auto">
            <a:xfrm>
              <a:off x="1335599" y="4059809"/>
              <a:ext cx="269101" cy="247622"/>
            </a:xfrm>
            <a:custGeom>
              <a:avLst/>
              <a:gdLst>
                <a:gd name="T0" fmla="*/ 2147483646 w 10779"/>
                <a:gd name="T1" fmla="*/ 2147483646 h 9888"/>
                <a:gd name="T2" fmla="*/ 2147483646 w 10779"/>
                <a:gd name="T3" fmla="*/ 2147483646 h 9888"/>
                <a:gd name="T4" fmla="*/ 2147483646 w 10779"/>
                <a:gd name="T5" fmla="*/ 2147483646 h 9888"/>
                <a:gd name="T6" fmla="*/ 2147483646 w 10779"/>
                <a:gd name="T7" fmla="*/ 2147483646 h 9888"/>
                <a:gd name="T8" fmla="*/ 2147483646 w 10779"/>
                <a:gd name="T9" fmla="*/ 2147483646 h 9888"/>
                <a:gd name="T10" fmla="*/ 2147483646 w 10779"/>
                <a:gd name="T11" fmla="*/ 2147483646 h 9888"/>
                <a:gd name="T12" fmla="*/ 2147483646 w 10779"/>
                <a:gd name="T13" fmla="*/ 2147483646 h 9888"/>
                <a:gd name="T14" fmla="*/ 2147483646 w 10779"/>
                <a:gd name="T15" fmla="*/ 2147483646 h 9888"/>
                <a:gd name="T16" fmla="*/ 2147483646 w 10779"/>
                <a:gd name="T17" fmla="*/ 2147483646 h 9888"/>
                <a:gd name="T18" fmla="*/ 2147483646 w 10779"/>
                <a:gd name="T19" fmla="*/ 2147483646 h 9888"/>
                <a:gd name="T20" fmla="*/ 2147483646 w 10779"/>
                <a:gd name="T21" fmla="*/ 2147483646 h 9888"/>
                <a:gd name="T22" fmla="*/ 2147483646 w 10779"/>
                <a:gd name="T23" fmla="*/ 2147483646 h 9888"/>
                <a:gd name="T24" fmla="*/ 2147483646 w 10779"/>
                <a:gd name="T25" fmla="*/ 2147483646 h 9888"/>
                <a:gd name="T26" fmla="*/ 2147483646 w 10779"/>
                <a:gd name="T27" fmla="*/ 2147483646 h 9888"/>
                <a:gd name="T28" fmla="*/ 2147483646 w 10779"/>
                <a:gd name="T29" fmla="*/ 2147483646 h 9888"/>
                <a:gd name="T30" fmla="*/ 2147483646 w 10779"/>
                <a:gd name="T31" fmla="*/ 2147483646 h 9888"/>
                <a:gd name="T32" fmla="*/ 2147483646 w 10779"/>
                <a:gd name="T33" fmla="*/ 2147483646 h 9888"/>
                <a:gd name="T34" fmla="*/ 2147483646 w 10779"/>
                <a:gd name="T35" fmla="*/ 2147483646 h 9888"/>
                <a:gd name="T36" fmla="*/ 2147483646 w 10779"/>
                <a:gd name="T37" fmla="*/ 2147483646 h 9888"/>
                <a:gd name="T38" fmla="*/ 2147483646 w 10779"/>
                <a:gd name="T39" fmla="*/ 2147483646 h 9888"/>
                <a:gd name="T40" fmla="*/ 2147483646 w 10779"/>
                <a:gd name="T41" fmla="*/ 2147483646 h 9888"/>
                <a:gd name="T42" fmla="*/ 2147483646 w 10779"/>
                <a:gd name="T43" fmla="*/ 2147483646 h 9888"/>
                <a:gd name="T44" fmla="*/ 2147483646 w 10779"/>
                <a:gd name="T45" fmla="*/ 2147483646 h 9888"/>
                <a:gd name="T46" fmla="*/ 2147483646 w 10779"/>
                <a:gd name="T47" fmla="*/ 2147483646 h 9888"/>
                <a:gd name="T48" fmla="*/ 2147483646 w 10779"/>
                <a:gd name="T49" fmla="*/ 2147483646 h 9888"/>
                <a:gd name="T50" fmla="*/ 2147483646 w 10779"/>
                <a:gd name="T51" fmla="*/ 2147483646 h 9888"/>
                <a:gd name="T52" fmla="*/ 2147483646 w 10779"/>
                <a:gd name="T53" fmla="*/ 2147483646 h 9888"/>
                <a:gd name="T54" fmla="*/ 2147483646 w 10779"/>
                <a:gd name="T55" fmla="*/ 2147483646 h 9888"/>
                <a:gd name="T56" fmla="*/ 2147483646 w 10779"/>
                <a:gd name="T57" fmla="*/ 2147483646 h 9888"/>
                <a:gd name="T58" fmla="*/ 2147483646 w 10779"/>
                <a:gd name="T59" fmla="*/ 2147483646 h 9888"/>
                <a:gd name="T60" fmla="*/ 2147483646 w 10779"/>
                <a:gd name="T61" fmla="*/ 2147483646 h 9888"/>
                <a:gd name="T62" fmla="*/ 2147483646 w 10779"/>
                <a:gd name="T63" fmla="*/ 2147483646 h 9888"/>
                <a:gd name="T64" fmla="*/ 2147483646 w 10779"/>
                <a:gd name="T65" fmla="*/ 2147483646 h 9888"/>
                <a:gd name="T66" fmla="*/ 2147483646 w 10779"/>
                <a:gd name="T67" fmla="*/ 2147483646 h 9888"/>
                <a:gd name="T68" fmla="*/ 2147483646 w 10779"/>
                <a:gd name="T69" fmla="*/ 2147483646 h 9888"/>
                <a:gd name="T70" fmla="*/ 2147483646 w 10779"/>
                <a:gd name="T71" fmla="*/ 2147483646 h 9888"/>
                <a:gd name="T72" fmla="*/ 2147483646 w 10779"/>
                <a:gd name="T73" fmla="*/ 2147483646 h 9888"/>
                <a:gd name="T74" fmla="*/ 2147483646 w 10779"/>
                <a:gd name="T75" fmla="*/ 2147483646 h 98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4" name="Google Shape;573;p11"/>
            <p:cNvGrpSpPr>
              <a:grpSpLocks/>
            </p:cNvGrpSpPr>
            <p:nvPr/>
          </p:nvGrpSpPr>
          <p:grpSpPr bwMode="auto">
            <a:xfrm>
              <a:off x="720000" y="3845520"/>
              <a:ext cx="465568" cy="516674"/>
              <a:chOff x="2023150" y="833295"/>
              <a:chExt cx="465568" cy="516674"/>
            </a:xfrm>
          </p:grpSpPr>
          <p:sp>
            <p:nvSpPr>
              <p:cNvPr id="46" name="Google Shape;574;p11"/>
              <p:cNvSpPr>
                <a:spLocks/>
              </p:cNvSpPr>
              <p:nvPr/>
            </p:nvSpPr>
            <p:spPr bwMode="auto">
              <a:xfrm>
                <a:off x="2292251" y="833295"/>
                <a:ext cx="196467" cy="215479"/>
              </a:xfrm>
              <a:custGeom>
                <a:avLst/>
                <a:gdLst>
                  <a:gd name="T0" fmla="*/ 2147483646 w 7869"/>
                  <a:gd name="T1" fmla="*/ 0 h 8607"/>
                  <a:gd name="T2" fmla="*/ 2147483646 w 7869"/>
                  <a:gd name="T3" fmla="*/ 2147483646 h 8607"/>
                  <a:gd name="T4" fmla="*/ 0 w 7869"/>
                  <a:gd name="T5" fmla="*/ 2147483646 h 8607"/>
                  <a:gd name="T6" fmla="*/ 2147483646 w 7869"/>
                  <a:gd name="T7" fmla="*/ 2147483646 h 8607"/>
                  <a:gd name="T8" fmla="*/ 2147483646 w 7869"/>
                  <a:gd name="T9" fmla="*/ 2147483646 h 8607"/>
                  <a:gd name="T10" fmla="*/ 2147483646 w 7869"/>
                  <a:gd name="T11" fmla="*/ 2147483646 h 8607"/>
                  <a:gd name="T12" fmla="*/ 2147483646 w 7869"/>
                  <a:gd name="T13" fmla="*/ 0 h 86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575;p11"/>
              <p:cNvSpPr>
                <a:spLocks/>
              </p:cNvSpPr>
              <p:nvPr/>
            </p:nvSpPr>
            <p:spPr bwMode="auto">
              <a:xfrm>
                <a:off x="2386317" y="833295"/>
                <a:ext cx="102401" cy="107144"/>
              </a:xfrm>
              <a:custGeom>
                <a:avLst/>
                <a:gdLst>
                  <a:gd name="T0" fmla="*/ 2147483646 w 4092"/>
                  <a:gd name="T1" fmla="*/ 0 h 4303"/>
                  <a:gd name="T2" fmla="*/ 0 w 4092"/>
                  <a:gd name="T3" fmla="*/ 2147483646 h 4303"/>
                  <a:gd name="T4" fmla="*/ 2147483646 w 4092"/>
                  <a:gd name="T5" fmla="*/ 2147483646 h 4303"/>
                  <a:gd name="T6" fmla="*/ 2147483646 w 4092"/>
                  <a:gd name="T7" fmla="*/ 0 h 4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576;p11"/>
              <p:cNvSpPr>
                <a:spLocks/>
              </p:cNvSpPr>
              <p:nvPr/>
            </p:nvSpPr>
            <p:spPr bwMode="auto">
              <a:xfrm>
                <a:off x="2076732" y="929725"/>
                <a:ext cx="345307" cy="357147"/>
              </a:xfrm>
              <a:custGeom>
                <a:avLst/>
                <a:gdLst>
                  <a:gd name="T0" fmla="*/ 2147483646 w 13778"/>
                  <a:gd name="T1" fmla="*/ 0 h 14274"/>
                  <a:gd name="T2" fmla="*/ 2147483646 w 13778"/>
                  <a:gd name="T3" fmla="*/ 2147483646 h 14274"/>
                  <a:gd name="T4" fmla="*/ 0 w 13778"/>
                  <a:gd name="T5" fmla="*/ 2147483646 h 14274"/>
                  <a:gd name="T6" fmla="*/ 2147483646 w 13778"/>
                  <a:gd name="T7" fmla="*/ 2147483646 h 14274"/>
                  <a:gd name="T8" fmla="*/ 2147483646 w 13778"/>
                  <a:gd name="T9" fmla="*/ 2147483646 h 14274"/>
                  <a:gd name="T10" fmla="*/ 2147483646 w 13778"/>
                  <a:gd name="T11" fmla="*/ 0 h 14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577;p11"/>
              <p:cNvSpPr>
                <a:spLocks/>
              </p:cNvSpPr>
              <p:nvPr/>
            </p:nvSpPr>
            <p:spPr bwMode="auto">
              <a:xfrm>
                <a:off x="2111263" y="997583"/>
                <a:ext cx="185751" cy="208336"/>
              </a:xfrm>
              <a:custGeom>
                <a:avLst/>
                <a:gdLst>
                  <a:gd name="T0" fmla="*/ 2147483646 w 7400"/>
                  <a:gd name="T1" fmla="*/ 2147483646 h 8327"/>
                  <a:gd name="T2" fmla="*/ 0 w 7400"/>
                  <a:gd name="T3" fmla="*/ 2147483646 h 8327"/>
                  <a:gd name="T4" fmla="*/ 2147483646 w 7400"/>
                  <a:gd name="T5" fmla="*/ 2147483646 h 8327"/>
                  <a:gd name="T6" fmla="*/ 2147483646 w 7400"/>
                  <a:gd name="T7" fmla="*/ 2147483646 h 8327"/>
                  <a:gd name="T8" fmla="*/ 2147483646 w 7400"/>
                  <a:gd name="T9" fmla="*/ 2147483646 h 8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578;p11"/>
              <p:cNvSpPr>
                <a:spLocks/>
              </p:cNvSpPr>
              <p:nvPr/>
            </p:nvSpPr>
            <p:spPr bwMode="auto">
              <a:xfrm>
                <a:off x="2171989" y="1044012"/>
                <a:ext cx="183370" cy="210717"/>
              </a:xfrm>
              <a:custGeom>
                <a:avLst/>
                <a:gdLst>
                  <a:gd name="T0" fmla="*/ 2147483646 w 7370"/>
                  <a:gd name="T1" fmla="*/ 0 h 8409"/>
                  <a:gd name="T2" fmla="*/ 2147483646 w 7370"/>
                  <a:gd name="T3" fmla="*/ 2147483646 h 8409"/>
                  <a:gd name="T4" fmla="*/ 2147483646 w 7370"/>
                  <a:gd name="T5" fmla="*/ 2147483646 h 8409"/>
                  <a:gd name="T6" fmla="*/ 2147483646 w 7370"/>
                  <a:gd name="T7" fmla="*/ 2147483646 h 8409"/>
                  <a:gd name="T8" fmla="*/ 2147483646 w 7370"/>
                  <a:gd name="T9" fmla="*/ 0 h 8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579;p11"/>
              <p:cNvSpPr>
                <a:spLocks/>
              </p:cNvSpPr>
              <p:nvPr/>
            </p:nvSpPr>
            <p:spPr bwMode="auto">
              <a:xfrm>
                <a:off x="2056490" y="1173776"/>
                <a:ext cx="159556" cy="133335"/>
              </a:xfrm>
              <a:custGeom>
                <a:avLst/>
                <a:gdLst>
                  <a:gd name="T0" fmla="*/ 2147483646 w 6410"/>
                  <a:gd name="T1" fmla="*/ 2147483646 h 5340"/>
                  <a:gd name="T2" fmla="*/ 2147483646 w 6410"/>
                  <a:gd name="T3" fmla="*/ 2147483646 h 5340"/>
                  <a:gd name="T4" fmla="*/ 2147483646 w 6410"/>
                  <a:gd name="T5" fmla="*/ 2147483646 h 5340"/>
                  <a:gd name="T6" fmla="*/ 2147483646 w 6410"/>
                  <a:gd name="T7" fmla="*/ 2147483646 h 5340"/>
                  <a:gd name="T8" fmla="*/ 2147483646 w 6410"/>
                  <a:gd name="T9" fmla="*/ 2147483646 h 5340"/>
                  <a:gd name="T10" fmla="*/ 2147483646 w 6410"/>
                  <a:gd name="T11" fmla="*/ 2147483646 h 5340"/>
                  <a:gd name="T12" fmla="*/ 2147483646 w 6410"/>
                  <a:gd name="T13" fmla="*/ 2147483646 h 5340"/>
                  <a:gd name="T14" fmla="*/ 2147483646 w 6410"/>
                  <a:gd name="T15" fmla="*/ 2147483646 h 5340"/>
                  <a:gd name="T16" fmla="*/ 2147483646 w 6410"/>
                  <a:gd name="T17" fmla="*/ 2147483646 h 53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580;p11"/>
              <p:cNvSpPr/>
              <p:nvPr/>
            </p:nvSpPr>
            <p:spPr>
              <a:xfrm>
                <a:off x="2023150" y="1191633"/>
                <a:ext cx="169081" cy="15833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Google Shape;581;p11"/>
            <p:cNvSpPr>
              <a:spLocks/>
            </p:cNvSpPr>
            <p:nvPr/>
          </p:nvSpPr>
          <p:spPr bwMode="auto">
            <a:xfrm>
              <a:off x="8286986" y="1539538"/>
              <a:ext cx="180989" cy="190479"/>
            </a:xfrm>
            <a:custGeom>
              <a:avLst/>
              <a:gdLst>
                <a:gd name="T0" fmla="*/ 2147483646 w 7225"/>
                <a:gd name="T1" fmla="*/ 2147483646 h 7622"/>
                <a:gd name="T2" fmla="*/ 2147483646 w 7225"/>
                <a:gd name="T3" fmla="*/ 2147483646 h 7622"/>
                <a:gd name="T4" fmla="*/ 2147483646 w 7225"/>
                <a:gd name="T5" fmla="*/ 2147483646 h 7622"/>
                <a:gd name="T6" fmla="*/ 2147483646 w 7225"/>
                <a:gd name="T7" fmla="*/ 2147483646 h 7622"/>
                <a:gd name="T8" fmla="*/ 2147483646 w 7225"/>
                <a:gd name="T9" fmla="*/ 2147483646 h 7622"/>
                <a:gd name="T10" fmla="*/ 2147483646 w 7225"/>
                <a:gd name="T11" fmla="*/ 2147483646 h 7622"/>
                <a:gd name="T12" fmla="*/ 2147483646 w 7225"/>
                <a:gd name="T13" fmla="*/ 2147483646 h 7622"/>
                <a:gd name="T14" fmla="*/ 2147483646 w 7225"/>
                <a:gd name="T15" fmla="*/ 2147483646 h 7622"/>
                <a:gd name="T16" fmla="*/ 2147483646 w 7225"/>
                <a:gd name="T17" fmla="*/ 2147483646 h 7622"/>
                <a:gd name="T18" fmla="*/ 2147483646 w 7225"/>
                <a:gd name="T19" fmla="*/ 2147483646 h 7622"/>
                <a:gd name="T20" fmla="*/ 2147483646 w 7225"/>
                <a:gd name="T21" fmla="*/ 2147483646 h 7622"/>
                <a:gd name="T22" fmla="*/ 2147483646 w 7225"/>
                <a:gd name="T23" fmla="*/ 2147483646 h 7622"/>
                <a:gd name="T24" fmla="*/ 2147483646 w 7225"/>
                <a:gd name="T25" fmla="*/ 2147483646 h 7622"/>
                <a:gd name="T26" fmla="*/ 2147483646 w 7225"/>
                <a:gd name="T27" fmla="*/ 2147483646 h 7622"/>
                <a:gd name="T28" fmla="*/ 2147483646 w 7225"/>
                <a:gd name="T29" fmla="*/ 2147483646 h 76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/>
          </p:nvPr>
        </p:nvSpPr>
        <p:spPr>
          <a:xfrm>
            <a:off x="1320567" y="2051933"/>
            <a:ext cx="3885200" cy="2014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1320567" y="3896067"/>
            <a:ext cx="3885200" cy="9100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86092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tx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34;p14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635;p14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636;p14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637;p14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638;p14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639;p14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640;p14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641;p14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642;p14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643;p14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644;p14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645;p14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646;p14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647;p14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648;p14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649;p14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650;p14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651;p14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652;p14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653;p14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654;p14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655;p14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656;p14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657;p14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658;p14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659;p14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660;p14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661;p14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662;p14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663;p14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664;p14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665;p14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666;p14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667;p14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668;p14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669;p14"/>
          <p:cNvGrpSpPr>
            <a:grpSpLocks/>
          </p:cNvGrpSpPr>
          <p:nvPr/>
        </p:nvGrpSpPr>
        <p:grpSpPr bwMode="auto">
          <a:xfrm rot="592">
            <a:off x="-55563" y="-58738"/>
            <a:ext cx="12301538" cy="6437313"/>
            <a:chOff x="666700" y="727125"/>
            <a:chExt cx="7939189" cy="3876383"/>
          </a:xfrm>
        </p:grpSpPr>
        <p:sp>
          <p:nvSpPr>
            <p:cNvPr id="41" name="Google Shape;670;p14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671;p14"/>
            <p:cNvSpPr>
              <a:spLocks/>
            </p:cNvSpPr>
            <p:nvPr/>
          </p:nvSpPr>
          <p:spPr bwMode="auto">
            <a:xfrm>
              <a:off x="676726" y="1468944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672;p14"/>
            <p:cNvSpPr>
              <a:spLocks/>
            </p:cNvSpPr>
            <p:nvPr/>
          </p:nvSpPr>
          <p:spPr bwMode="auto">
            <a:xfrm>
              <a:off x="676808" y="1913461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673;p14"/>
            <p:cNvSpPr>
              <a:spLocks/>
            </p:cNvSpPr>
            <p:nvPr/>
          </p:nvSpPr>
          <p:spPr bwMode="auto">
            <a:xfrm>
              <a:off x="676890" y="2357978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674;p14"/>
            <p:cNvSpPr>
              <a:spLocks/>
            </p:cNvSpPr>
            <p:nvPr/>
          </p:nvSpPr>
          <p:spPr bwMode="auto">
            <a:xfrm>
              <a:off x="674923" y="2801540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675;p14"/>
            <p:cNvSpPr>
              <a:spLocks/>
            </p:cNvSpPr>
            <p:nvPr/>
          </p:nvSpPr>
          <p:spPr bwMode="auto">
            <a:xfrm>
              <a:off x="675005" y="3246057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676;p14"/>
            <p:cNvSpPr>
              <a:spLocks/>
            </p:cNvSpPr>
            <p:nvPr/>
          </p:nvSpPr>
          <p:spPr bwMode="auto">
            <a:xfrm>
              <a:off x="675087" y="3690575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677;p14"/>
            <p:cNvSpPr>
              <a:spLocks/>
            </p:cNvSpPr>
            <p:nvPr/>
          </p:nvSpPr>
          <p:spPr bwMode="auto">
            <a:xfrm>
              <a:off x="675169" y="4135092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681;p14"/>
          <p:cNvGrpSpPr>
            <a:grpSpLocks/>
          </p:cNvGrpSpPr>
          <p:nvPr/>
        </p:nvGrpSpPr>
        <p:grpSpPr bwMode="auto">
          <a:xfrm>
            <a:off x="123825" y="879475"/>
            <a:ext cx="11701463" cy="4894263"/>
            <a:chOff x="92349" y="660015"/>
            <a:chExt cx="8776512" cy="3669695"/>
          </a:xfrm>
        </p:grpSpPr>
        <p:sp>
          <p:nvSpPr>
            <p:cNvPr id="50" name="Google Shape;682;p14"/>
            <p:cNvSpPr>
              <a:spLocks/>
            </p:cNvSpPr>
            <p:nvPr/>
          </p:nvSpPr>
          <p:spPr bwMode="auto">
            <a:xfrm>
              <a:off x="8636678" y="3771459"/>
              <a:ext cx="232183" cy="239251"/>
            </a:xfrm>
            <a:custGeom>
              <a:avLst/>
              <a:gdLst>
                <a:gd name="T0" fmla="*/ 2147483646 w 8732"/>
                <a:gd name="T1" fmla="*/ 2147483646 h 8997"/>
                <a:gd name="T2" fmla="*/ 2147483646 w 8732"/>
                <a:gd name="T3" fmla="*/ 2147483646 h 8997"/>
                <a:gd name="T4" fmla="*/ 2147483646 w 8732"/>
                <a:gd name="T5" fmla="*/ 2147483646 h 8997"/>
                <a:gd name="T6" fmla="*/ 2147483646 w 8732"/>
                <a:gd name="T7" fmla="*/ 2147483646 h 8997"/>
                <a:gd name="T8" fmla="*/ 2147483646 w 8732"/>
                <a:gd name="T9" fmla="*/ 2147483646 h 8997"/>
                <a:gd name="T10" fmla="*/ 2147483646 w 8732"/>
                <a:gd name="T11" fmla="*/ 2147483646 h 8997"/>
                <a:gd name="T12" fmla="*/ 2147483646 w 8732"/>
                <a:gd name="T13" fmla="*/ 2147483646 h 8997"/>
                <a:gd name="T14" fmla="*/ 2147483646 w 8732"/>
                <a:gd name="T15" fmla="*/ 2147483646 h 8997"/>
                <a:gd name="T16" fmla="*/ 2147483646 w 8732"/>
                <a:gd name="T17" fmla="*/ 2147483646 h 8997"/>
                <a:gd name="T18" fmla="*/ 2147483646 w 8732"/>
                <a:gd name="T19" fmla="*/ 2147483646 h 8997"/>
                <a:gd name="T20" fmla="*/ 2147483646 w 8732"/>
                <a:gd name="T21" fmla="*/ 2147483646 h 8997"/>
                <a:gd name="T22" fmla="*/ 2147483646 w 8732"/>
                <a:gd name="T23" fmla="*/ 2147483646 h 8997"/>
                <a:gd name="T24" fmla="*/ 2147483646 w 8732"/>
                <a:gd name="T25" fmla="*/ 2147483646 h 8997"/>
                <a:gd name="T26" fmla="*/ 2147483646 w 8732"/>
                <a:gd name="T27" fmla="*/ 2147483646 h 8997"/>
                <a:gd name="T28" fmla="*/ 2147483646 w 8732"/>
                <a:gd name="T29" fmla="*/ 2147483646 h 8997"/>
                <a:gd name="T30" fmla="*/ 2147483646 w 8732"/>
                <a:gd name="T31" fmla="*/ 2147483646 h 8997"/>
                <a:gd name="T32" fmla="*/ 2147483646 w 8732"/>
                <a:gd name="T33" fmla="*/ 2147483646 h 8997"/>
                <a:gd name="T34" fmla="*/ 2147483646 w 8732"/>
                <a:gd name="T35" fmla="*/ 2147483646 h 8997"/>
                <a:gd name="T36" fmla="*/ 2147483646 w 8732"/>
                <a:gd name="T37" fmla="*/ 2147483646 h 8997"/>
                <a:gd name="T38" fmla="*/ 2147483646 w 8732"/>
                <a:gd name="T39" fmla="*/ 2147483646 h 8997"/>
                <a:gd name="T40" fmla="*/ 2147483646 w 8732"/>
                <a:gd name="T41" fmla="*/ 2147483646 h 8997"/>
                <a:gd name="T42" fmla="*/ 2147483646 w 8732"/>
                <a:gd name="T43" fmla="*/ 2147483646 h 8997"/>
                <a:gd name="T44" fmla="*/ 2147483646 w 8732"/>
                <a:gd name="T45" fmla="*/ 2147483646 h 8997"/>
                <a:gd name="T46" fmla="*/ 2147483646 w 8732"/>
                <a:gd name="T47" fmla="*/ 2147483646 h 8997"/>
                <a:gd name="T48" fmla="*/ 2147483646 w 8732"/>
                <a:gd name="T49" fmla="*/ 2147483646 h 8997"/>
                <a:gd name="T50" fmla="*/ 2147483646 w 8732"/>
                <a:gd name="T51" fmla="*/ 2147483646 h 8997"/>
                <a:gd name="T52" fmla="*/ 2147483646 w 8732"/>
                <a:gd name="T53" fmla="*/ 2147483646 h 8997"/>
                <a:gd name="T54" fmla="*/ 2147483646 w 8732"/>
                <a:gd name="T55" fmla="*/ 0 h 8997"/>
                <a:gd name="T56" fmla="*/ 2147483646 w 8732"/>
                <a:gd name="T57" fmla="*/ 2147483646 h 8997"/>
                <a:gd name="T58" fmla="*/ 2147483646 w 8732"/>
                <a:gd name="T59" fmla="*/ 2147483646 h 8997"/>
                <a:gd name="T60" fmla="*/ 2147483646 w 8732"/>
                <a:gd name="T61" fmla="*/ 2147483646 h 8997"/>
                <a:gd name="T62" fmla="*/ 0 w 8732"/>
                <a:gd name="T63" fmla="*/ 2147483646 h 8997"/>
                <a:gd name="T64" fmla="*/ 2147483646 w 8732"/>
                <a:gd name="T65" fmla="*/ 2147483646 h 8997"/>
                <a:gd name="T66" fmla="*/ 2147483646 w 8732"/>
                <a:gd name="T67" fmla="*/ 2147483646 h 8997"/>
                <a:gd name="T68" fmla="*/ 2147483646 w 8732"/>
                <a:gd name="T69" fmla="*/ 2147483646 h 8997"/>
                <a:gd name="T70" fmla="*/ 2147483646 w 8732"/>
                <a:gd name="T71" fmla="*/ 2147483646 h 8997"/>
                <a:gd name="T72" fmla="*/ 2147483646 w 8732"/>
                <a:gd name="T73" fmla="*/ 2147483646 h 8997"/>
                <a:gd name="T74" fmla="*/ 2147483646 w 8732"/>
                <a:gd name="T75" fmla="*/ 0 h 89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1" name="Google Shape;683;p14"/>
            <p:cNvGrpSpPr>
              <a:grpSpLocks/>
            </p:cNvGrpSpPr>
            <p:nvPr/>
          </p:nvGrpSpPr>
          <p:grpSpPr bwMode="auto">
            <a:xfrm>
              <a:off x="8071107" y="4102364"/>
              <a:ext cx="317912" cy="227348"/>
              <a:chOff x="2287159" y="1603368"/>
              <a:chExt cx="298732" cy="213633"/>
            </a:xfrm>
          </p:grpSpPr>
          <p:sp>
            <p:nvSpPr>
              <p:cNvPr id="72" name="Google Shape;684;p14"/>
              <p:cNvSpPr/>
              <p:nvPr/>
            </p:nvSpPr>
            <p:spPr>
              <a:xfrm>
                <a:off x="2287157" y="1603367"/>
                <a:ext cx="258453" cy="213633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Google Shape;685;p14"/>
              <p:cNvSpPr/>
              <p:nvPr/>
            </p:nvSpPr>
            <p:spPr>
              <a:xfrm>
                <a:off x="2399041" y="1698439"/>
                <a:ext cx="186847" cy="98428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Google Shape;686;p14"/>
            <p:cNvSpPr/>
            <p:nvPr/>
          </p:nvSpPr>
          <p:spPr>
            <a:xfrm>
              <a:off x="1096094" y="3759556"/>
              <a:ext cx="286954" cy="263057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3" name="Google Shape;687;p14"/>
            <p:cNvGrpSpPr>
              <a:grpSpLocks/>
            </p:cNvGrpSpPr>
            <p:nvPr/>
          </p:nvGrpSpPr>
          <p:grpSpPr bwMode="auto">
            <a:xfrm>
              <a:off x="1027038" y="2952535"/>
              <a:ext cx="495324" cy="549920"/>
              <a:chOff x="2023109" y="833240"/>
              <a:chExt cx="465441" cy="516744"/>
            </a:xfrm>
          </p:grpSpPr>
          <p:sp>
            <p:nvSpPr>
              <p:cNvPr id="65" name="Google Shape;688;p14"/>
              <p:cNvSpPr/>
              <p:nvPr/>
            </p:nvSpPr>
            <p:spPr>
              <a:xfrm>
                <a:off x="2291629" y="833238"/>
                <a:ext cx="196917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689;p14"/>
              <p:cNvSpPr>
                <a:spLocks/>
              </p:cNvSpPr>
              <p:nvPr/>
            </p:nvSpPr>
            <p:spPr bwMode="auto">
              <a:xfrm>
                <a:off x="2386730" y="833238"/>
                <a:ext cx="101815" cy="107375"/>
              </a:xfrm>
              <a:custGeom>
                <a:avLst/>
                <a:gdLst>
                  <a:gd name="T0" fmla="*/ 2147483646 w 4092"/>
                  <a:gd name="T1" fmla="*/ 0 h 4303"/>
                  <a:gd name="T2" fmla="*/ 0 w 4092"/>
                  <a:gd name="T3" fmla="*/ 2147483646 h 4303"/>
                  <a:gd name="T4" fmla="*/ 2147483646 w 4092"/>
                  <a:gd name="T5" fmla="*/ 2147483646 h 4303"/>
                  <a:gd name="T6" fmla="*/ 2147483646 w 4092"/>
                  <a:gd name="T7" fmla="*/ 0 h 4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690;p14"/>
              <p:cNvSpPr>
                <a:spLocks/>
              </p:cNvSpPr>
              <p:nvPr/>
            </p:nvSpPr>
            <p:spPr bwMode="auto">
              <a:xfrm>
                <a:off x="2076810" y="929428"/>
                <a:ext cx="344605" cy="357917"/>
              </a:xfrm>
              <a:custGeom>
                <a:avLst/>
                <a:gdLst>
                  <a:gd name="T0" fmla="*/ 2147483646 w 13778"/>
                  <a:gd name="T1" fmla="*/ 0 h 14274"/>
                  <a:gd name="T2" fmla="*/ 2147483646 w 13778"/>
                  <a:gd name="T3" fmla="*/ 2147483646 h 14274"/>
                  <a:gd name="T4" fmla="*/ 0 w 13778"/>
                  <a:gd name="T5" fmla="*/ 2147483646 h 14274"/>
                  <a:gd name="T6" fmla="*/ 2147483646 w 13778"/>
                  <a:gd name="T7" fmla="*/ 2147483646 h 14274"/>
                  <a:gd name="T8" fmla="*/ 2147483646 w 13778"/>
                  <a:gd name="T9" fmla="*/ 2147483646 h 14274"/>
                  <a:gd name="T10" fmla="*/ 2147483646 w 13778"/>
                  <a:gd name="T11" fmla="*/ 0 h 14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691;p14"/>
              <p:cNvSpPr>
                <a:spLocks/>
              </p:cNvSpPr>
              <p:nvPr/>
            </p:nvSpPr>
            <p:spPr bwMode="auto">
              <a:xfrm>
                <a:off x="2111494" y="997656"/>
                <a:ext cx="184610" cy="208039"/>
              </a:xfrm>
              <a:custGeom>
                <a:avLst/>
                <a:gdLst>
                  <a:gd name="T0" fmla="*/ 2147483646 w 7400"/>
                  <a:gd name="T1" fmla="*/ 2147483646 h 8327"/>
                  <a:gd name="T2" fmla="*/ 0 w 7400"/>
                  <a:gd name="T3" fmla="*/ 2147483646 h 8327"/>
                  <a:gd name="T4" fmla="*/ 2147483646 w 7400"/>
                  <a:gd name="T5" fmla="*/ 2147483646 h 8327"/>
                  <a:gd name="T6" fmla="*/ 2147483646 w 7400"/>
                  <a:gd name="T7" fmla="*/ 2147483646 h 8327"/>
                  <a:gd name="T8" fmla="*/ 2147483646 w 7400"/>
                  <a:gd name="T9" fmla="*/ 2147483646 h 8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692;p14"/>
              <p:cNvSpPr>
                <a:spLocks/>
              </p:cNvSpPr>
              <p:nvPr/>
            </p:nvSpPr>
            <p:spPr bwMode="auto">
              <a:xfrm>
                <a:off x="2171912" y="1044633"/>
                <a:ext cx="183491" cy="210276"/>
              </a:xfrm>
              <a:custGeom>
                <a:avLst/>
                <a:gdLst>
                  <a:gd name="T0" fmla="*/ 2147483646 w 7370"/>
                  <a:gd name="T1" fmla="*/ 0 h 8409"/>
                  <a:gd name="T2" fmla="*/ 2147483646 w 7370"/>
                  <a:gd name="T3" fmla="*/ 2147483646 h 8409"/>
                  <a:gd name="T4" fmla="*/ 2147483646 w 7370"/>
                  <a:gd name="T5" fmla="*/ 2147483646 h 8409"/>
                  <a:gd name="T6" fmla="*/ 2147483646 w 7370"/>
                  <a:gd name="T7" fmla="*/ 2147483646 h 8409"/>
                  <a:gd name="T8" fmla="*/ 2147483646 w 7370"/>
                  <a:gd name="T9" fmla="*/ 0 h 8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" name="Google Shape;693;p14"/>
              <p:cNvSpPr>
                <a:spLocks/>
              </p:cNvSpPr>
              <p:nvPr/>
            </p:nvSpPr>
            <p:spPr bwMode="auto">
              <a:xfrm>
                <a:off x="2056671" y="1174378"/>
                <a:ext cx="159995" cy="133100"/>
              </a:xfrm>
              <a:custGeom>
                <a:avLst/>
                <a:gdLst>
                  <a:gd name="T0" fmla="*/ 2147483646 w 6410"/>
                  <a:gd name="T1" fmla="*/ 2147483646 h 5340"/>
                  <a:gd name="T2" fmla="*/ 2147483646 w 6410"/>
                  <a:gd name="T3" fmla="*/ 2147483646 h 5340"/>
                  <a:gd name="T4" fmla="*/ 2147483646 w 6410"/>
                  <a:gd name="T5" fmla="*/ 2147483646 h 5340"/>
                  <a:gd name="T6" fmla="*/ 2147483646 w 6410"/>
                  <a:gd name="T7" fmla="*/ 2147483646 h 5340"/>
                  <a:gd name="T8" fmla="*/ 2147483646 w 6410"/>
                  <a:gd name="T9" fmla="*/ 2147483646 h 5340"/>
                  <a:gd name="T10" fmla="*/ 2147483646 w 6410"/>
                  <a:gd name="T11" fmla="*/ 2147483646 h 5340"/>
                  <a:gd name="T12" fmla="*/ 2147483646 w 6410"/>
                  <a:gd name="T13" fmla="*/ 2147483646 h 5340"/>
                  <a:gd name="T14" fmla="*/ 2147483646 w 6410"/>
                  <a:gd name="T15" fmla="*/ 2147483646 h 5340"/>
                  <a:gd name="T16" fmla="*/ 2147483646 w 6410"/>
                  <a:gd name="T17" fmla="*/ 2147483646 h 53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Google Shape;694;p14"/>
              <p:cNvSpPr/>
              <p:nvPr/>
            </p:nvSpPr>
            <p:spPr>
              <a:xfrm>
                <a:off x="2023105" y="1192274"/>
                <a:ext cx="168946" cy="157707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Google Shape;695;p14"/>
            <p:cNvSpPr/>
            <p:nvPr/>
          </p:nvSpPr>
          <p:spPr>
            <a:xfrm>
              <a:off x="8134210" y="3252488"/>
              <a:ext cx="191700" cy="203542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5" name="Google Shape;696;p14"/>
            <p:cNvGrpSpPr>
              <a:grpSpLocks/>
            </p:cNvGrpSpPr>
            <p:nvPr/>
          </p:nvGrpSpPr>
          <p:grpSpPr bwMode="auto">
            <a:xfrm rot="-7484730">
              <a:off x="426160" y="1320285"/>
              <a:ext cx="2128279" cy="1437401"/>
              <a:chOff x="4221410" y="-1121330"/>
              <a:chExt cx="2712985" cy="1832301"/>
            </a:xfrm>
          </p:grpSpPr>
          <p:grpSp>
            <p:nvGrpSpPr>
              <p:cNvPr id="56" name="Google Shape;697;p14"/>
              <p:cNvGrpSpPr>
                <a:grpSpLocks/>
              </p:cNvGrpSpPr>
              <p:nvPr/>
            </p:nvGrpSpPr>
            <p:grpSpPr bwMode="auto">
              <a:xfrm rot="10184354">
                <a:off x="4221410" y="-1121330"/>
                <a:ext cx="2712985" cy="1584579"/>
                <a:chOff x="1677083" y="1326413"/>
                <a:chExt cx="2265625" cy="1323302"/>
              </a:xfrm>
            </p:grpSpPr>
            <p:sp>
              <p:nvSpPr>
                <p:cNvPr id="63" name="Google Shape;698;p14"/>
                <p:cNvSpPr>
                  <a:spLocks/>
                </p:cNvSpPr>
                <p:nvPr/>
              </p:nvSpPr>
              <p:spPr bwMode="auto">
                <a:xfrm>
                  <a:off x="3519262" y="2520950"/>
                  <a:ext cx="31678" cy="43096"/>
                </a:xfrm>
                <a:custGeom>
                  <a:avLst/>
                  <a:gdLst>
                    <a:gd name="T0" fmla="*/ 2147483646 w 1298"/>
                    <a:gd name="T1" fmla="*/ 2147483646 h 1707"/>
                    <a:gd name="T2" fmla="*/ 2147483646 w 1298"/>
                    <a:gd name="T3" fmla="*/ 2147483646 h 1707"/>
                    <a:gd name="T4" fmla="*/ 2147483646 w 1298"/>
                    <a:gd name="T5" fmla="*/ 2147483646 h 1707"/>
                    <a:gd name="T6" fmla="*/ 2147483646 w 1298"/>
                    <a:gd name="T7" fmla="*/ 2147483646 h 1707"/>
                    <a:gd name="T8" fmla="*/ 2147483646 w 1298"/>
                    <a:gd name="T9" fmla="*/ 2147483646 h 1707"/>
                    <a:gd name="T10" fmla="*/ 2147483646 w 1298"/>
                    <a:gd name="T11" fmla="*/ 2147483646 h 1707"/>
                    <a:gd name="T12" fmla="*/ 2147483646 w 1298"/>
                    <a:gd name="T13" fmla="*/ 2147483646 h 1707"/>
                    <a:gd name="T14" fmla="*/ 2147483646 w 1298"/>
                    <a:gd name="T15" fmla="*/ 2147483646 h 1707"/>
                    <a:gd name="T16" fmla="*/ 2147483646 w 1298"/>
                    <a:gd name="T17" fmla="*/ 2147483646 h 17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Google Shape;699;p14"/>
                <p:cNvSpPr>
                  <a:spLocks/>
                </p:cNvSpPr>
                <p:nvPr/>
              </p:nvSpPr>
              <p:spPr bwMode="auto">
                <a:xfrm>
                  <a:off x="1675532" y="1325782"/>
                  <a:ext cx="2266869" cy="1324573"/>
                </a:xfrm>
                <a:custGeom>
                  <a:avLst/>
                  <a:gdLst>
                    <a:gd name="T0" fmla="*/ 2147483646 w 90636"/>
                    <a:gd name="T1" fmla="*/ 2147483646 h 52923"/>
                    <a:gd name="T2" fmla="*/ 2147483646 w 90636"/>
                    <a:gd name="T3" fmla="*/ 2147483646 h 52923"/>
                    <a:gd name="T4" fmla="*/ 2147483646 w 90636"/>
                    <a:gd name="T5" fmla="*/ 2147483646 h 52923"/>
                    <a:gd name="T6" fmla="*/ 2147483646 w 90636"/>
                    <a:gd name="T7" fmla="*/ 2147483646 h 52923"/>
                    <a:gd name="T8" fmla="*/ 2147483646 w 90636"/>
                    <a:gd name="T9" fmla="*/ 2147483646 h 52923"/>
                    <a:gd name="T10" fmla="*/ 2147483646 w 90636"/>
                    <a:gd name="T11" fmla="*/ 2147483646 h 52923"/>
                    <a:gd name="T12" fmla="*/ 2147483646 w 90636"/>
                    <a:gd name="T13" fmla="*/ 2147483646 h 52923"/>
                    <a:gd name="T14" fmla="*/ 2147483646 w 90636"/>
                    <a:gd name="T15" fmla="*/ 2147483646 h 52923"/>
                    <a:gd name="T16" fmla="*/ 2147483646 w 90636"/>
                    <a:gd name="T17" fmla="*/ 2147483646 h 52923"/>
                    <a:gd name="T18" fmla="*/ 2147483646 w 90636"/>
                    <a:gd name="T19" fmla="*/ 2147483646 h 52923"/>
                    <a:gd name="T20" fmla="*/ 2147483646 w 90636"/>
                    <a:gd name="T21" fmla="*/ 2147483646 h 52923"/>
                    <a:gd name="T22" fmla="*/ 2147483646 w 90636"/>
                    <a:gd name="T23" fmla="*/ 2147483646 h 52923"/>
                    <a:gd name="T24" fmla="*/ 2147483646 w 90636"/>
                    <a:gd name="T25" fmla="*/ 2147483646 h 52923"/>
                    <a:gd name="T26" fmla="*/ 2147483646 w 90636"/>
                    <a:gd name="T27" fmla="*/ 2147483646 h 52923"/>
                    <a:gd name="T28" fmla="*/ 2147483646 w 90636"/>
                    <a:gd name="T29" fmla="*/ 2147483646 h 52923"/>
                    <a:gd name="T30" fmla="*/ 2147483646 w 90636"/>
                    <a:gd name="T31" fmla="*/ 2147483646 h 52923"/>
                    <a:gd name="T32" fmla="*/ 2147483646 w 90636"/>
                    <a:gd name="T33" fmla="*/ 2147483646 h 52923"/>
                    <a:gd name="T34" fmla="*/ 2147483646 w 90636"/>
                    <a:gd name="T35" fmla="*/ 2147483646 h 52923"/>
                    <a:gd name="T36" fmla="*/ 2147483646 w 90636"/>
                    <a:gd name="T37" fmla="*/ 2147483646 h 52923"/>
                    <a:gd name="T38" fmla="*/ 2147483646 w 90636"/>
                    <a:gd name="T39" fmla="*/ 2147483646 h 52923"/>
                    <a:gd name="T40" fmla="*/ 2147483646 w 90636"/>
                    <a:gd name="T41" fmla="*/ 2147483646 h 52923"/>
                    <a:gd name="T42" fmla="*/ 2147483646 w 90636"/>
                    <a:gd name="T43" fmla="*/ 2147483646 h 52923"/>
                    <a:gd name="T44" fmla="*/ 2147483646 w 90636"/>
                    <a:gd name="T45" fmla="*/ 2147483646 h 52923"/>
                    <a:gd name="T46" fmla="*/ 2147483646 w 90636"/>
                    <a:gd name="T47" fmla="*/ 2147483646 h 52923"/>
                    <a:gd name="T48" fmla="*/ 2147483646 w 90636"/>
                    <a:gd name="T49" fmla="*/ 2147483646 h 52923"/>
                    <a:gd name="T50" fmla="*/ 2147483646 w 90636"/>
                    <a:gd name="T51" fmla="*/ 2147483646 h 52923"/>
                    <a:gd name="T52" fmla="*/ 2147483646 w 90636"/>
                    <a:gd name="T53" fmla="*/ 2147483646 h 52923"/>
                    <a:gd name="T54" fmla="*/ 2147483646 w 90636"/>
                    <a:gd name="T55" fmla="*/ 2147483646 h 52923"/>
                    <a:gd name="T56" fmla="*/ 2147483646 w 90636"/>
                    <a:gd name="T57" fmla="*/ 2147483646 h 52923"/>
                    <a:gd name="T58" fmla="*/ 2147483646 w 90636"/>
                    <a:gd name="T59" fmla="*/ 2147483646 h 52923"/>
                    <a:gd name="T60" fmla="*/ 2147483646 w 90636"/>
                    <a:gd name="T61" fmla="*/ 2147483646 h 52923"/>
                    <a:gd name="T62" fmla="*/ 2147483646 w 90636"/>
                    <a:gd name="T63" fmla="*/ 2147483646 h 52923"/>
                    <a:gd name="T64" fmla="*/ 2147483646 w 90636"/>
                    <a:gd name="T65" fmla="*/ 2147483646 h 52923"/>
                    <a:gd name="T66" fmla="*/ 2147483646 w 90636"/>
                    <a:gd name="T67" fmla="*/ 2147483646 h 52923"/>
                    <a:gd name="T68" fmla="*/ 2147483646 w 90636"/>
                    <a:gd name="T69" fmla="*/ 2147483646 h 52923"/>
                    <a:gd name="T70" fmla="*/ 2147483646 w 90636"/>
                    <a:gd name="T71" fmla="*/ 2147483646 h 52923"/>
                    <a:gd name="T72" fmla="*/ 2147483646 w 90636"/>
                    <a:gd name="T73" fmla="*/ 2147483646 h 52923"/>
                    <a:gd name="T74" fmla="*/ 2147483646 w 90636"/>
                    <a:gd name="T75" fmla="*/ 2147483646 h 52923"/>
                    <a:gd name="T76" fmla="*/ 2147483646 w 90636"/>
                    <a:gd name="T77" fmla="*/ 2147483646 h 52923"/>
                    <a:gd name="T78" fmla="*/ 2147483646 w 90636"/>
                    <a:gd name="T79" fmla="*/ 2147483646 h 52923"/>
                    <a:gd name="T80" fmla="*/ 2147483646 w 90636"/>
                    <a:gd name="T81" fmla="*/ 2147483646 h 52923"/>
                    <a:gd name="T82" fmla="*/ 2147483646 w 90636"/>
                    <a:gd name="T83" fmla="*/ 2147483646 h 52923"/>
                    <a:gd name="T84" fmla="*/ 2147483646 w 90636"/>
                    <a:gd name="T85" fmla="*/ 2147483646 h 52923"/>
                    <a:gd name="T86" fmla="*/ 2147483646 w 90636"/>
                    <a:gd name="T87" fmla="*/ 2147483646 h 52923"/>
                    <a:gd name="T88" fmla="*/ 2147483646 w 90636"/>
                    <a:gd name="T89" fmla="*/ 2147483646 h 52923"/>
                    <a:gd name="T90" fmla="*/ 2147483646 w 90636"/>
                    <a:gd name="T91" fmla="*/ 2147483646 h 52923"/>
                    <a:gd name="T92" fmla="*/ 2147483646 w 90636"/>
                    <a:gd name="T93" fmla="*/ 2147483646 h 52923"/>
                    <a:gd name="T94" fmla="*/ 2147483646 w 90636"/>
                    <a:gd name="T95" fmla="*/ 2147483646 h 52923"/>
                    <a:gd name="T96" fmla="*/ 2147483646 w 90636"/>
                    <a:gd name="T97" fmla="*/ 2147483646 h 52923"/>
                    <a:gd name="T98" fmla="*/ 2147483646 w 90636"/>
                    <a:gd name="T99" fmla="*/ 2147483646 h 52923"/>
                    <a:gd name="T100" fmla="*/ 2147483646 w 90636"/>
                    <a:gd name="T101" fmla="*/ 2147483646 h 52923"/>
                    <a:gd name="T102" fmla="*/ 2147483646 w 90636"/>
                    <a:gd name="T103" fmla="*/ 2147483646 h 52923"/>
                    <a:gd name="T104" fmla="*/ 2147483646 w 90636"/>
                    <a:gd name="T105" fmla="*/ 2147483646 h 52923"/>
                    <a:gd name="T106" fmla="*/ 2147483646 w 90636"/>
                    <a:gd name="T107" fmla="*/ 2147483646 h 52923"/>
                    <a:gd name="T108" fmla="*/ 2147483646 w 90636"/>
                    <a:gd name="T109" fmla="*/ 2147483646 h 52923"/>
                    <a:gd name="T110" fmla="*/ 2147483646 w 90636"/>
                    <a:gd name="T111" fmla="*/ 2147483646 h 5292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oogle Shape;700;p14"/>
              <p:cNvGrpSpPr>
                <a:grpSpLocks/>
              </p:cNvGrpSpPr>
              <p:nvPr/>
            </p:nvGrpSpPr>
            <p:grpSpPr bwMode="auto">
              <a:xfrm rot="10184354">
                <a:off x="5401524" y="342146"/>
                <a:ext cx="497678" cy="368825"/>
                <a:chOff x="2669834" y="1120178"/>
                <a:chExt cx="415615" cy="308009"/>
              </a:xfrm>
            </p:grpSpPr>
            <p:sp>
              <p:nvSpPr>
                <p:cNvPr id="61" name="Google Shape;701;p14"/>
                <p:cNvSpPr>
                  <a:spLocks/>
                </p:cNvSpPr>
                <p:nvPr/>
              </p:nvSpPr>
              <p:spPr bwMode="auto">
                <a:xfrm>
                  <a:off x="2681085" y="1127630"/>
                  <a:ext cx="387739" cy="287729"/>
                </a:xfrm>
                <a:custGeom>
                  <a:avLst/>
                  <a:gdLst>
                    <a:gd name="T0" fmla="*/ 0 w 15482"/>
                    <a:gd name="T1" fmla="*/ 0 h 11537"/>
                    <a:gd name="T2" fmla="*/ 2147483646 w 15482"/>
                    <a:gd name="T3" fmla="*/ 2147483646 h 11537"/>
                    <a:gd name="T4" fmla="*/ 2147483646 w 15482"/>
                    <a:gd name="T5" fmla="*/ 2147483646 h 11537"/>
                    <a:gd name="T6" fmla="*/ 2147483646 w 15482"/>
                    <a:gd name="T7" fmla="*/ 2147483646 h 11537"/>
                    <a:gd name="T8" fmla="*/ 0 w 15482"/>
                    <a:gd name="T9" fmla="*/ 0 h 115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Google Shape;702;p14"/>
                <p:cNvSpPr>
                  <a:spLocks/>
                </p:cNvSpPr>
                <p:nvPr/>
              </p:nvSpPr>
              <p:spPr bwMode="auto">
                <a:xfrm>
                  <a:off x="2670731" y="1119283"/>
                  <a:ext cx="415616" cy="308009"/>
                </a:xfrm>
                <a:custGeom>
                  <a:avLst/>
                  <a:gdLst>
                    <a:gd name="T0" fmla="*/ 2147483646 w 16618"/>
                    <a:gd name="T1" fmla="*/ 2147483646 h 12343"/>
                    <a:gd name="T2" fmla="*/ 2147483646 w 16618"/>
                    <a:gd name="T3" fmla="*/ 2147483646 h 12343"/>
                    <a:gd name="T4" fmla="*/ 2147483646 w 16618"/>
                    <a:gd name="T5" fmla="*/ 2147483646 h 12343"/>
                    <a:gd name="T6" fmla="*/ 2147483646 w 16618"/>
                    <a:gd name="T7" fmla="*/ 2147483646 h 12343"/>
                    <a:gd name="T8" fmla="*/ 2147483646 w 16618"/>
                    <a:gd name="T9" fmla="*/ 2147483646 h 12343"/>
                    <a:gd name="T10" fmla="*/ 2147483646 w 16618"/>
                    <a:gd name="T11" fmla="*/ 2147483646 h 12343"/>
                    <a:gd name="T12" fmla="*/ 0 w 16618"/>
                    <a:gd name="T13" fmla="*/ 2147483646 h 12343"/>
                    <a:gd name="T14" fmla="*/ 2147483646 w 16618"/>
                    <a:gd name="T15" fmla="*/ 2147483646 h 12343"/>
                    <a:gd name="T16" fmla="*/ 2147483646 w 16618"/>
                    <a:gd name="T17" fmla="*/ 2147483646 h 12343"/>
                    <a:gd name="T18" fmla="*/ 2147483646 w 16618"/>
                    <a:gd name="T19" fmla="*/ 2147483646 h 12343"/>
                    <a:gd name="T20" fmla="*/ 2147483646 w 16618"/>
                    <a:gd name="T21" fmla="*/ 2147483646 h 12343"/>
                    <a:gd name="T22" fmla="*/ 0 w 16618"/>
                    <a:gd name="T23" fmla="*/ 2147483646 h 123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8" name="Google Shape;703;p14"/>
              <p:cNvGrpSpPr>
                <a:grpSpLocks/>
              </p:cNvGrpSpPr>
              <p:nvPr/>
            </p:nvGrpSpPr>
            <p:grpSpPr bwMode="auto">
              <a:xfrm rot="10184354">
                <a:off x="5420686" y="459113"/>
                <a:ext cx="537129" cy="185171"/>
                <a:chOff x="2625142" y="1170416"/>
                <a:chExt cx="448560" cy="154637"/>
              </a:xfrm>
            </p:grpSpPr>
            <p:sp>
              <p:nvSpPr>
                <p:cNvPr id="59" name="Google Shape;704;p14"/>
                <p:cNvSpPr>
                  <a:spLocks/>
                </p:cNvSpPr>
                <p:nvPr/>
              </p:nvSpPr>
              <p:spPr bwMode="auto">
                <a:xfrm>
                  <a:off x="2639948" y="1185935"/>
                  <a:ext cx="390273" cy="134357"/>
                </a:xfrm>
                <a:custGeom>
                  <a:avLst/>
                  <a:gdLst>
                    <a:gd name="T0" fmla="*/ 2147483646 w 15567"/>
                    <a:gd name="T1" fmla="*/ 2147483646 h 5363"/>
                    <a:gd name="T2" fmla="*/ 0 w 15567"/>
                    <a:gd name="T3" fmla="*/ 2147483646 h 5363"/>
                    <a:gd name="T4" fmla="*/ 2147483646 w 15567"/>
                    <a:gd name="T5" fmla="*/ 2147483646 h 5363"/>
                    <a:gd name="T6" fmla="*/ 2147483646 w 15567"/>
                    <a:gd name="T7" fmla="*/ 2147483646 h 53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Google Shape;705;p14"/>
                <p:cNvSpPr>
                  <a:spLocks/>
                </p:cNvSpPr>
                <p:nvPr/>
              </p:nvSpPr>
              <p:spPr bwMode="auto">
                <a:xfrm>
                  <a:off x="2625141" y="1170419"/>
                  <a:ext cx="448560" cy="154638"/>
                </a:xfrm>
                <a:custGeom>
                  <a:avLst/>
                  <a:gdLst>
                    <a:gd name="T0" fmla="*/ 2147483646 w 17909"/>
                    <a:gd name="T1" fmla="*/ 2147483646 h 6172"/>
                    <a:gd name="T2" fmla="*/ 2147483646 w 17909"/>
                    <a:gd name="T3" fmla="*/ 2147483646 h 6172"/>
                    <a:gd name="T4" fmla="*/ 2147483646 w 17909"/>
                    <a:gd name="T5" fmla="*/ 2147483646 h 6172"/>
                    <a:gd name="T6" fmla="*/ 2147483646 w 17909"/>
                    <a:gd name="T7" fmla="*/ 2147483646 h 6172"/>
                    <a:gd name="T8" fmla="*/ 2147483646 w 17909"/>
                    <a:gd name="T9" fmla="*/ 0 h 6172"/>
                    <a:gd name="T10" fmla="*/ 0 w 17909"/>
                    <a:gd name="T11" fmla="*/ 2147483646 h 6172"/>
                    <a:gd name="T12" fmla="*/ 2147483646 w 17909"/>
                    <a:gd name="T13" fmla="*/ 2147483646 h 6172"/>
                    <a:gd name="T14" fmla="*/ 2147483646 w 17909"/>
                    <a:gd name="T15" fmla="*/ 0 h 61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3454981" y="3061167"/>
            <a:ext cx="528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/>
          </p:nvPr>
        </p:nvSpPr>
        <p:spPr>
          <a:xfrm>
            <a:off x="3454984" y="2213767"/>
            <a:ext cx="5282000" cy="1122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3455012" y="4076633"/>
            <a:ext cx="5282000" cy="56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2734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55;p16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756;p16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757;p16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758;p16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759;p16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760;p16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761;p16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762;p16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763;p16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764;p16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765;p16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766;p16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767;p16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768;p16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769;p16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770;p16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771;p16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772;p16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773;p16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774;p16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775;p16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776;p16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777;p16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778;p16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779;p16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780;p16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781;p16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782;p16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783;p16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784;p16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785;p16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786;p16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787;p16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788;p16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789;p16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790;p16"/>
          <p:cNvGrpSpPr>
            <a:grpSpLocks/>
          </p:cNvGrpSpPr>
          <p:nvPr/>
        </p:nvGrpSpPr>
        <p:grpSpPr bwMode="auto">
          <a:xfrm rot="359401">
            <a:off x="-893763" y="1001713"/>
            <a:ext cx="12203113" cy="6384925"/>
            <a:chOff x="666700" y="727125"/>
            <a:chExt cx="7939189" cy="3876383"/>
          </a:xfrm>
        </p:grpSpPr>
        <p:sp>
          <p:nvSpPr>
            <p:cNvPr id="41" name="Google Shape;791;p16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792;p16"/>
            <p:cNvSpPr>
              <a:spLocks/>
            </p:cNvSpPr>
            <p:nvPr/>
          </p:nvSpPr>
          <p:spPr bwMode="auto">
            <a:xfrm>
              <a:off x="675229" y="1466685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793;p16"/>
            <p:cNvSpPr>
              <a:spLocks/>
            </p:cNvSpPr>
            <p:nvPr/>
          </p:nvSpPr>
          <p:spPr bwMode="auto">
            <a:xfrm>
              <a:off x="676583" y="1913298"/>
              <a:ext cx="7920598" cy="18312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794;p16"/>
            <p:cNvSpPr>
              <a:spLocks/>
            </p:cNvSpPr>
            <p:nvPr/>
          </p:nvSpPr>
          <p:spPr bwMode="auto">
            <a:xfrm>
              <a:off x="676588" y="2356173"/>
              <a:ext cx="7920598" cy="19276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795;p16"/>
            <p:cNvSpPr>
              <a:spLocks/>
            </p:cNvSpPr>
            <p:nvPr/>
          </p:nvSpPr>
          <p:spPr bwMode="auto">
            <a:xfrm>
              <a:off x="676862" y="2801926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796;p16"/>
            <p:cNvSpPr>
              <a:spLocks/>
            </p:cNvSpPr>
            <p:nvPr/>
          </p:nvSpPr>
          <p:spPr bwMode="auto">
            <a:xfrm>
              <a:off x="676813" y="3244802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797;p16"/>
            <p:cNvSpPr>
              <a:spLocks/>
            </p:cNvSpPr>
            <p:nvPr/>
          </p:nvSpPr>
          <p:spPr bwMode="auto">
            <a:xfrm>
              <a:off x="675033" y="3690756"/>
              <a:ext cx="7920598" cy="19276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798;p16"/>
            <p:cNvSpPr>
              <a:spLocks/>
            </p:cNvSpPr>
            <p:nvPr/>
          </p:nvSpPr>
          <p:spPr bwMode="auto">
            <a:xfrm>
              <a:off x="675038" y="4134595"/>
              <a:ext cx="7920598" cy="18312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960001" y="4258833"/>
            <a:ext cx="513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/>
          </p:nvPr>
        </p:nvSpPr>
        <p:spPr>
          <a:xfrm>
            <a:off x="960000" y="2359233"/>
            <a:ext cx="5132000" cy="163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960033" y="5274300"/>
            <a:ext cx="5774000" cy="567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7185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CAED3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851;p18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21" name="Google Shape;852;p18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3" name="Google Shape;853;p18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854;p18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855;p18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oogle Shape;856;p18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oogle Shape;857;p18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oogle Shape;858;p18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Google Shape;859;p18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Google Shape;860;p18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Google Shape;861;p18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" name="Google Shape;862;p18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" name="Google Shape;863;p18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Google Shape;864;p18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2" name="Google Shape;865;p18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3" name="Google Shape;866;p18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867;p18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868;p18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869;p18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870;p18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871;p18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872;p18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873;p18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874;p18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875;p18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876;p18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877;p18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878;p18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879;p18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880;p18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881;p18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882;p18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883;p18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884;p18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885;p18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55" name="Google Shape;886;p18"/>
          <p:cNvGrpSpPr>
            <a:grpSpLocks/>
          </p:cNvGrpSpPr>
          <p:nvPr/>
        </p:nvGrpSpPr>
        <p:grpSpPr bwMode="auto">
          <a:xfrm>
            <a:off x="557213" y="471488"/>
            <a:ext cx="10750550" cy="5915025"/>
            <a:chOff x="417467" y="353089"/>
            <a:chExt cx="8063201" cy="4437331"/>
          </a:xfrm>
        </p:grpSpPr>
        <p:grpSp>
          <p:nvGrpSpPr>
            <p:cNvPr id="56" name="Google Shape;887;p18"/>
            <p:cNvGrpSpPr>
              <a:grpSpLocks/>
            </p:cNvGrpSpPr>
            <p:nvPr/>
          </p:nvGrpSpPr>
          <p:grpSpPr bwMode="auto">
            <a:xfrm>
              <a:off x="3150049" y="687734"/>
              <a:ext cx="2589702" cy="1844720"/>
              <a:chOff x="1571881" y="829283"/>
              <a:chExt cx="2085610" cy="1353128"/>
            </a:xfrm>
          </p:grpSpPr>
          <p:sp>
            <p:nvSpPr>
              <p:cNvPr id="82" name="Google Shape;888;p18"/>
              <p:cNvSpPr>
                <a:spLocks/>
              </p:cNvSpPr>
              <p:nvPr/>
            </p:nvSpPr>
            <p:spPr bwMode="auto">
              <a:xfrm>
                <a:off x="1571881" y="829283"/>
                <a:ext cx="2085611" cy="1353128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889;p18"/>
              <p:cNvSpPr>
                <a:spLocks/>
              </p:cNvSpPr>
              <p:nvPr/>
            </p:nvSpPr>
            <p:spPr bwMode="auto">
              <a:xfrm>
                <a:off x="1830784" y="1289644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890;p18"/>
              <p:cNvSpPr>
                <a:spLocks/>
              </p:cNvSpPr>
              <p:nvPr/>
            </p:nvSpPr>
            <p:spPr bwMode="auto">
              <a:xfrm>
                <a:off x="1830784" y="1636442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891;p18"/>
              <p:cNvSpPr>
                <a:spLocks/>
              </p:cNvSpPr>
              <p:nvPr/>
            </p:nvSpPr>
            <p:spPr bwMode="auto">
              <a:xfrm>
                <a:off x="1830784" y="1982368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7" name="Google Shape;892;p18"/>
            <p:cNvGrpSpPr>
              <a:grpSpLocks/>
            </p:cNvGrpSpPr>
            <p:nvPr/>
          </p:nvGrpSpPr>
          <p:grpSpPr bwMode="auto">
            <a:xfrm rot="221644">
              <a:off x="5833813" y="434070"/>
              <a:ext cx="2589702" cy="1845910"/>
              <a:chOff x="1571863" y="829134"/>
              <a:chExt cx="2085644" cy="1353972"/>
            </a:xfrm>
          </p:grpSpPr>
          <p:sp>
            <p:nvSpPr>
              <p:cNvPr id="78" name="Google Shape;893;p18"/>
              <p:cNvSpPr>
                <a:spLocks/>
              </p:cNvSpPr>
              <p:nvPr/>
            </p:nvSpPr>
            <p:spPr bwMode="auto">
              <a:xfrm>
                <a:off x="1571864" y="829134"/>
                <a:ext cx="2085645" cy="1353973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894;p18"/>
              <p:cNvSpPr>
                <a:spLocks/>
              </p:cNvSpPr>
              <p:nvPr/>
            </p:nvSpPr>
            <p:spPr bwMode="auto">
              <a:xfrm>
                <a:off x="1830523" y="1289326"/>
                <a:ext cx="1826736" cy="12229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895;p18"/>
              <p:cNvSpPr>
                <a:spLocks/>
              </p:cNvSpPr>
              <p:nvPr/>
            </p:nvSpPr>
            <p:spPr bwMode="auto">
              <a:xfrm>
                <a:off x="1829151" y="1636045"/>
                <a:ext cx="1826737" cy="12229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896;p18"/>
              <p:cNvSpPr>
                <a:spLocks/>
              </p:cNvSpPr>
              <p:nvPr/>
            </p:nvSpPr>
            <p:spPr bwMode="auto">
              <a:xfrm>
                <a:off x="1830558" y="1981724"/>
                <a:ext cx="182673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oogle Shape;897;p18"/>
            <p:cNvGrpSpPr>
              <a:grpSpLocks/>
            </p:cNvGrpSpPr>
            <p:nvPr/>
          </p:nvGrpSpPr>
          <p:grpSpPr bwMode="auto">
            <a:xfrm>
              <a:off x="466284" y="2637255"/>
              <a:ext cx="2589702" cy="1844720"/>
              <a:chOff x="1571839" y="829775"/>
              <a:chExt cx="2085610" cy="1353128"/>
            </a:xfrm>
          </p:grpSpPr>
          <p:sp>
            <p:nvSpPr>
              <p:cNvPr id="74" name="Google Shape;898;p18"/>
              <p:cNvSpPr>
                <a:spLocks/>
              </p:cNvSpPr>
              <p:nvPr/>
            </p:nvSpPr>
            <p:spPr bwMode="auto">
              <a:xfrm>
                <a:off x="1571839" y="829774"/>
                <a:ext cx="2085611" cy="135312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" name="Google Shape;899;p18"/>
              <p:cNvSpPr>
                <a:spLocks/>
              </p:cNvSpPr>
              <p:nvPr/>
            </p:nvSpPr>
            <p:spPr bwMode="auto">
              <a:xfrm>
                <a:off x="1830742" y="1290135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" name="Google Shape;900;p18"/>
              <p:cNvSpPr>
                <a:spLocks/>
              </p:cNvSpPr>
              <p:nvPr/>
            </p:nvSpPr>
            <p:spPr bwMode="auto">
              <a:xfrm>
                <a:off x="1830742" y="1636934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" name="Google Shape;901;p18"/>
              <p:cNvSpPr>
                <a:spLocks/>
              </p:cNvSpPr>
              <p:nvPr/>
            </p:nvSpPr>
            <p:spPr bwMode="auto">
              <a:xfrm>
                <a:off x="1830742" y="1982859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oogle Shape;902;p18"/>
            <p:cNvGrpSpPr>
              <a:grpSpLocks/>
            </p:cNvGrpSpPr>
            <p:nvPr/>
          </p:nvGrpSpPr>
          <p:grpSpPr bwMode="auto">
            <a:xfrm rot="-307179">
              <a:off x="3150049" y="2833753"/>
              <a:ext cx="2589703" cy="1844719"/>
              <a:chOff x="1571903" y="829611"/>
              <a:chExt cx="2085689" cy="1353086"/>
            </a:xfrm>
          </p:grpSpPr>
          <p:sp>
            <p:nvSpPr>
              <p:cNvPr id="70" name="Google Shape;903;p18"/>
              <p:cNvSpPr>
                <a:spLocks/>
              </p:cNvSpPr>
              <p:nvPr/>
            </p:nvSpPr>
            <p:spPr bwMode="auto">
              <a:xfrm>
                <a:off x="1571903" y="829612"/>
                <a:ext cx="2085688" cy="135308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Google Shape;904;p18"/>
              <p:cNvSpPr>
                <a:spLocks/>
              </p:cNvSpPr>
              <p:nvPr/>
            </p:nvSpPr>
            <p:spPr bwMode="auto">
              <a:xfrm>
                <a:off x="1828984" y="1289009"/>
                <a:ext cx="1826775" cy="12229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" name="Google Shape;905;p18"/>
              <p:cNvSpPr>
                <a:spLocks/>
              </p:cNvSpPr>
              <p:nvPr/>
            </p:nvSpPr>
            <p:spPr bwMode="auto">
              <a:xfrm>
                <a:off x="1830479" y="1636429"/>
                <a:ext cx="1826775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Google Shape;906;p18"/>
              <p:cNvSpPr>
                <a:spLocks/>
              </p:cNvSpPr>
              <p:nvPr/>
            </p:nvSpPr>
            <p:spPr bwMode="auto">
              <a:xfrm>
                <a:off x="1829281" y="1981003"/>
                <a:ext cx="1826775" cy="12229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0" name="Google Shape;907;p18"/>
            <p:cNvGrpSpPr>
              <a:grpSpLocks/>
            </p:cNvGrpSpPr>
            <p:nvPr/>
          </p:nvGrpSpPr>
          <p:grpSpPr bwMode="auto">
            <a:xfrm>
              <a:off x="5833814" y="2637255"/>
              <a:ext cx="2589702" cy="1844720"/>
              <a:chOff x="1571853" y="829775"/>
              <a:chExt cx="2085610" cy="1353128"/>
            </a:xfrm>
          </p:grpSpPr>
          <p:sp>
            <p:nvSpPr>
              <p:cNvPr id="66" name="Google Shape;908;p18"/>
              <p:cNvSpPr>
                <a:spLocks/>
              </p:cNvSpPr>
              <p:nvPr/>
            </p:nvSpPr>
            <p:spPr bwMode="auto">
              <a:xfrm>
                <a:off x="1571852" y="829774"/>
                <a:ext cx="2085611" cy="135312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909;p18"/>
              <p:cNvSpPr>
                <a:spLocks/>
              </p:cNvSpPr>
              <p:nvPr/>
            </p:nvSpPr>
            <p:spPr bwMode="auto">
              <a:xfrm>
                <a:off x="1830756" y="1290135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910;p18"/>
              <p:cNvSpPr>
                <a:spLocks/>
              </p:cNvSpPr>
              <p:nvPr/>
            </p:nvSpPr>
            <p:spPr bwMode="auto">
              <a:xfrm>
                <a:off x="1830756" y="1636934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911;p18"/>
              <p:cNvSpPr>
                <a:spLocks/>
              </p:cNvSpPr>
              <p:nvPr/>
            </p:nvSpPr>
            <p:spPr bwMode="auto">
              <a:xfrm>
                <a:off x="1830756" y="1982859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" name="Google Shape;912;p18"/>
            <p:cNvGrpSpPr>
              <a:grpSpLocks/>
            </p:cNvGrpSpPr>
            <p:nvPr/>
          </p:nvGrpSpPr>
          <p:grpSpPr bwMode="auto">
            <a:xfrm rot="-188916">
              <a:off x="466284" y="434072"/>
              <a:ext cx="2589702" cy="1845911"/>
              <a:chOff x="1571900" y="829114"/>
              <a:chExt cx="2085653" cy="1354043"/>
            </a:xfrm>
          </p:grpSpPr>
          <p:sp>
            <p:nvSpPr>
              <p:cNvPr id="62" name="Google Shape;913;p18"/>
              <p:cNvSpPr>
                <a:spLocks/>
              </p:cNvSpPr>
              <p:nvPr/>
            </p:nvSpPr>
            <p:spPr bwMode="auto">
              <a:xfrm>
                <a:off x="1571900" y="829113"/>
                <a:ext cx="2085654" cy="1354043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914;p18"/>
              <p:cNvSpPr>
                <a:spLocks/>
              </p:cNvSpPr>
              <p:nvPr/>
            </p:nvSpPr>
            <p:spPr bwMode="auto">
              <a:xfrm>
                <a:off x="1829366" y="1288585"/>
                <a:ext cx="1826744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915;p18"/>
              <p:cNvSpPr>
                <a:spLocks/>
              </p:cNvSpPr>
              <p:nvPr/>
            </p:nvSpPr>
            <p:spPr bwMode="auto">
              <a:xfrm>
                <a:off x="1830478" y="1635975"/>
                <a:ext cx="1826745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916;p18"/>
              <p:cNvSpPr>
                <a:spLocks/>
              </p:cNvSpPr>
              <p:nvPr/>
            </p:nvSpPr>
            <p:spPr bwMode="auto">
              <a:xfrm>
                <a:off x="1830764" y="1981573"/>
                <a:ext cx="1826745" cy="11357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960000" y="14574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/>
          </p:nvPr>
        </p:nvSpPr>
        <p:spPr>
          <a:xfrm>
            <a:off x="960000" y="8068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960000" y="20675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4538400" y="1795517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/>
          </p:nvPr>
        </p:nvSpPr>
        <p:spPr>
          <a:xfrm>
            <a:off x="4538400" y="1144917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4538400" y="2405584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8116800" y="14574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/>
          </p:nvPr>
        </p:nvSpPr>
        <p:spPr>
          <a:xfrm>
            <a:off x="8116800" y="8068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8116800" y="20675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960000" y="43939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/>
          </p:nvPr>
        </p:nvSpPr>
        <p:spPr>
          <a:xfrm>
            <a:off x="960000" y="37433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960000" y="50040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4538400" y="4656151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/>
          </p:nvPr>
        </p:nvSpPr>
        <p:spPr>
          <a:xfrm>
            <a:off x="4538400" y="4005551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4538400" y="5266217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8116800" y="43939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/>
          </p:nvPr>
        </p:nvSpPr>
        <p:spPr>
          <a:xfrm>
            <a:off x="8116800" y="37433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8116800" y="50040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4156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06952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74;p20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975;p20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976;p20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977;p20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978;p20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979;p20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980;p20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981;p20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982;p20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983;p20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984;p20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985;p20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986;p20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987;p20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988;p20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989;p20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990;p20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991;p20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992;p20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993;p20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994;p20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995;p20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996;p20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997;p20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998;p20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999;p20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000;p20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001;p20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002;p20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003;p20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004;p20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005;p20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006;p20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007;p20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008;p20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1009;p20"/>
          <p:cNvGrpSpPr>
            <a:grpSpLocks/>
          </p:cNvGrpSpPr>
          <p:nvPr/>
        </p:nvGrpSpPr>
        <p:grpSpPr bwMode="auto">
          <a:xfrm rot="-191934">
            <a:off x="803275" y="844550"/>
            <a:ext cx="10585450" cy="5168900"/>
            <a:chOff x="666700" y="727125"/>
            <a:chExt cx="7939189" cy="3876385"/>
          </a:xfrm>
        </p:grpSpPr>
        <p:sp>
          <p:nvSpPr>
            <p:cNvPr id="40" name="Google Shape;1010;p20"/>
            <p:cNvSpPr>
              <a:spLocks/>
            </p:cNvSpPr>
            <p:nvPr/>
          </p:nvSpPr>
          <p:spPr bwMode="auto">
            <a:xfrm>
              <a:off x="666700" y="727125"/>
              <a:ext cx="7939189" cy="3876385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Google Shape;1011;p20"/>
            <p:cNvSpPr>
              <a:spLocks/>
            </p:cNvSpPr>
            <p:nvPr/>
          </p:nvSpPr>
          <p:spPr bwMode="auto">
            <a:xfrm>
              <a:off x="677083" y="1467025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1012;p20"/>
            <p:cNvSpPr>
              <a:spLocks/>
            </p:cNvSpPr>
            <p:nvPr/>
          </p:nvSpPr>
          <p:spPr bwMode="auto">
            <a:xfrm>
              <a:off x="677332" y="1910609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1013;p20"/>
            <p:cNvSpPr>
              <a:spLocks/>
            </p:cNvSpPr>
            <p:nvPr/>
          </p:nvSpPr>
          <p:spPr bwMode="auto">
            <a:xfrm>
              <a:off x="677381" y="2357759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1014;p20"/>
            <p:cNvSpPr>
              <a:spLocks/>
            </p:cNvSpPr>
            <p:nvPr/>
          </p:nvSpPr>
          <p:spPr bwMode="auto">
            <a:xfrm>
              <a:off x="675319" y="2800023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1015;p20"/>
            <p:cNvSpPr>
              <a:spLocks/>
            </p:cNvSpPr>
            <p:nvPr/>
          </p:nvSpPr>
          <p:spPr bwMode="auto">
            <a:xfrm>
              <a:off x="675435" y="3245984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1016;p20"/>
            <p:cNvSpPr>
              <a:spLocks/>
            </p:cNvSpPr>
            <p:nvPr/>
          </p:nvSpPr>
          <p:spPr bwMode="auto">
            <a:xfrm>
              <a:off x="675683" y="3689569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1017;p20"/>
            <p:cNvSpPr>
              <a:spLocks/>
            </p:cNvSpPr>
            <p:nvPr/>
          </p:nvSpPr>
          <p:spPr bwMode="auto">
            <a:xfrm>
              <a:off x="3266565" y="1225255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1018;p20"/>
            <p:cNvSpPr>
              <a:spLocks/>
            </p:cNvSpPr>
            <p:nvPr/>
          </p:nvSpPr>
          <p:spPr bwMode="auto">
            <a:xfrm>
              <a:off x="2827631" y="1226958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Google Shape;1019;p20"/>
            <p:cNvSpPr>
              <a:spLocks/>
            </p:cNvSpPr>
            <p:nvPr/>
          </p:nvSpPr>
          <p:spPr bwMode="auto">
            <a:xfrm>
              <a:off x="2387707" y="1224995"/>
              <a:ext cx="10716" cy="3376360"/>
            </a:xfrm>
            <a:custGeom>
              <a:avLst/>
              <a:gdLst>
                <a:gd name="T0" fmla="*/ 0 w 288"/>
                <a:gd name="T1" fmla="*/ 0 h 71852"/>
                <a:gd name="T2" fmla="*/ 0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Google Shape;1020;p20"/>
            <p:cNvSpPr>
              <a:spLocks/>
            </p:cNvSpPr>
            <p:nvPr/>
          </p:nvSpPr>
          <p:spPr bwMode="auto">
            <a:xfrm>
              <a:off x="1949961" y="1226798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Google Shape;1021;p20"/>
            <p:cNvSpPr>
              <a:spLocks/>
            </p:cNvSpPr>
            <p:nvPr/>
          </p:nvSpPr>
          <p:spPr bwMode="auto">
            <a:xfrm>
              <a:off x="1508848" y="1224802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Google Shape;1022;p20"/>
            <p:cNvSpPr>
              <a:spLocks/>
            </p:cNvSpPr>
            <p:nvPr/>
          </p:nvSpPr>
          <p:spPr bwMode="auto">
            <a:xfrm>
              <a:off x="1072292" y="1226604"/>
              <a:ext cx="10715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Google Shape;1023;p20"/>
            <p:cNvSpPr>
              <a:spLocks/>
            </p:cNvSpPr>
            <p:nvPr/>
          </p:nvSpPr>
          <p:spPr bwMode="auto">
            <a:xfrm>
              <a:off x="5919784" y="1226864"/>
              <a:ext cx="1190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Google Shape;1024;p20"/>
            <p:cNvSpPr>
              <a:spLocks/>
            </p:cNvSpPr>
            <p:nvPr/>
          </p:nvSpPr>
          <p:spPr bwMode="auto">
            <a:xfrm>
              <a:off x="5478671" y="1224868"/>
              <a:ext cx="11906" cy="3376360"/>
            </a:xfrm>
            <a:custGeom>
              <a:avLst/>
              <a:gdLst>
                <a:gd name="T0" fmla="*/ 0 w 288"/>
                <a:gd name="T1" fmla="*/ 0 h 71852"/>
                <a:gd name="T2" fmla="*/ 0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Google Shape;1025;p20"/>
            <p:cNvSpPr>
              <a:spLocks/>
            </p:cNvSpPr>
            <p:nvPr/>
          </p:nvSpPr>
          <p:spPr bwMode="auto">
            <a:xfrm>
              <a:off x="5042115" y="1226671"/>
              <a:ext cx="10716" cy="3376360"/>
            </a:xfrm>
            <a:custGeom>
              <a:avLst/>
              <a:gdLst>
                <a:gd name="T0" fmla="*/ 2147483646 w 287"/>
                <a:gd name="T1" fmla="*/ 0 h 71852"/>
                <a:gd name="T2" fmla="*/ 2147483646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2147483646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Google Shape;1026;p20"/>
            <p:cNvSpPr>
              <a:spLocks/>
            </p:cNvSpPr>
            <p:nvPr/>
          </p:nvSpPr>
          <p:spPr bwMode="auto">
            <a:xfrm>
              <a:off x="4600935" y="1225897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Google Shape;1027;p20"/>
            <p:cNvSpPr>
              <a:spLocks/>
            </p:cNvSpPr>
            <p:nvPr/>
          </p:nvSpPr>
          <p:spPr bwMode="auto">
            <a:xfrm>
              <a:off x="4163322" y="1225289"/>
              <a:ext cx="11906" cy="3376360"/>
            </a:xfrm>
            <a:custGeom>
              <a:avLst/>
              <a:gdLst>
                <a:gd name="T0" fmla="*/ 2147483646 w 287"/>
                <a:gd name="T1" fmla="*/ 0 h 71852"/>
                <a:gd name="T2" fmla="*/ 2147483646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2147483646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Google Shape;1028;p20"/>
            <p:cNvSpPr>
              <a:spLocks/>
            </p:cNvSpPr>
            <p:nvPr/>
          </p:nvSpPr>
          <p:spPr bwMode="auto">
            <a:xfrm>
              <a:off x="3723199" y="1226892"/>
              <a:ext cx="1071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Google Shape;1029;p20"/>
            <p:cNvSpPr>
              <a:spLocks/>
            </p:cNvSpPr>
            <p:nvPr/>
          </p:nvSpPr>
          <p:spPr bwMode="auto">
            <a:xfrm>
              <a:off x="8133145" y="1225355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Google Shape;1030;p20"/>
            <p:cNvSpPr>
              <a:spLocks/>
            </p:cNvSpPr>
            <p:nvPr/>
          </p:nvSpPr>
          <p:spPr bwMode="auto">
            <a:xfrm>
              <a:off x="7693023" y="1226959"/>
              <a:ext cx="10715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Google Shape;1031;p20"/>
            <p:cNvSpPr>
              <a:spLocks/>
            </p:cNvSpPr>
            <p:nvPr/>
          </p:nvSpPr>
          <p:spPr bwMode="auto">
            <a:xfrm>
              <a:off x="7255475" y="1225196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Google Shape;1032;p20"/>
            <p:cNvSpPr>
              <a:spLocks/>
            </p:cNvSpPr>
            <p:nvPr/>
          </p:nvSpPr>
          <p:spPr bwMode="auto">
            <a:xfrm>
              <a:off x="6814163" y="1226766"/>
              <a:ext cx="1190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Google Shape;1033;p20"/>
            <p:cNvSpPr>
              <a:spLocks/>
            </p:cNvSpPr>
            <p:nvPr/>
          </p:nvSpPr>
          <p:spPr bwMode="auto">
            <a:xfrm>
              <a:off x="6377806" y="1225002"/>
              <a:ext cx="1071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Google Shape;1034;p20"/>
            <p:cNvSpPr>
              <a:spLocks/>
            </p:cNvSpPr>
            <p:nvPr/>
          </p:nvSpPr>
          <p:spPr bwMode="auto">
            <a:xfrm>
              <a:off x="676987" y="4135597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914673" y="4560400"/>
            <a:ext cx="6362800" cy="70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914533" y="2346000"/>
            <a:ext cx="6362800" cy="2122000"/>
          </a:xfrm>
          <a:prstGeom prst="rect">
            <a:avLst/>
          </a:prstGeom>
        </p:spPr>
        <p:txBody>
          <a:bodyPr anchor="ctr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97342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38;p21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039;p21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040;p21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041;p21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042;p21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043;p21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044;p21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045;p21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046;p21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047;p21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048;p21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049;p21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050;p21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051;p21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052;p21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053;p21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054;p21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055;p21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056;p21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057;p21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058;p21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059;p21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060;p21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061;p21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062;p21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063;p21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064;p21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065;p21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066;p21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067;p21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068;p21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069;p21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070;p21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071;p21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072;p21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960000" y="3456033"/>
            <a:ext cx="3586400" cy="1700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960000" y="2644167"/>
            <a:ext cx="3586400" cy="87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4683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77;p22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078;p22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079;p22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080;p22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081;p22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082;p22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083;p22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084;p22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085;p22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086;p22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087;p22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088;p22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089;p22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090;p22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091;p22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092;p22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093;p22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094;p22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095;p22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096;p22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097;p22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098;p22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099;p22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00;p22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01;p22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02;p22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03;p22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04;p22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05;p22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06;p22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07;p22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08;p22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09;p22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10;p22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111;p22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960000" y="1649433"/>
            <a:ext cx="4966000" cy="4488400"/>
          </a:xfrm>
          <a:prstGeom prst="rect">
            <a:avLst/>
          </a:prstGeom>
        </p:spPr>
        <p:txBody>
          <a:bodyPr/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6266000" y="1649433"/>
            <a:ext cx="4966000" cy="4488400"/>
          </a:xfrm>
          <a:prstGeom prst="rect">
            <a:avLst/>
          </a:prstGeom>
        </p:spPr>
        <p:txBody>
          <a:bodyPr/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 u="sng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9788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116;p23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1117;p23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1118;p23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119;p23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120;p23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121;p23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122;p23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123;p23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124;p23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125;p23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126;p23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127;p23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128;p23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129;p23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1130;p23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1131;p23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132;p23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133;p23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134;p23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35;p23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36;p23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37;p23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38;p23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39;p23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40;p23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41;p23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42;p23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43;p23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44;p23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45;p23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146;p23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147;p23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148;p23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149;p23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150;p23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4" name="Google Shape;1158;p23"/>
          <p:cNvGrpSpPr>
            <a:grpSpLocks/>
          </p:cNvGrpSpPr>
          <p:nvPr/>
        </p:nvGrpSpPr>
        <p:grpSpPr bwMode="auto">
          <a:xfrm>
            <a:off x="260350" y="161925"/>
            <a:ext cx="10715625" cy="6399213"/>
            <a:chOff x="195769" y="121132"/>
            <a:chExt cx="8036585" cy="4799990"/>
          </a:xfrm>
        </p:grpSpPr>
        <p:grpSp>
          <p:nvGrpSpPr>
            <p:cNvPr id="45" name="Google Shape;1159;p23"/>
            <p:cNvGrpSpPr>
              <a:grpSpLocks/>
            </p:cNvGrpSpPr>
            <p:nvPr/>
          </p:nvGrpSpPr>
          <p:grpSpPr bwMode="auto">
            <a:xfrm flipH="1">
              <a:off x="6878633" y="736760"/>
              <a:ext cx="588159" cy="445348"/>
              <a:chOff x="6741538" y="921127"/>
              <a:chExt cx="886048" cy="670906"/>
            </a:xfrm>
          </p:grpSpPr>
          <p:sp>
            <p:nvSpPr>
              <p:cNvPr id="55" name="Google Shape;1160;p23"/>
              <p:cNvSpPr/>
              <p:nvPr/>
            </p:nvSpPr>
            <p:spPr>
              <a:xfrm>
                <a:off x="6741533" y="944447"/>
                <a:ext cx="760495" cy="647585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1161;p23"/>
              <p:cNvSpPr/>
              <p:nvPr/>
            </p:nvSpPr>
            <p:spPr>
              <a:xfrm>
                <a:off x="7091290" y="921127"/>
                <a:ext cx="536292" cy="423352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oogle Shape;1162;p23"/>
            <p:cNvGrpSpPr>
              <a:grpSpLocks/>
            </p:cNvGrpSpPr>
            <p:nvPr/>
          </p:nvGrpSpPr>
          <p:grpSpPr bwMode="auto">
            <a:xfrm flipH="1">
              <a:off x="7822793" y="121132"/>
              <a:ext cx="409568" cy="471545"/>
              <a:chOff x="7799625" y="451100"/>
              <a:chExt cx="553396" cy="637137"/>
            </a:xfrm>
          </p:grpSpPr>
          <p:sp>
            <p:nvSpPr>
              <p:cNvPr id="53" name="Google Shape;1163;p23"/>
              <p:cNvSpPr>
                <a:spLocks/>
              </p:cNvSpPr>
              <p:nvPr/>
            </p:nvSpPr>
            <p:spPr bwMode="auto">
              <a:xfrm>
                <a:off x="7799635" y="570161"/>
                <a:ext cx="553396" cy="518075"/>
              </a:xfrm>
              <a:custGeom>
                <a:avLst/>
                <a:gdLst>
                  <a:gd name="T0" fmla="*/ 2147483646 w 22167"/>
                  <a:gd name="T1" fmla="*/ 0 h 20739"/>
                  <a:gd name="T2" fmla="*/ 2147483646 w 22167"/>
                  <a:gd name="T3" fmla="*/ 2147483646 h 20739"/>
                  <a:gd name="T4" fmla="*/ 2147483646 w 22167"/>
                  <a:gd name="T5" fmla="*/ 2147483646 h 20739"/>
                  <a:gd name="T6" fmla="*/ 2147483646 w 22167"/>
                  <a:gd name="T7" fmla="*/ 2147483646 h 20739"/>
                  <a:gd name="T8" fmla="*/ 2147483646 w 22167"/>
                  <a:gd name="T9" fmla="*/ 2147483646 h 20739"/>
                  <a:gd name="T10" fmla="*/ 2147483646 w 22167"/>
                  <a:gd name="T11" fmla="*/ 2147483646 h 20739"/>
                  <a:gd name="T12" fmla="*/ 2147483646 w 22167"/>
                  <a:gd name="T13" fmla="*/ 2147483646 h 20739"/>
                  <a:gd name="T14" fmla="*/ 2147483646 w 22167"/>
                  <a:gd name="T15" fmla="*/ 2147483646 h 20739"/>
                  <a:gd name="T16" fmla="*/ 2147483646 w 22167"/>
                  <a:gd name="T17" fmla="*/ 2147483646 h 20739"/>
                  <a:gd name="T18" fmla="*/ 2147483646 w 22167"/>
                  <a:gd name="T19" fmla="*/ 2147483646 h 20739"/>
                  <a:gd name="T20" fmla="*/ 2147483646 w 22167"/>
                  <a:gd name="T21" fmla="*/ 2147483646 h 20739"/>
                  <a:gd name="T22" fmla="*/ 2147483646 w 22167"/>
                  <a:gd name="T23" fmla="*/ 2147483646 h 20739"/>
                  <a:gd name="T24" fmla="*/ 2147483646 w 22167"/>
                  <a:gd name="T25" fmla="*/ 2147483646 h 20739"/>
                  <a:gd name="T26" fmla="*/ 2147483646 w 22167"/>
                  <a:gd name="T27" fmla="*/ 2147483646 h 20739"/>
                  <a:gd name="T28" fmla="*/ 2147483646 w 22167"/>
                  <a:gd name="T29" fmla="*/ 2147483646 h 20739"/>
                  <a:gd name="T30" fmla="*/ 2147483646 w 22167"/>
                  <a:gd name="T31" fmla="*/ 2147483646 h 20739"/>
                  <a:gd name="T32" fmla="*/ 2147483646 w 22167"/>
                  <a:gd name="T33" fmla="*/ 2147483646 h 20739"/>
                  <a:gd name="T34" fmla="*/ 2147483646 w 22167"/>
                  <a:gd name="T35" fmla="*/ 0 h 207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1164;p23"/>
              <p:cNvSpPr/>
              <p:nvPr/>
            </p:nvSpPr>
            <p:spPr>
              <a:xfrm>
                <a:off x="7810896" y="451100"/>
                <a:ext cx="307264" cy="421539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oogle Shape;1165;p23"/>
            <p:cNvGrpSpPr>
              <a:grpSpLocks/>
            </p:cNvGrpSpPr>
            <p:nvPr/>
          </p:nvGrpSpPr>
          <p:grpSpPr bwMode="auto">
            <a:xfrm flipH="1">
              <a:off x="6088084" y="841548"/>
              <a:ext cx="327415" cy="491787"/>
              <a:chOff x="8202639" y="1280824"/>
              <a:chExt cx="442394" cy="664487"/>
            </a:xfrm>
          </p:grpSpPr>
          <p:sp>
            <p:nvSpPr>
              <p:cNvPr id="51" name="Google Shape;1166;p23"/>
              <p:cNvSpPr>
                <a:spLocks/>
              </p:cNvSpPr>
              <p:nvPr/>
            </p:nvSpPr>
            <p:spPr bwMode="auto">
              <a:xfrm>
                <a:off x="8202651" y="1403102"/>
                <a:ext cx="442395" cy="542208"/>
              </a:xfrm>
              <a:custGeom>
                <a:avLst/>
                <a:gdLst>
                  <a:gd name="T0" fmla="*/ 2147483646 w 17734"/>
                  <a:gd name="T1" fmla="*/ 2147483646 h 21679"/>
                  <a:gd name="T2" fmla="*/ 2147483646 w 17734"/>
                  <a:gd name="T3" fmla="*/ 2147483646 h 21679"/>
                  <a:gd name="T4" fmla="*/ 2147483646 w 17734"/>
                  <a:gd name="T5" fmla="*/ 2147483646 h 21679"/>
                  <a:gd name="T6" fmla="*/ 2147483646 w 17734"/>
                  <a:gd name="T7" fmla="*/ 2147483646 h 21679"/>
                  <a:gd name="T8" fmla="*/ 2147483646 w 17734"/>
                  <a:gd name="T9" fmla="*/ 2147483646 h 21679"/>
                  <a:gd name="T10" fmla="*/ 2147483646 w 17734"/>
                  <a:gd name="T11" fmla="*/ 2147483646 h 21679"/>
                  <a:gd name="T12" fmla="*/ 2147483646 w 17734"/>
                  <a:gd name="T13" fmla="*/ 2147483646 h 21679"/>
                  <a:gd name="T14" fmla="*/ 2147483646 w 17734"/>
                  <a:gd name="T15" fmla="*/ 2147483646 h 21679"/>
                  <a:gd name="T16" fmla="*/ 2147483646 w 17734"/>
                  <a:gd name="T17" fmla="*/ 2147483646 h 21679"/>
                  <a:gd name="T18" fmla="*/ 2147483646 w 17734"/>
                  <a:gd name="T19" fmla="*/ 2147483646 h 21679"/>
                  <a:gd name="T20" fmla="*/ 2147483646 w 17734"/>
                  <a:gd name="T21" fmla="*/ 2147483646 h 21679"/>
                  <a:gd name="T22" fmla="*/ 2147483646 w 17734"/>
                  <a:gd name="T23" fmla="*/ 2147483646 h 21679"/>
                  <a:gd name="T24" fmla="*/ 2147483646 w 17734"/>
                  <a:gd name="T25" fmla="*/ 2147483646 h 21679"/>
                  <a:gd name="T26" fmla="*/ 2147483646 w 17734"/>
                  <a:gd name="T27" fmla="*/ 2147483646 h 21679"/>
                  <a:gd name="T28" fmla="*/ 2147483646 w 17734"/>
                  <a:gd name="T29" fmla="*/ 2147483646 h 21679"/>
                  <a:gd name="T30" fmla="*/ 2147483646 w 17734"/>
                  <a:gd name="T31" fmla="*/ 2147483646 h 21679"/>
                  <a:gd name="T32" fmla="*/ 2147483646 w 17734"/>
                  <a:gd name="T33" fmla="*/ 2147483646 h 21679"/>
                  <a:gd name="T34" fmla="*/ 2147483646 w 17734"/>
                  <a:gd name="T35" fmla="*/ 2147483646 h 21679"/>
                  <a:gd name="T36" fmla="*/ 2147483646 w 17734"/>
                  <a:gd name="T37" fmla="*/ 2147483646 h 21679"/>
                  <a:gd name="T38" fmla="*/ 2147483646 w 17734"/>
                  <a:gd name="T39" fmla="*/ 2147483646 h 21679"/>
                  <a:gd name="T40" fmla="*/ 2147483646 w 17734"/>
                  <a:gd name="T41" fmla="*/ 2147483646 h 21679"/>
                  <a:gd name="T42" fmla="*/ 2147483646 w 17734"/>
                  <a:gd name="T43" fmla="*/ 2147483646 h 21679"/>
                  <a:gd name="T44" fmla="*/ 2147483646 w 17734"/>
                  <a:gd name="T45" fmla="*/ 2147483646 h 21679"/>
                  <a:gd name="T46" fmla="*/ 2147483646 w 17734"/>
                  <a:gd name="T47" fmla="*/ 2147483646 h 21679"/>
                  <a:gd name="T48" fmla="*/ 2147483646 w 17734"/>
                  <a:gd name="T49" fmla="*/ 2147483646 h 21679"/>
                  <a:gd name="T50" fmla="*/ 2147483646 w 17734"/>
                  <a:gd name="T51" fmla="*/ 2147483646 h 21679"/>
                  <a:gd name="T52" fmla="*/ 2147483646 w 17734"/>
                  <a:gd name="T53" fmla="*/ 2147483646 h 21679"/>
                  <a:gd name="T54" fmla="*/ 2147483646 w 17734"/>
                  <a:gd name="T55" fmla="*/ 2147483646 h 21679"/>
                  <a:gd name="T56" fmla="*/ 2147483646 w 17734"/>
                  <a:gd name="T57" fmla="*/ 2147483646 h 21679"/>
                  <a:gd name="T58" fmla="*/ 2147483646 w 17734"/>
                  <a:gd name="T59" fmla="*/ 2147483646 h 21679"/>
                  <a:gd name="T60" fmla="*/ 2147483646 w 17734"/>
                  <a:gd name="T61" fmla="*/ 2147483646 h 21679"/>
                  <a:gd name="T62" fmla="*/ 2147483646 w 17734"/>
                  <a:gd name="T63" fmla="*/ 2147483646 h 21679"/>
                  <a:gd name="T64" fmla="*/ 2147483646 w 17734"/>
                  <a:gd name="T65" fmla="*/ 2147483646 h 21679"/>
                  <a:gd name="T66" fmla="*/ 2147483646 w 17734"/>
                  <a:gd name="T67" fmla="*/ 2147483646 h 21679"/>
                  <a:gd name="T68" fmla="*/ 2147483646 w 17734"/>
                  <a:gd name="T69" fmla="*/ 2147483646 h 21679"/>
                  <a:gd name="T70" fmla="*/ 2147483646 w 17734"/>
                  <a:gd name="T71" fmla="*/ 2147483646 h 21679"/>
                  <a:gd name="T72" fmla="*/ 2147483646 w 17734"/>
                  <a:gd name="T73" fmla="*/ 2147483646 h 21679"/>
                  <a:gd name="T74" fmla="*/ 2147483646 w 17734"/>
                  <a:gd name="T75" fmla="*/ 2147483646 h 21679"/>
                  <a:gd name="T76" fmla="*/ 2147483646 w 17734"/>
                  <a:gd name="T77" fmla="*/ 2147483646 h 2167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167;p23"/>
              <p:cNvSpPr>
                <a:spLocks/>
              </p:cNvSpPr>
              <p:nvPr/>
            </p:nvSpPr>
            <p:spPr bwMode="auto">
              <a:xfrm>
                <a:off x="8326521" y="1280823"/>
                <a:ext cx="148001" cy="440846"/>
              </a:xfrm>
              <a:custGeom>
                <a:avLst/>
                <a:gdLst>
                  <a:gd name="T0" fmla="*/ 2147483646 w 5900"/>
                  <a:gd name="T1" fmla="*/ 0 h 17623"/>
                  <a:gd name="T2" fmla="*/ 2147483646 w 5900"/>
                  <a:gd name="T3" fmla="*/ 2147483646 h 17623"/>
                  <a:gd name="T4" fmla="*/ 2147483646 w 5900"/>
                  <a:gd name="T5" fmla="*/ 2147483646 h 17623"/>
                  <a:gd name="T6" fmla="*/ 2147483646 w 5900"/>
                  <a:gd name="T7" fmla="*/ 2147483646 h 17623"/>
                  <a:gd name="T8" fmla="*/ 2147483646 w 5900"/>
                  <a:gd name="T9" fmla="*/ 2147483646 h 17623"/>
                  <a:gd name="T10" fmla="*/ 2147483646 w 5900"/>
                  <a:gd name="T11" fmla="*/ 2147483646 h 17623"/>
                  <a:gd name="T12" fmla="*/ 2147483646 w 5900"/>
                  <a:gd name="T13" fmla="*/ 2147483646 h 17623"/>
                  <a:gd name="T14" fmla="*/ 2147483646 w 5900"/>
                  <a:gd name="T15" fmla="*/ 2147483646 h 17623"/>
                  <a:gd name="T16" fmla="*/ 2147483646 w 5900"/>
                  <a:gd name="T17" fmla="*/ 0 h 176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oogle Shape;1168;p23"/>
            <p:cNvGrpSpPr>
              <a:grpSpLocks/>
            </p:cNvGrpSpPr>
            <p:nvPr/>
          </p:nvGrpSpPr>
          <p:grpSpPr bwMode="auto">
            <a:xfrm flipH="1">
              <a:off x="195775" y="4554368"/>
              <a:ext cx="320273" cy="366757"/>
              <a:chOff x="7658082" y="2085125"/>
              <a:chExt cx="432743" cy="495550"/>
            </a:xfrm>
          </p:grpSpPr>
          <p:sp>
            <p:nvSpPr>
              <p:cNvPr id="49" name="Google Shape;1169;p23"/>
              <p:cNvSpPr/>
              <p:nvPr/>
            </p:nvSpPr>
            <p:spPr>
              <a:xfrm>
                <a:off x="7658090" y="2139825"/>
                <a:ext cx="432743" cy="440846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170;p23"/>
              <p:cNvSpPr/>
              <p:nvPr/>
            </p:nvSpPr>
            <p:spPr>
              <a:xfrm>
                <a:off x="7847918" y="2085121"/>
                <a:ext cx="225219" cy="316958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9600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9600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45384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45384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81168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81168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475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9Slide.vn - 2019">
            <a:extLst>
              <a:ext uri="{FF2B5EF4-FFF2-40B4-BE49-F238E27FC236}">
                <a16:creationId xmlns:a16="http://schemas.microsoft.com/office/drawing/2014/main" id="{F663FDA0-BB96-4F9F-B3E0-7324131E54A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AC06F4-15C8-4859-AEFF-8D4AEA2AC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88168-9960-4111-9B3C-73AF29A51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80392-733E-4D9D-97E5-0B4D37AA6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FE36B-F34B-4854-A115-91CD142AB6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D17AF-A158-4C2A-99CE-7706FE181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43748-067B-4298-8ABC-B7DA34205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9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960438" y="720725"/>
            <a:ext cx="102711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960438" y="1649413"/>
            <a:ext cx="102711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7533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  <p:sldLayoutId id="2147483945" r:id="rId18"/>
    <p:sldLayoutId id="2147483946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32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2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»"/>
        <a:defRPr sz="2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960438" y="720725"/>
            <a:ext cx="102711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960438" y="1649413"/>
            <a:ext cx="102711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9614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  <p:sldLayoutId id="2147484014" r:id="rId15"/>
    <p:sldLayoutId id="2147484015" r:id="rId16"/>
    <p:sldLayoutId id="2147484016" r:id="rId17"/>
    <p:sldLayoutId id="2147484017" r:id="rId18"/>
    <p:sldLayoutId id="2147484018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32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2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»"/>
        <a:defRPr sz="2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3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4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71577-49AF-4FE7-A4FC-A9400A4C5B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5754B-4F7E-4F2B-A20C-FD0CDC8CF9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41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E5F489-E2B2-B439-4E86-CD0997E25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39F0A-9B1B-AE62-4BCF-981914FEA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CF2F8-D100-0E1F-D884-35D27C3450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FD732-2BD0-4E7C-963B-8138D1D345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9BAE4-1265-51D3-9A55-CBED58A26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CA20E-4354-C54C-B383-CE29154C3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60C-2D70-4C62-9F97-3094A17E5F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BBFA7425-D1E2-9C49-3956-BBAC496CA07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3826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9Slide.vn - 2019">
            <a:extLst>
              <a:ext uri="{FF2B5EF4-FFF2-40B4-BE49-F238E27FC236}">
                <a16:creationId xmlns:a16="http://schemas.microsoft.com/office/drawing/2014/main" id="{334E44C5-9BA6-498C-A76E-01A1F7DEEB7C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292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F4AFDB75-F6D0-4790-9F6B-758268BE4D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9Slide.vn - 2019">
            <a:extLst>
              <a:ext uri="{FF2B5EF4-FFF2-40B4-BE49-F238E27FC236}">
                <a16:creationId xmlns:a16="http://schemas.microsoft.com/office/drawing/2014/main" id="{1B72DEA3-AAA0-4C53-BF4C-E485596D6C8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498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E469F19-E98E-40AD-A8CE-E1E7D96CA8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3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742DBAC9-7B37-4119-A56F-DBCE3C0C3E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8F8CD68-065C-42D9-BEC7-780EAFB000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5B8FC1E-172E-4C0D-9F61-551771817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5E26ACE-CDDB-41DA-9071-92FA29B41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9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6" y="2352676"/>
            <a:ext cx="4730115" cy="45486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96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2896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2896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96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96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96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96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7144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3158" rtl="0" eaLnBrk="1" latinLnBrk="0" hangingPunct="1">
        <a:lnSpc>
          <a:spcPct val="90000"/>
        </a:lnSpc>
        <a:spcBef>
          <a:spcPct val="0"/>
        </a:spcBef>
        <a:buNone/>
        <a:defRPr sz="4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9" indent="-228289" algn="l" defTabSz="913158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8486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23.jpg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8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24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23.jpg"/><Relationship Id="rId4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22.gif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22.gif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1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jpg"/><Relationship Id="rId11" Type="http://schemas.openxmlformats.org/officeDocument/2006/relationships/image" Target="../media/image36.png"/><Relationship Id="rId5" Type="http://schemas.openxmlformats.org/officeDocument/2006/relationships/audio" Target="../media/audio5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audio" Target="../media/audio6.wav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audio" Target="../media/audio6.wav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slide" Target="slide5.xml"/><Relationship Id="rId4" Type="http://schemas.openxmlformats.org/officeDocument/2006/relationships/slide" Target="slide8.xml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audio" Target="../media/audio6.wav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audio" Target="../media/audio6.wav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audio" Target="../media/audio6.wav"/><Relationship Id="rId9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45.png"/><Relationship Id="rId5" Type="http://schemas.openxmlformats.org/officeDocument/2006/relationships/image" Target="../media/image40.jpg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4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slide" Target="slide5.xml"/><Relationship Id="rId5" Type="http://schemas.openxmlformats.org/officeDocument/2006/relationships/image" Target="../media/image8.png"/><Relationship Id="rId10" Type="http://schemas.openxmlformats.org/officeDocument/2006/relationships/slide" Target="slide4.xml"/><Relationship Id="rId4" Type="http://schemas.openxmlformats.org/officeDocument/2006/relationships/slide" Target="slide8.xml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slide" Target="slide4.xml"/><Relationship Id="rId4" Type="http://schemas.openxmlformats.org/officeDocument/2006/relationships/slide" Target="slide8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slide" Target="slide8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Subtitle 2"/>
          <p:cNvSpPr>
            <a:spLocks noGrp="1"/>
          </p:cNvSpPr>
          <p:nvPr>
            <p:ph type="subTitle" idx="4294967295"/>
          </p:nvPr>
        </p:nvSpPr>
        <p:spPr>
          <a:xfrm>
            <a:off x="4284666" y="2428876"/>
            <a:ext cx="7907337" cy="1090613"/>
          </a:xfrm>
        </p:spPr>
        <p:txBody>
          <a:bodyPr vert="horz" lIns="100487" tIns="50243" rIns="100487" bIns="50243" rtlCol="0">
            <a:normAutofit fontScale="62500" lnSpcReduction="20000"/>
          </a:bodyPr>
          <a:lstStyle/>
          <a:p>
            <a:pPr marL="0" indent="0" algn="ctr">
              <a:buNone/>
              <a:defRPr/>
            </a:pPr>
            <a:r>
              <a:rPr lang="en-US" altLang="en-US" sz="5867" b="1">
                <a:solidFill>
                  <a:srgbClr val="FF0000"/>
                </a:solidFill>
                <a:latin typeface="UTM Avo"/>
              </a:rPr>
              <a:t>Chào mừng các con đến với tiết học vần</a:t>
            </a:r>
          </a:p>
        </p:txBody>
      </p:sp>
      <p:pic>
        <p:nvPicPr>
          <p:cNvPr id="1433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2576946" y="2105899"/>
            <a:ext cx="82942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9pPr>
          </a:lstStyle>
          <a:p>
            <a:pPr algn="ctr" defTabSz="1219170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164667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Dap an A - 9Slide.vn"/>
          <p:cNvGrpSpPr>
            <a:grpSpLocks/>
          </p:cNvGrpSpPr>
          <p:nvPr/>
        </p:nvGrpSpPr>
        <p:grpSpPr bwMode="auto">
          <a:xfrm>
            <a:off x="3562419" y="2575224"/>
            <a:ext cx="4654550" cy="906818"/>
            <a:chOff x="609600" y="3061123"/>
            <a:chExt cx="5044329" cy="1421875"/>
          </a:xfrm>
        </p:grpSpPr>
        <p:grpSp>
          <p:nvGrpSpPr>
            <p:cNvPr id="34881" name="Group 47"/>
            <p:cNvGrpSpPr>
              <a:grpSpLocks/>
            </p:cNvGrpSpPr>
            <p:nvPr/>
          </p:nvGrpSpPr>
          <p:grpSpPr bwMode="auto"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51" name="Rectangle: Rounded Corners 50">
                <a:extLst/>
              </p:cNvPr>
              <p:cNvSpPr/>
              <p:nvPr/>
            </p:nvSpPr>
            <p:spPr>
              <a:xfrm>
                <a:off x="289671" y="3263477"/>
                <a:ext cx="10591800" cy="1980422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2" name="Rectangle: Rounded Corners 51">
                <a:extLst/>
              </p:cNvPr>
              <p:cNvSpPr/>
              <p:nvPr/>
            </p:nvSpPr>
            <p:spPr>
              <a:xfrm>
                <a:off x="3508394" y="3429957"/>
                <a:ext cx="7221352" cy="164746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4882" name="TextBox 48"/>
            <p:cNvSpPr txBox="1">
              <a:spLocks noChangeArrowheads="1"/>
            </p:cNvSpPr>
            <p:nvPr/>
          </p:nvSpPr>
          <p:spPr bwMode="auto">
            <a:xfrm>
              <a:off x="2172448" y="3179451"/>
              <a:ext cx="3090552" cy="1302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rPr>
                <a:t> 4 x 5 = 20</a:t>
              </a:r>
            </a:p>
          </p:txBody>
        </p:sp>
      </p:grpSp>
      <p:grpSp>
        <p:nvGrpSpPr>
          <p:cNvPr id="41" name="Dap an A - 9Slide.vn"/>
          <p:cNvGrpSpPr>
            <a:grpSpLocks/>
          </p:cNvGrpSpPr>
          <p:nvPr/>
        </p:nvGrpSpPr>
        <p:grpSpPr bwMode="auto">
          <a:xfrm>
            <a:off x="3515451" y="1114861"/>
            <a:ext cx="4654550" cy="907036"/>
            <a:chOff x="609600" y="3059894"/>
            <a:chExt cx="5044329" cy="1423104"/>
          </a:xfrm>
        </p:grpSpPr>
        <p:grpSp>
          <p:nvGrpSpPr>
            <p:cNvPr id="34866" name="Group 41"/>
            <p:cNvGrpSpPr>
              <a:grpSpLocks/>
            </p:cNvGrpSpPr>
            <p:nvPr/>
          </p:nvGrpSpPr>
          <p:grpSpPr bwMode="auto"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45" name="Rectangle: Rounded Corners 44">
                <a:extLst/>
              </p:cNvPr>
              <p:cNvSpPr/>
              <p:nvPr/>
            </p:nvSpPr>
            <p:spPr>
              <a:xfrm>
                <a:off x="289671" y="3263018"/>
                <a:ext cx="10591800" cy="1981659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/>
              </p:cNvPr>
              <p:cNvSpPr/>
              <p:nvPr/>
            </p:nvSpPr>
            <p:spPr>
              <a:xfrm>
                <a:off x="3508394" y="3429602"/>
                <a:ext cx="7221352" cy="16484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4867" name="TextBox 42"/>
            <p:cNvSpPr txBox="1">
              <a:spLocks noChangeArrowheads="1"/>
            </p:cNvSpPr>
            <p:nvPr/>
          </p:nvSpPr>
          <p:spPr bwMode="auto">
            <a:xfrm>
              <a:off x="2223350" y="3059894"/>
              <a:ext cx="3111117" cy="1303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kumimoji="0" lang="en-US" alt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rPr>
                <a:t> x 3 = </a:t>
              </a:r>
              <a:r>
                <a:rPr lang="en-US" altLang="en-US" sz="5400" b="1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13" name="Dap an A - 9Slide.vn"/>
          <p:cNvGrpSpPr>
            <a:grpSpLocks/>
          </p:cNvGrpSpPr>
          <p:nvPr/>
        </p:nvGrpSpPr>
        <p:grpSpPr bwMode="auto">
          <a:xfrm>
            <a:off x="3562419" y="4035013"/>
            <a:ext cx="4654550" cy="922337"/>
            <a:chOff x="609600" y="3033396"/>
            <a:chExt cx="5044329" cy="1449602"/>
          </a:xfrm>
        </p:grpSpPr>
        <p:grpSp>
          <p:nvGrpSpPr>
            <p:cNvPr id="34841" name="Group 113"/>
            <p:cNvGrpSpPr>
              <a:grpSpLocks/>
            </p:cNvGrpSpPr>
            <p:nvPr/>
          </p:nvGrpSpPr>
          <p:grpSpPr bwMode="auto"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17" name="Rectangle: Rounded Corners 116">
                <a:extLst/>
              </p:cNvPr>
              <p:cNvSpPr/>
              <p:nvPr/>
            </p:nvSpPr>
            <p:spPr>
              <a:xfrm>
                <a:off x="289671" y="3263083"/>
                <a:ext cx="10591800" cy="1981594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8" name="Rectangle: Rounded Corners 117">
                <a:extLst/>
              </p:cNvPr>
              <p:cNvSpPr/>
              <p:nvPr/>
            </p:nvSpPr>
            <p:spPr>
              <a:xfrm>
                <a:off x="3508394" y="3429954"/>
                <a:ext cx="7221352" cy="16478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4842" name="TextBox 114"/>
            <p:cNvSpPr txBox="1">
              <a:spLocks noChangeArrowheads="1"/>
            </p:cNvSpPr>
            <p:nvPr/>
          </p:nvSpPr>
          <p:spPr bwMode="auto">
            <a:xfrm>
              <a:off x="2351039" y="3033396"/>
              <a:ext cx="2920302" cy="1306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kumimoji="0" lang="en-US" alt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rPr>
                <a:t> x 8 = 32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9776" y="2668379"/>
            <a:ext cx="810603" cy="72664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9777" y="1208590"/>
            <a:ext cx="810603" cy="72664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0391" y="4166270"/>
            <a:ext cx="81060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82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Dap an A - 9Slide.vn"/>
          <p:cNvGrpSpPr>
            <a:grpSpLocks/>
          </p:cNvGrpSpPr>
          <p:nvPr/>
        </p:nvGrpSpPr>
        <p:grpSpPr bwMode="auto">
          <a:xfrm>
            <a:off x="155575" y="5856288"/>
            <a:ext cx="4654550" cy="908050"/>
            <a:chOff x="609600" y="3061123"/>
            <a:chExt cx="5044329" cy="1423807"/>
          </a:xfrm>
        </p:grpSpPr>
        <p:grpSp>
          <p:nvGrpSpPr>
            <p:cNvPr id="34881" name="Group 47"/>
            <p:cNvGrpSpPr>
              <a:grpSpLocks/>
            </p:cNvGrpSpPr>
            <p:nvPr/>
          </p:nvGrpSpPr>
          <p:grpSpPr bwMode="auto"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51" name="Rectangle: Rounded Corners 50">
                <a:extLst/>
              </p:cNvPr>
              <p:cNvSpPr/>
              <p:nvPr/>
            </p:nvSpPr>
            <p:spPr>
              <a:xfrm>
                <a:off x="289671" y="3263477"/>
                <a:ext cx="10591800" cy="1980422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2" name="Rectangle: Rounded Corners 51">
                <a:extLst/>
              </p:cNvPr>
              <p:cNvSpPr/>
              <p:nvPr/>
            </p:nvSpPr>
            <p:spPr>
              <a:xfrm>
                <a:off x="3508394" y="3429957"/>
                <a:ext cx="7221352" cy="164746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4882" name="TextBox 48"/>
            <p:cNvSpPr txBox="1">
              <a:spLocks noChangeArrowheads="1"/>
            </p:cNvSpPr>
            <p:nvPr/>
          </p:nvSpPr>
          <p:spPr bwMode="auto">
            <a:xfrm>
              <a:off x="2244711" y="3180350"/>
              <a:ext cx="3090721" cy="1304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rPr>
                <a:t> 4 x 5 = 20</a:t>
              </a:r>
            </a:p>
          </p:txBody>
        </p:sp>
      </p:grpSp>
      <p:sp>
        <p:nvSpPr>
          <p:cNvPr id="3" name="Rectangle: Rounded Corners 2">
            <a:extLst/>
          </p:cNvPr>
          <p:cNvSpPr/>
          <p:nvPr/>
        </p:nvSpPr>
        <p:spPr>
          <a:xfrm>
            <a:off x="3429000" y="-41275"/>
            <a:ext cx="5111750" cy="7540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BẢNG NHÂN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" name="Dap an A - 9Slide.vn"/>
          <p:cNvGrpSpPr>
            <a:grpSpLocks/>
          </p:cNvGrpSpPr>
          <p:nvPr/>
        </p:nvGrpSpPr>
        <p:grpSpPr bwMode="auto">
          <a:xfrm>
            <a:off x="152400" y="990600"/>
            <a:ext cx="4654550" cy="922338"/>
            <a:chOff x="609600" y="3033396"/>
            <a:chExt cx="5044329" cy="1449602"/>
          </a:xfrm>
        </p:grpSpPr>
        <p:grpSp>
          <p:nvGrpSpPr>
            <p:cNvPr id="34876" name="Group 4"/>
            <p:cNvGrpSpPr>
              <a:grpSpLocks/>
            </p:cNvGrpSpPr>
            <p:nvPr/>
          </p:nvGrpSpPr>
          <p:grpSpPr bwMode="auto"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8" name="Rectangle: Rounded Corners 7">
                <a:extLst/>
              </p:cNvPr>
              <p:cNvSpPr/>
              <p:nvPr/>
            </p:nvSpPr>
            <p:spPr>
              <a:xfrm>
                <a:off x="289671" y="3263085"/>
                <a:ext cx="10591800" cy="1981592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/>
              </p:cNvPr>
              <p:cNvSpPr/>
              <p:nvPr/>
            </p:nvSpPr>
            <p:spPr>
              <a:xfrm>
                <a:off x="3508394" y="3429956"/>
                <a:ext cx="7221352" cy="16478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4877" name="TextBox 5"/>
            <p:cNvSpPr txBox="1">
              <a:spLocks noChangeArrowheads="1"/>
            </p:cNvSpPr>
            <p:nvPr/>
          </p:nvSpPr>
          <p:spPr bwMode="auto">
            <a:xfrm>
              <a:off x="2532472" y="3033396"/>
              <a:ext cx="2159509" cy="1304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rPr>
                <a:t>4 x 1 = </a:t>
              </a:r>
            </a:p>
          </p:txBody>
        </p:sp>
      </p:grpSp>
      <p:grpSp>
        <p:nvGrpSpPr>
          <p:cNvPr id="15" name="Dap an A - 9Slide.vn"/>
          <p:cNvGrpSpPr>
            <a:grpSpLocks/>
          </p:cNvGrpSpPr>
          <p:nvPr/>
        </p:nvGrpSpPr>
        <p:grpSpPr bwMode="auto">
          <a:xfrm>
            <a:off x="152400" y="2192338"/>
            <a:ext cx="4654550" cy="923925"/>
            <a:chOff x="609600" y="3033396"/>
            <a:chExt cx="5044329" cy="1449602"/>
          </a:xfrm>
        </p:grpSpPr>
        <p:grpSp>
          <p:nvGrpSpPr>
            <p:cNvPr id="34871" name="Group 16"/>
            <p:cNvGrpSpPr>
              <a:grpSpLocks/>
            </p:cNvGrpSpPr>
            <p:nvPr/>
          </p:nvGrpSpPr>
          <p:grpSpPr bwMode="auto"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0" name="Rectangle: Rounded Corners 19">
                <a:extLst/>
              </p:cNvPr>
              <p:cNvSpPr/>
              <p:nvPr/>
            </p:nvSpPr>
            <p:spPr>
              <a:xfrm>
                <a:off x="289671" y="3263018"/>
                <a:ext cx="10591800" cy="1981659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" name="Rectangle: Rounded Corners 34">
                <a:extLst/>
              </p:cNvPr>
              <p:cNvSpPr/>
              <p:nvPr/>
            </p:nvSpPr>
            <p:spPr>
              <a:xfrm>
                <a:off x="3508394" y="3429602"/>
                <a:ext cx="7221352" cy="16484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4872" name="TextBox 17"/>
            <p:cNvSpPr txBox="1">
              <a:spLocks noChangeArrowheads="1"/>
            </p:cNvSpPr>
            <p:nvPr/>
          </p:nvSpPr>
          <p:spPr bwMode="auto">
            <a:xfrm>
              <a:off x="2532472" y="3033396"/>
              <a:ext cx="2159509" cy="1304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rPr>
                <a:t>4 x 2 = </a:t>
              </a:r>
            </a:p>
          </p:txBody>
        </p:sp>
      </p:grpSp>
      <p:grpSp>
        <p:nvGrpSpPr>
          <p:cNvPr id="41" name="Dap an A - 9Slide.vn"/>
          <p:cNvGrpSpPr>
            <a:grpSpLocks/>
          </p:cNvGrpSpPr>
          <p:nvPr/>
        </p:nvGrpSpPr>
        <p:grpSpPr bwMode="auto">
          <a:xfrm>
            <a:off x="152400" y="3430588"/>
            <a:ext cx="4654550" cy="923925"/>
            <a:chOff x="609600" y="3033396"/>
            <a:chExt cx="5044329" cy="1449602"/>
          </a:xfrm>
        </p:grpSpPr>
        <p:grpSp>
          <p:nvGrpSpPr>
            <p:cNvPr id="34866" name="Group 41"/>
            <p:cNvGrpSpPr>
              <a:grpSpLocks/>
            </p:cNvGrpSpPr>
            <p:nvPr/>
          </p:nvGrpSpPr>
          <p:grpSpPr bwMode="auto"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45" name="Rectangle: Rounded Corners 44">
                <a:extLst/>
              </p:cNvPr>
              <p:cNvSpPr/>
              <p:nvPr/>
            </p:nvSpPr>
            <p:spPr>
              <a:xfrm>
                <a:off x="289671" y="3263018"/>
                <a:ext cx="10591800" cy="1981659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/>
              </p:cNvPr>
              <p:cNvSpPr/>
              <p:nvPr/>
            </p:nvSpPr>
            <p:spPr>
              <a:xfrm>
                <a:off x="3508394" y="3429602"/>
                <a:ext cx="7221352" cy="16484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4867" name="TextBox 42"/>
            <p:cNvSpPr txBox="1">
              <a:spLocks noChangeArrowheads="1"/>
            </p:cNvSpPr>
            <p:nvPr/>
          </p:nvSpPr>
          <p:spPr bwMode="auto">
            <a:xfrm>
              <a:off x="2249315" y="3033396"/>
              <a:ext cx="3260979" cy="1304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rPr>
                <a:t>  </a:t>
              </a:r>
              <a:r>
                <a:rPr kumimoji="0" lang="en-US" altLang="en-US" sz="5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rPr>
                <a:t>4 x 3 = 12</a:t>
              </a:r>
            </a:p>
          </p:txBody>
        </p:sp>
      </p:grpSp>
      <p:grpSp>
        <p:nvGrpSpPr>
          <p:cNvPr id="84" name="Dap an A - 9Slide.vn"/>
          <p:cNvGrpSpPr>
            <a:grpSpLocks/>
          </p:cNvGrpSpPr>
          <p:nvPr/>
        </p:nvGrpSpPr>
        <p:grpSpPr bwMode="auto">
          <a:xfrm>
            <a:off x="152400" y="4629150"/>
            <a:ext cx="4654550" cy="923925"/>
            <a:chOff x="609600" y="3033396"/>
            <a:chExt cx="5044329" cy="1449602"/>
          </a:xfrm>
        </p:grpSpPr>
        <p:grpSp>
          <p:nvGrpSpPr>
            <p:cNvPr id="34861" name="Group 84"/>
            <p:cNvGrpSpPr>
              <a:grpSpLocks/>
            </p:cNvGrpSpPr>
            <p:nvPr/>
          </p:nvGrpSpPr>
          <p:grpSpPr bwMode="auto"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88" name="Rectangle: Rounded Corners 87">
                <a:extLst/>
              </p:cNvPr>
              <p:cNvSpPr/>
              <p:nvPr/>
            </p:nvSpPr>
            <p:spPr>
              <a:xfrm>
                <a:off x="289671" y="3263020"/>
                <a:ext cx="10591800" cy="1981657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9" name="Rectangle: Rounded Corners 88">
                <a:extLst/>
              </p:cNvPr>
              <p:cNvSpPr/>
              <p:nvPr/>
            </p:nvSpPr>
            <p:spPr>
              <a:xfrm>
                <a:off x="3508394" y="3429604"/>
                <a:ext cx="7221352" cy="16484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4862" name="TextBox 85"/>
            <p:cNvSpPr txBox="1">
              <a:spLocks noChangeArrowheads="1"/>
            </p:cNvSpPr>
            <p:nvPr/>
          </p:nvSpPr>
          <p:spPr bwMode="auto">
            <a:xfrm>
              <a:off x="1827789" y="3033396"/>
              <a:ext cx="3131770" cy="1304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rPr>
                <a:t>  4 x 4 = </a:t>
              </a:r>
            </a:p>
          </p:txBody>
        </p:sp>
      </p:grpSp>
      <p:grpSp>
        <p:nvGrpSpPr>
          <p:cNvPr id="90" name="Dap an A - 9Slide.vn"/>
          <p:cNvGrpSpPr>
            <a:grpSpLocks/>
          </p:cNvGrpSpPr>
          <p:nvPr/>
        </p:nvGrpSpPr>
        <p:grpSpPr bwMode="auto">
          <a:xfrm>
            <a:off x="7385050" y="5808663"/>
            <a:ext cx="4654550" cy="904875"/>
            <a:chOff x="609600" y="3061123"/>
            <a:chExt cx="5044329" cy="1421875"/>
          </a:xfrm>
        </p:grpSpPr>
        <p:grpSp>
          <p:nvGrpSpPr>
            <p:cNvPr id="34856" name="Group 90"/>
            <p:cNvGrpSpPr>
              <a:grpSpLocks/>
            </p:cNvGrpSpPr>
            <p:nvPr/>
          </p:nvGrpSpPr>
          <p:grpSpPr bwMode="auto"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98" name="Rectangle: Rounded Corners 97">
                <a:extLst/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0" name="Rectangle: Rounded Corners 99">
                <a:extLst/>
              </p:cNvPr>
              <p:cNvSpPr/>
              <p:nvPr/>
            </p:nvSpPr>
            <p:spPr>
              <a:xfrm>
                <a:off x="3508394" y="3430315"/>
                <a:ext cx="7221352" cy="164752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4857" name="TextBox 93"/>
            <p:cNvSpPr txBox="1">
              <a:spLocks noChangeArrowheads="1"/>
            </p:cNvSpPr>
            <p:nvPr/>
          </p:nvSpPr>
          <p:spPr bwMode="auto">
            <a:xfrm>
              <a:off x="2397655" y="3061125"/>
              <a:ext cx="2369726" cy="1304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rPr>
                <a:t>4 x 10 =</a:t>
              </a:r>
            </a:p>
          </p:txBody>
        </p:sp>
      </p:grpSp>
      <p:grpSp>
        <p:nvGrpSpPr>
          <p:cNvPr id="101" name="Dap an A - 9Slide.vn"/>
          <p:cNvGrpSpPr>
            <a:grpSpLocks/>
          </p:cNvGrpSpPr>
          <p:nvPr/>
        </p:nvGrpSpPr>
        <p:grpSpPr bwMode="auto">
          <a:xfrm>
            <a:off x="7381875" y="958850"/>
            <a:ext cx="4654550" cy="906463"/>
            <a:chOff x="609600" y="3061123"/>
            <a:chExt cx="5044329" cy="1421875"/>
          </a:xfrm>
        </p:grpSpPr>
        <p:grpSp>
          <p:nvGrpSpPr>
            <p:cNvPr id="34851" name="Group 101"/>
            <p:cNvGrpSpPr>
              <a:grpSpLocks/>
            </p:cNvGrpSpPr>
            <p:nvPr/>
          </p:nvGrpSpPr>
          <p:grpSpPr bwMode="auto"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05" name="Rectangle: Rounded Corners 104">
                <a:extLst/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6" name="Rectangle: Rounded Corners 105">
                <a:extLst/>
              </p:cNvPr>
              <p:cNvSpPr/>
              <p:nvPr/>
            </p:nvSpPr>
            <p:spPr>
              <a:xfrm>
                <a:off x="3508394" y="3430023"/>
                <a:ext cx="7221352" cy="164810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4852" name="TextBox 102"/>
            <p:cNvSpPr txBox="1">
              <a:spLocks noChangeArrowheads="1"/>
            </p:cNvSpPr>
            <p:nvPr/>
          </p:nvSpPr>
          <p:spPr bwMode="auto">
            <a:xfrm>
              <a:off x="2423634" y="3105211"/>
              <a:ext cx="2159509" cy="1304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rPr>
                <a:t>4 x 6 = </a:t>
              </a:r>
            </a:p>
          </p:txBody>
        </p:sp>
      </p:grpSp>
      <p:grpSp>
        <p:nvGrpSpPr>
          <p:cNvPr id="107" name="Dap an A - 9Slide.vn"/>
          <p:cNvGrpSpPr>
            <a:grpSpLocks/>
          </p:cNvGrpSpPr>
          <p:nvPr/>
        </p:nvGrpSpPr>
        <p:grpSpPr bwMode="auto">
          <a:xfrm>
            <a:off x="7381875" y="2162175"/>
            <a:ext cx="4654550" cy="904875"/>
            <a:chOff x="609600" y="3061123"/>
            <a:chExt cx="5044329" cy="1421875"/>
          </a:xfrm>
        </p:grpSpPr>
        <p:grpSp>
          <p:nvGrpSpPr>
            <p:cNvPr id="34846" name="Group 107"/>
            <p:cNvGrpSpPr>
              <a:grpSpLocks/>
            </p:cNvGrpSpPr>
            <p:nvPr/>
          </p:nvGrpSpPr>
          <p:grpSpPr bwMode="auto"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11" name="Rectangle: Rounded Corners 110">
                <a:extLst/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2" name="Rectangle: Rounded Corners 111">
                <a:extLst/>
              </p:cNvPr>
              <p:cNvSpPr/>
              <p:nvPr/>
            </p:nvSpPr>
            <p:spPr>
              <a:xfrm>
                <a:off x="3508394" y="3430315"/>
                <a:ext cx="7221352" cy="164752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4847" name="TextBox 108"/>
            <p:cNvSpPr txBox="1">
              <a:spLocks noChangeArrowheads="1"/>
            </p:cNvSpPr>
            <p:nvPr/>
          </p:nvSpPr>
          <p:spPr bwMode="auto">
            <a:xfrm>
              <a:off x="2470331" y="3079005"/>
              <a:ext cx="2159509" cy="1304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rPr>
                <a:t>4 x 7 = </a:t>
              </a:r>
            </a:p>
          </p:txBody>
        </p:sp>
      </p:grpSp>
      <p:grpSp>
        <p:nvGrpSpPr>
          <p:cNvPr id="113" name="Dap an A - 9Slide.vn"/>
          <p:cNvGrpSpPr>
            <a:grpSpLocks/>
          </p:cNvGrpSpPr>
          <p:nvPr/>
        </p:nvGrpSpPr>
        <p:grpSpPr bwMode="auto">
          <a:xfrm>
            <a:off x="7381875" y="3382963"/>
            <a:ext cx="4654550" cy="922337"/>
            <a:chOff x="609600" y="3033396"/>
            <a:chExt cx="5044329" cy="1449602"/>
          </a:xfrm>
        </p:grpSpPr>
        <p:grpSp>
          <p:nvGrpSpPr>
            <p:cNvPr id="34841" name="Group 113"/>
            <p:cNvGrpSpPr>
              <a:grpSpLocks/>
            </p:cNvGrpSpPr>
            <p:nvPr/>
          </p:nvGrpSpPr>
          <p:grpSpPr bwMode="auto"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17" name="Rectangle: Rounded Corners 116">
                <a:extLst/>
              </p:cNvPr>
              <p:cNvSpPr/>
              <p:nvPr/>
            </p:nvSpPr>
            <p:spPr>
              <a:xfrm>
                <a:off x="289671" y="3263083"/>
                <a:ext cx="10591800" cy="1981594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8" name="Rectangle: Rounded Corners 117">
                <a:extLst/>
              </p:cNvPr>
              <p:cNvSpPr/>
              <p:nvPr/>
            </p:nvSpPr>
            <p:spPr>
              <a:xfrm>
                <a:off x="3508394" y="3429954"/>
                <a:ext cx="7221352" cy="16478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4842" name="TextBox 114"/>
            <p:cNvSpPr txBox="1">
              <a:spLocks noChangeArrowheads="1"/>
            </p:cNvSpPr>
            <p:nvPr/>
          </p:nvSpPr>
          <p:spPr bwMode="auto">
            <a:xfrm>
              <a:off x="2419573" y="3033396"/>
              <a:ext cx="2920461" cy="1304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rPr>
                <a:t>4 x 8 = 32</a:t>
              </a:r>
            </a:p>
          </p:txBody>
        </p:sp>
      </p:grpSp>
      <p:grpSp>
        <p:nvGrpSpPr>
          <p:cNvPr id="119" name="Dap an A - 9Slide.vn"/>
          <p:cNvGrpSpPr>
            <a:grpSpLocks/>
          </p:cNvGrpSpPr>
          <p:nvPr/>
        </p:nvGrpSpPr>
        <p:grpSpPr bwMode="auto">
          <a:xfrm>
            <a:off x="7381875" y="4597400"/>
            <a:ext cx="4654550" cy="906463"/>
            <a:chOff x="609600" y="3061123"/>
            <a:chExt cx="5044329" cy="1421875"/>
          </a:xfrm>
        </p:grpSpPr>
        <p:grpSp>
          <p:nvGrpSpPr>
            <p:cNvPr id="34836" name="Group 119"/>
            <p:cNvGrpSpPr>
              <a:grpSpLocks/>
            </p:cNvGrpSpPr>
            <p:nvPr/>
          </p:nvGrpSpPr>
          <p:grpSpPr bwMode="auto"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23" name="Rectangle: Rounded Corners 122">
                <a:extLst/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" name="Rectangle: Rounded Corners 123">
                <a:extLst/>
              </p:cNvPr>
              <p:cNvSpPr/>
              <p:nvPr/>
            </p:nvSpPr>
            <p:spPr>
              <a:xfrm>
                <a:off x="3508394" y="3430023"/>
                <a:ext cx="7221352" cy="164810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4837" name="TextBox 120"/>
            <p:cNvSpPr txBox="1">
              <a:spLocks noChangeArrowheads="1"/>
            </p:cNvSpPr>
            <p:nvPr/>
          </p:nvSpPr>
          <p:spPr bwMode="auto">
            <a:xfrm>
              <a:off x="2470331" y="3095862"/>
              <a:ext cx="1989250" cy="1304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rPr>
                <a:t>4 x 9 =</a:t>
              </a:r>
            </a:p>
          </p:txBody>
        </p:sp>
      </p:grpSp>
      <p:sp>
        <p:nvSpPr>
          <p:cNvPr id="126" name="TextBox 125"/>
          <p:cNvSpPr txBox="1">
            <a:spLocks noChangeArrowheads="1"/>
          </p:cNvSpPr>
          <p:nvPr/>
        </p:nvSpPr>
        <p:spPr bwMode="auto">
          <a:xfrm>
            <a:off x="4011613" y="2176463"/>
            <a:ext cx="3508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8</a:t>
            </a:r>
          </a:p>
        </p:txBody>
      </p:sp>
      <p:sp>
        <p:nvSpPr>
          <p:cNvPr id="2051" name="TextBox 2050"/>
          <p:cNvSpPr txBox="1">
            <a:spLocks noChangeArrowheads="1"/>
          </p:cNvSpPr>
          <p:nvPr/>
        </p:nvSpPr>
        <p:spPr bwMode="auto">
          <a:xfrm>
            <a:off x="11117263" y="2195513"/>
            <a:ext cx="701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28</a:t>
            </a:r>
          </a:p>
        </p:txBody>
      </p:sp>
      <p:sp>
        <p:nvSpPr>
          <p:cNvPr id="2053" name="TextBox 2052"/>
          <p:cNvSpPr txBox="1">
            <a:spLocks noChangeArrowheads="1"/>
          </p:cNvSpPr>
          <p:nvPr/>
        </p:nvSpPr>
        <p:spPr bwMode="auto">
          <a:xfrm>
            <a:off x="11098213" y="4627563"/>
            <a:ext cx="70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36</a:t>
            </a:r>
          </a:p>
        </p:txBody>
      </p:sp>
      <p:sp>
        <p:nvSpPr>
          <p:cNvPr id="2055" name="TextBox 2054"/>
          <p:cNvSpPr txBox="1">
            <a:spLocks noChangeArrowheads="1"/>
          </p:cNvSpPr>
          <p:nvPr/>
        </p:nvSpPr>
        <p:spPr bwMode="auto">
          <a:xfrm>
            <a:off x="11258550" y="5786438"/>
            <a:ext cx="7032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40</a:t>
            </a:r>
          </a:p>
        </p:txBody>
      </p:sp>
      <p:sp>
        <p:nvSpPr>
          <p:cNvPr id="2057" name="TextBox 2056"/>
          <p:cNvSpPr txBox="1">
            <a:spLocks noChangeArrowheads="1"/>
          </p:cNvSpPr>
          <p:nvPr/>
        </p:nvSpPr>
        <p:spPr bwMode="auto">
          <a:xfrm>
            <a:off x="4062413" y="996950"/>
            <a:ext cx="3508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2059" name="TextBox 2058"/>
          <p:cNvSpPr txBox="1">
            <a:spLocks noChangeArrowheads="1"/>
          </p:cNvSpPr>
          <p:nvPr/>
        </p:nvSpPr>
        <p:spPr bwMode="auto">
          <a:xfrm>
            <a:off x="3940175" y="4627563"/>
            <a:ext cx="7572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16</a:t>
            </a:r>
          </a:p>
        </p:txBody>
      </p:sp>
      <p:sp>
        <p:nvSpPr>
          <p:cNvPr id="2061" name="TextBox 2060"/>
          <p:cNvSpPr txBox="1">
            <a:spLocks noChangeArrowheads="1"/>
          </p:cNvSpPr>
          <p:nvPr/>
        </p:nvSpPr>
        <p:spPr bwMode="auto">
          <a:xfrm>
            <a:off x="11096625" y="1003300"/>
            <a:ext cx="70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24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4631" y="1063914"/>
            <a:ext cx="810603" cy="72664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1760" y="2264582"/>
            <a:ext cx="810603" cy="72664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526" y="3537957"/>
            <a:ext cx="810603" cy="72664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654" y="4721880"/>
            <a:ext cx="810603" cy="72664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111" y="5932326"/>
            <a:ext cx="810603" cy="72664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4106" y="1009650"/>
            <a:ext cx="810603" cy="72664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0024" y="5884863"/>
            <a:ext cx="810603" cy="72664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0520" y="4674350"/>
            <a:ext cx="810603" cy="72664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979" y="3524250"/>
            <a:ext cx="810603" cy="72664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8490" y="2208589"/>
            <a:ext cx="81060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96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6" grpId="0"/>
      <p:bldP spid="2051" grpId="0"/>
      <p:bldP spid="2053" grpId="0"/>
      <p:bldP spid="2055" grpId="0"/>
      <p:bldP spid="2057" grpId="0"/>
      <p:bldP spid="2059" grpId="0"/>
      <p:bldP spid="20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restry England GIFs - Find &amp;amp; Share on GIPHY">
            <a:extLst>
              <a:ext uri="{FF2B5EF4-FFF2-40B4-BE49-F238E27FC236}">
                <a16:creationId xmlns:a16="http://schemas.microsoft.com/office/drawing/2014/main" id="{3E443B60-C228-4E74-8084-CC0DA419C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27247"/>
            <a:ext cx="45720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by Jennyrigby Ws on gif✴︎あにめ✴︎かわいい| Cartoon character pictures, Cute gif,  Funny gif">
            <a:extLst>
              <a:ext uri="{FF2B5EF4-FFF2-40B4-BE49-F238E27FC236}">
                <a16:creationId xmlns:a16="http://schemas.microsoft.com/office/drawing/2014/main" id="{5FBEB322-69DD-4EB6-9B8A-C13E4526CE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33" y="4219113"/>
            <a:ext cx="2175934" cy="217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3FB73C74-7218-4F44-82B4-033BF5C26B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778" y="0"/>
            <a:ext cx="1678350" cy="1678350"/>
          </a:xfrm>
          <a:prstGeom prst="rect">
            <a:avLst/>
          </a:prstGeom>
        </p:spPr>
      </p:pic>
      <p:sp>
        <p:nvSpPr>
          <p:cNvPr id="11" name="Up Ribbon 10"/>
          <p:cNvSpPr/>
          <p:nvPr/>
        </p:nvSpPr>
        <p:spPr>
          <a:xfrm>
            <a:off x="787232" y="934955"/>
            <a:ext cx="11144249" cy="3292292"/>
          </a:xfrm>
          <a:prstGeom prst="ribbon2">
            <a:avLst>
              <a:gd name="adj1" fmla="val 15928"/>
              <a:gd name="adj2" fmla="val 6504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55489" y="1164545"/>
            <a:ext cx="8407736" cy="2462186"/>
          </a:xfrm>
          <a:prstGeom prst="rect">
            <a:avLst/>
          </a:prstGeom>
          <a:noFill/>
        </p:spPr>
        <p:txBody>
          <a:bodyPr wrap="square" lIns="121896" tIns="60947" rIns="121896" bIns="60947" rtlCol="0">
            <a:spAutoFit/>
          </a:bodyPr>
          <a:lstStyle/>
          <a:p>
            <a:pPr algn="ctr" defTabSz="1624713"/>
            <a:r>
              <a:rPr lang="en-US" sz="8000" b="1" dirty="0" err="1" smtClean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Toán</a:t>
            </a:r>
            <a:endParaRPr lang="en-US" sz="8000" b="1" dirty="0" smtClean="0">
              <a:solidFill>
                <a:srgbClr val="F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anose="02020603050405020304" pitchFamily="18" charset="0"/>
            </a:endParaRPr>
          </a:p>
          <a:p>
            <a:pPr algn="ctr" defTabSz="1624713"/>
            <a:r>
              <a:rPr lang="en-US" sz="7200" b="1" dirty="0" err="1" smtClean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Bảng</a:t>
            </a:r>
            <a:r>
              <a:rPr lang="en-US" sz="7200" b="1" dirty="0" smtClean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chia 4 (</a:t>
            </a:r>
            <a:r>
              <a:rPr lang="en-US" sz="7200" b="1" dirty="0" err="1" smtClean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Tiết</a:t>
            </a:r>
            <a:r>
              <a:rPr lang="en-US" sz="7200" b="1" dirty="0" smtClean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1)</a:t>
            </a:r>
            <a:endParaRPr lang="en-US" sz="7200" b="1" dirty="0">
              <a:solidFill>
                <a:srgbClr val="F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993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1990725" y="957226"/>
            <a:ext cx="8210550" cy="45577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5" name="Sóc 2" descr="Pin by Jennyrigby Ws on gif✴︎あにめ✴︎かわいい| Cartoon character pictures, Cute gif,  Funny gif">
            <a:extLst>
              <a:ext uri="{FF2B5EF4-FFF2-40B4-BE49-F238E27FC236}">
                <a16:creationId xmlns:a16="http://schemas.microsoft.com/office/drawing/2014/main" id="{58D83B71-1199-4F2F-BCFA-5DF03DFEE1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84" y="3116948"/>
            <a:ext cx="3239696" cy="323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SÓC 1">
            <a:extLst>
              <a:ext uri="{FF2B5EF4-FFF2-40B4-BE49-F238E27FC236}">
                <a16:creationId xmlns:a16="http://schemas.microsoft.com/office/drawing/2014/main" id="{2CD56D9F-A5F6-4581-A41A-349AA7E3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637" y="3621918"/>
            <a:ext cx="2514726" cy="292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01718" y="2144617"/>
            <a:ext cx="5866504" cy="1477301"/>
          </a:xfrm>
          <a:prstGeom prst="rect">
            <a:avLst/>
          </a:prstGeom>
          <a:noFill/>
        </p:spPr>
        <p:txBody>
          <a:bodyPr wrap="square" lIns="121896" tIns="60947" rIns="121896" bIns="60947" rtlCol="0">
            <a:spAutoFit/>
          </a:bodyPr>
          <a:lstStyle/>
          <a:p>
            <a:pPr algn="ctr" defTabSz="1624713"/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KHÁM PHÁ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FF2ECD-FFF0-B095-FDBB-AE706933F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6" r="6479"/>
          <a:stretch/>
        </p:blipFill>
        <p:spPr>
          <a:xfrm>
            <a:off x="571500" y="457201"/>
            <a:ext cx="10733809" cy="597477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256624" y="1210895"/>
            <a:ext cx="1605340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8989030" y="1026634"/>
            <a:ext cx="2140527" cy="128292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chấm</a:t>
            </a:r>
            <a:r>
              <a:rPr lang="en-US" dirty="0" smtClean="0"/>
              <a:t> </a:t>
            </a:r>
            <a:r>
              <a:rPr lang="en-US" dirty="0" err="1" smtClean="0"/>
              <a:t>tròn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6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FF2ECD-FFF0-B095-FDBB-AE706933F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6" r="6479"/>
          <a:stretch/>
        </p:blipFill>
        <p:spPr>
          <a:xfrm>
            <a:off x="758537" y="706582"/>
            <a:ext cx="10494818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1990725" y="957226"/>
            <a:ext cx="8210550" cy="45577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5" name="Sóc 2" descr="Pin by Jennyrigby Ws on gif✴︎あにめ✴︎かわいい| Cartoon character pictures, Cute gif,  Funny gif">
            <a:extLst>
              <a:ext uri="{FF2B5EF4-FFF2-40B4-BE49-F238E27FC236}">
                <a16:creationId xmlns:a16="http://schemas.microsoft.com/office/drawing/2014/main" id="{58D83B71-1199-4F2F-BCFA-5DF03DFEE1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84" y="3116948"/>
            <a:ext cx="3239696" cy="323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SÓC 1">
            <a:extLst>
              <a:ext uri="{FF2B5EF4-FFF2-40B4-BE49-F238E27FC236}">
                <a16:creationId xmlns:a16="http://schemas.microsoft.com/office/drawing/2014/main" id="{2CD56D9F-A5F6-4581-A41A-349AA7E3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637" y="3621918"/>
            <a:ext cx="2514726" cy="292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01718" y="2144617"/>
            <a:ext cx="5866504" cy="1477301"/>
          </a:xfrm>
          <a:prstGeom prst="rect">
            <a:avLst/>
          </a:prstGeom>
          <a:noFill/>
        </p:spPr>
        <p:txBody>
          <a:bodyPr wrap="square" lIns="121896" tIns="60947" rIns="121896" bIns="60947" rtlCol="0">
            <a:spAutoFit/>
          </a:bodyPr>
          <a:lstStyle/>
          <a:p>
            <a:pPr marL="0" marR="0" lvl="0" indent="0" algn="ctr" defTabSz="1624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16 : 4 =?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70082" y="2144616"/>
            <a:ext cx="1174293" cy="1477301"/>
          </a:xfrm>
          <a:prstGeom prst="rect">
            <a:avLst/>
          </a:prstGeom>
          <a:noFill/>
        </p:spPr>
        <p:txBody>
          <a:bodyPr wrap="square" lIns="121896" tIns="60947" rIns="121896" bIns="60947" rtlCol="0">
            <a:spAutoFit/>
          </a:bodyPr>
          <a:lstStyle/>
          <a:p>
            <a:pPr marL="0" marR="0" lvl="0" indent="0" algn="ctr" defTabSz="1624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4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49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581">
            <a:off x="5227638" y="2295525"/>
            <a:ext cx="708977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387725"/>
            <a:ext cx="2592387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/>
          </p:cNvPr>
          <p:cNvSpPr txBox="1"/>
          <p:nvPr/>
        </p:nvSpPr>
        <p:spPr>
          <a:xfrm>
            <a:off x="6149975" y="3138488"/>
            <a:ext cx="5915025" cy="1016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1D8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61D8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1D8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61D8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4</a:t>
            </a:r>
          </a:p>
        </p:txBody>
      </p:sp>
      <p:pic>
        <p:nvPicPr>
          <p:cNvPr id="44037" name="Picture 4" descr="Premium Vector | Kids discuss home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-323"/>
          <a:stretch>
            <a:fillRect/>
          </a:stretch>
        </p:blipFill>
        <p:spPr bwMode="auto">
          <a:xfrm>
            <a:off x="6789738" y="4373563"/>
            <a:ext cx="453390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9" name="Group 7"/>
          <p:cNvGrpSpPr>
            <a:grpSpLocks/>
          </p:cNvGrpSpPr>
          <p:nvPr/>
        </p:nvGrpSpPr>
        <p:grpSpPr bwMode="auto">
          <a:xfrm>
            <a:off x="0" y="336550"/>
            <a:ext cx="5511800" cy="2705100"/>
            <a:chOff x="5671259" y="1481328"/>
            <a:chExt cx="5511853" cy="2706424"/>
          </a:xfrm>
        </p:grpSpPr>
        <p:sp>
          <p:nvSpPr>
            <p:cNvPr id="6" name="Freeform 8">
              <a:extLst/>
            </p:cNvPr>
            <p:cNvSpPr/>
            <p:nvPr/>
          </p:nvSpPr>
          <p:spPr bwMode="auto">
            <a:xfrm>
              <a:off x="5671259" y="1481328"/>
              <a:ext cx="5511853" cy="270642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041" name="文本框 11"/>
            <p:cNvSpPr txBox="1">
              <a:spLocks noChangeArrowheads="1"/>
            </p:cNvSpPr>
            <p:nvPr/>
          </p:nvSpPr>
          <p:spPr bwMode="auto">
            <a:xfrm>
              <a:off x="6520580" y="2129345"/>
              <a:ext cx="3813212" cy="1755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DE3113"/>
                  </a:solidFill>
                  <a:effectLst/>
                  <a:uLnTx/>
                  <a:uFillTx/>
                  <a:latin typeface="iCiel Cadena" charset="0"/>
                  <a:ea typeface="Microsoft YaHei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THẢO LUẬN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DE3113"/>
                  </a:solidFill>
                  <a:effectLst/>
                  <a:uLnTx/>
                  <a:uFillTx/>
                  <a:latin typeface="iCiel Cadena" charset="0"/>
                  <a:ea typeface="Microsoft YaHei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NHÓM 4</a:t>
              </a:r>
              <a:endParaRPr kumimoji="0" lang="zh-CN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DE3113"/>
                </a:solidFill>
                <a:effectLst/>
                <a:uLnTx/>
                <a:uFillTx/>
                <a:latin typeface="iCiel Cadena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0922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29936" y="1463219"/>
            <a:ext cx="3299607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4 : 4 = 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 </a:t>
            </a:r>
            <a:r>
              <a:rPr lang="en-US" sz="5500" b="1" dirty="0" smtClean="0">
                <a:solidFill>
                  <a:srgbClr val="135E98"/>
                </a:solidFill>
              </a:rPr>
              <a:t> 8 </a:t>
            </a:r>
            <a:r>
              <a:rPr lang="en-US" sz="5500" b="1" dirty="0">
                <a:solidFill>
                  <a:srgbClr val="135E98"/>
                </a:solidFill>
              </a:rPr>
              <a:t>: 4 =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5500" b="1" dirty="0" smtClean="0">
                <a:solidFill>
                  <a:srgbClr val="135E98"/>
                </a:solidFill>
              </a:rPr>
              <a:t>12 </a:t>
            </a:r>
            <a:r>
              <a:rPr lang="en-US" sz="5500" b="1" dirty="0">
                <a:solidFill>
                  <a:srgbClr val="135E98"/>
                </a:solidFill>
              </a:rPr>
              <a:t>: </a:t>
            </a:r>
            <a:r>
              <a:rPr lang="en-US" sz="5500" b="1" dirty="0" smtClean="0">
                <a:solidFill>
                  <a:srgbClr val="135E98"/>
                </a:solidFill>
              </a:rPr>
              <a:t>4 =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5500" b="1" dirty="0" smtClean="0">
                <a:solidFill>
                  <a:srgbClr val="135E98"/>
                </a:solidFill>
              </a:rPr>
              <a:t>16 </a:t>
            </a:r>
            <a:r>
              <a:rPr lang="en-US" sz="5500" b="1" dirty="0">
                <a:solidFill>
                  <a:srgbClr val="135E98"/>
                </a:solidFill>
              </a:rPr>
              <a:t>: 4 =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5500" b="1" dirty="0" smtClean="0">
                <a:solidFill>
                  <a:srgbClr val="135E98"/>
                </a:solidFill>
              </a:rPr>
              <a:t>20 </a:t>
            </a:r>
            <a:r>
              <a:rPr lang="en-US" sz="5500" b="1" dirty="0">
                <a:solidFill>
                  <a:srgbClr val="135E98"/>
                </a:solidFill>
              </a:rPr>
              <a:t>: 4 =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 smtClean="0">
                <a:solidFill>
                  <a:srgbClr val="135E98"/>
                </a:solidFill>
              </a:rPr>
              <a:t>24 </a:t>
            </a:r>
            <a:r>
              <a:rPr lang="en-US" sz="5500" b="1" dirty="0">
                <a:solidFill>
                  <a:srgbClr val="135E98"/>
                </a:solidFill>
              </a:rPr>
              <a:t>: 4 =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5500" b="1" dirty="0" smtClean="0">
                <a:solidFill>
                  <a:srgbClr val="135E98"/>
                </a:solidFill>
              </a:rPr>
              <a:t>28 </a:t>
            </a:r>
            <a:r>
              <a:rPr lang="en-US" sz="5500" b="1" dirty="0">
                <a:solidFill>
                  <a:srgbClr val="135E98"/>
                </a:solidFill>
              </a:rPr>
              <a:t>: 4 =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5500" b="1" dirty="0" smtClean="0">
                <a:solidFill>
                  <a:srgbClr val="135E98"/>
                </a:solidFill>
              </a:rPr>
              <a:t>32 </a:t>
            </a:r>
            <a:r>
              <a:rPr lang="en-US" sz="5500" b="1" dirty="0">
                <a:solidFill>
                  <a:srgbClr val="135E98"/>
                </a:solidFill>
              </a:rPr>
              <a:t>: 4 =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5500" b="1" dirty="0" smtClean="0">
                <a:solidFill>
                  <a:srgbClr val="135E98"/>
                </a:solidFill>
              </a:rPr>
              <a:t>36 </a:t>
            </a:r>
            <a:r>
              <a:rPr lang="en-US" sz="5500" b="1" dirty="0">
                <a:solidFill>
                  <a:srgbClr val="135E98"/>
                </a:solidFill>
              </a:rPr>
              <a:t>: 4 =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5500" b="1" dirty="0" smtClean="0">
                <a:solidFill>
                  <a:srgbClr val="135E98"/>
                </a:solidFill>
              </a:rPr>
              <a:t>40 </a:t>
            </a:r>
            <a:r>
              <a:rPr lang="en-US" sz="5500" b="1" dirty="0">
                <a:solidFill>
                  <a:srgbClr val="135E98"/>
                </a:solidFill>
              </a:rPr>
              <a:t>: 4 =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842572" y="1503587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862922" y="2270253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862922" y="3130357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671900" y="3949414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839652" y="4782674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329212" y="144324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356536" y="2290525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329212" y="312725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329758" y="3972093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285534" y="4754651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422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613169" y="612844"/>
            <a:ext cx="2695964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4 : 4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8 : 4 = 2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: 4 = 3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16 : 4 = 4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 smtClean="0">
                <a:solidFill>
                  <a:srgbClr val="017A45"/>
                </a:solidFill>
                <a:latin typeface="Calibri" panose="020F0502020204030204"/>
              </a:rPr>
              <a:t> 20</a:t>
            </a: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4 = 5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 smtClean="0">
                <a:solidFill>
                  <a:srgbClr val="017A45"/>
                </a:solidFill>
                <a:latin typeface="Calibri" panose="020F0502020204030204"/>
              </a:rPr>
              <a:t> 24</a:t>
            </a: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4 = 6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28 : 4 = 7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 smtClean="0">
                <a:solidFill>
                  <a:srgbClr val="017A45"/>
                </a:solidFill>
                <a:latin typeface="Calibri" panose="020F0502020204030204"/>
              </a:rPr>
              <a:t> 32</a:t>
            </a: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4 = 8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Calibri" panose="020F0502020204030204"/>
              </a:rPr>
              <a:t> </a:t>
            </a:r>
            <a:r>
              <a:rPr lang="en-US" sz="3600" b="1" spc="300" dirty="0" smtClean="0">
                <a:solidFill>
                  <a:srgbClr val="017A45"/>
                </a:solidFill>
                <a:latin typeface="Calibri" panose="020F0502020204030204"/>
              </a:rPr>
              <a:t>36</a:t>
            </a: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4 = 9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Calibri" panose="020F0502020204030204"/>
              </a:rPr>
              <a:t> </a:t>
            </a:r>
            <a:r>
              <a:rPr lang="en-US" sz="3600" b="1" spc="300" dirty="0" smtClean="0">
                <a:solidFill>
                  <a:srgbClr val="017A45"/>
                </a:solidFill>
                <a:latin typeface="Calibri" panose="020F0502020204030204"/>
              </a:rPr>
              <a:t>40</a:t>
            </a: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4 = 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7" y="1194954"/>
            <a:ext cx="7292353" cy="65506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4000" dirty="0">
                <a:solidFill>
                  <a:srgbClr val="FFFF66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99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00508" y="1961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2FD236-1C25-41E4-B978-A4832EB93DF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07766" y="1029361"/>
            <a:ext cx="864487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190754" y="225275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9859" y="1744254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350711" y="2408251"/>
            <a:ext cx="491902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   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8107691" y="652643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4 : 4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8 : 4 = 2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: 4 = 3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: 4 = 4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 smtClean="0">
                <a:solidFill>
                  <a:srgbClr val="017A45"/>
                </a:solidFill>
                <a:latin typeface="Calibri" panose="020F0502020204030204"/>
              </a:rPr>
              <a:t>20</a:t>
            </a: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4 = 5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: 4 = 6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 : 4 = 7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 smtClean="0">
                <a:solidFill>
                  <a:srgbClr val="017A45"/>
                </a:solidFill>
                <a:latin typeface="Calibri" panose="020F0502020204030204"/>
              </a:rPr>
              <a:t>32</a:t>
            </a: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4 = 8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 smtClean="0">
                <a:solidFill>
                  <a:srgbClr val="017A45"/>
                </a:solidFill>
                <a:latin typeface="Calibri" panose="020F0502020204030204"/>
              </a:rPr>
              <a:t>36</a:t>
            </a: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4 = 9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Calibri" panose="020F0502020204030204"/>
              </a:rPr>
              <a:t>4</a:t>
            </a: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: 4 = 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17A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60152" y="717257"/>
            <a:ext cx="611944" cy="548215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7" y="704850"/>
            <a:ext cx="422502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039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29936" y="1463219"/>
            <a:ext cx="3299607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4 : 4 = 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=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842572" y="1503587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862922" y="2270253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862922" y="3130357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671900" y="3949414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839652" y="4782674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329212" y="144324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356536" y="2290525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329212" y="312725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329758" y="3972093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285534" y="4754651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326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141AA-DA48-4FDA-BD4E-5590678A2967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4 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8 : 4 =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 =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16 : 4 =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: 4 =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24 : 4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28 : 4 =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US" sz="3600" b="1" dirty="0" smtClean="0">
                <a:solidFill>
                  <a:srgbClr val="017A45"/>
                </a:solidFill>
                <a:latin typeface="Calibri" panose="020F0502020204030204"/>
              </a:rPr>
              <a:t>32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 =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36 : 4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40 : 4 = 10</a:t>
            </a: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A33FE59C-BC72-46D5-9E8E-8E27CE420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5" name="Picture 2" descr="Compound adjectives | Baamboozle">
            <a:extLst>
              <a:ext uri="{FF2B5EF4-FFF2-40B4-BE49-F238E27FC236}">
                <a16:creationId xmlns:a16="http://schemas.microsoft.com/office/drawing/2014/main" id="{0640DA97-211D-4602-9F0D-3E8A0B4BA4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63" y="68241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mpound adjectives | Baamboozle">
            <a:extLst>
              <a:ext uri="{FF2B5EF4-FFF2-40B4-BE49-F238E27FC236}">
                <a16:creationId xmlns:a16="http://schemas.microsoft.com/office/drawing/2014/main" id="{AF7A1A53-E918-46F7-B543-12ED85A39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74" y="178531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mpound adjectives | Baamboozle">
            <a:extLst>
              <a:ext uri="{FF2B5EF4-FFF2-40B4-BE49-F238E27FC236}">
                <a16:creationId xmlns:a16="http://schemas.microsoft.com/office/drawing/2014/main" id="{6E9519EC-6974-4ECD-88B0-566F0DC71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249" y="125292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id="{72C2DEA9-0EB3-4B41-9CB6-AD88A68EC2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812" y="2341011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pound adjectives | Baamboozle">
            <a:extLst>
              <a:ext uri="{FF2B5EF4-FFF2-40B4-BE49-F238E27FC236}">
                <a16:creationId xmlns:a16="http://schemas.microsoft.com/office/drawing/2014/main" id="{09C0D96E-5E71-49D2-8B81-C77B8059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74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mpound adjectives | Baamboozle">
            <a:extLst>
              <a:ext uri="{FF2B5EF4-FFF2-40B4-BE49-F238E27FC236}">
                <a16:creationId xmlns:a16="http://schemas.microsoft.com/office/drawing/2014/main" id="{A13B100F-C77C-4F88-A629-C0E8A30CAC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359" y="347283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mpound adjectives | Baamboozle">
            <a:extLst>
              <a:ext uri="{FF2B5EF4-FFF2-40B4-BE49-F238E27FC236}">
                <a16:creationId xmlns:a16="http://schemas.microsoft.com/office/drawing/2014/main" id="{B1D80283-5EB9-479F-B0DA-5B7F697A87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E6F809A6-DC9E-4DBF-B34F-0F87FE2E9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336" y="4520537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C1EBE258-0211-4AE2-9347-E5D2209C8B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261" y="5076027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D1A80214-4D75-4163-8EC6-9D1BCF6C18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77" y="55682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39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141AA-DA48-4FDA-BD4E-5590678A2967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4 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8 : 4 =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 =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16 : 4 =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: 4 =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24 : 4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28 : 4 =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US" sz="3600" b="1" dirty="0" smtClean="0">
                <a:solidFill>
                  <a:srgbClr val="017A45"/>
                </a:solidFill>
                <a:latin typeface="Calibri" panose="020F0502020204030204"/>
              </a:rPr>
              <a:t>32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 =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36 : 4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40 : 4 = 10</a:t>
            </a: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A33FE59C-BC72-46D5-9E8E-8E27CE420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5" name="Picture 2" descr="Compound adjectives | Baamboozle">
            <a:extLst>
              <a:ext uri="{FF2B5EF4-FFF2-40B4-BE49-F238E27FC236}">
                <a16:creationId xmlns:a16="http://schemas.microsoft.com/office/drawing/2014/main" id="{0640DA97-211D-4602-9F0D-3E8A0B4BA4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59" y="61682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mpound adjectives | Baamboozle">
            <a:extLst>
              <a:ext uri="{FF2B5EF4-FFF2-40B4-BE49-F238E27FC236}">
                <a16:creationId xmlns:a16="http://schemas.microsoft.com/office/drawing/2014/main" id="{AF7A1A53-E918-46F7-B543-12ED85A39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496" y="176781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mpound adjectives | Baamboozle">
            <a:extLst>
              <a:ext uri="{FF2B5EF4-FFF2-40B4-BE49-F238E27FC236}">
                <a16:creationId xmlns:a16="http://schemas.microsoft.com/office/drawing/2014/main" id="{6E9519EC-6974-4ECD-88B0-566F0DC71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249" y="125292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id="{72C2DEA9-0EB3-4B41-9CB6-AD88A68EC2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359" y="2403417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pound adjectives | Baamboozle">
            <a:extLst>
              <a:ext uri="{FF2B5EF4-FFF2-40B4-BE49-F238E27FC236}">
                <a16:creationId xmlns:a16="http://schemas.microsoft.com/office/drawing/2014/main" id="{09C0D96E-5E71-49D2-8B81-C77B8059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249" y="2886323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mpound adjectives | Baamboozle">
            <a:extLst>
              <a:ext uri="{FF2B5EF4-FFF2-40B4-BE49-F238E27FC236}">
                <a16:creationId xmlns:a16="http://schemas.microsoft.com/office/drawing/2014/main" id="{A13B100F-C77C-4F88-A629-C0E8A30CAC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30" y="3405861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mpound adjectives | Baamboozle">
            <a:extLst>
              <a:ext uri="{FF2B5EF4-FFF2-40B4-BE49-F238E27FC236}">
                <a16:creationId xmlns:a16="http://schemas.microsoft.com/office/drawing/2014/main" id="{B1D80283-5EB9-479F-B0DA-5B7F697A87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E6F809A6-DC9E-4DBF-B34F-0F87FE2E9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30" y="4509384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C1EBE258-0211-4AE2-9347-E5D2209C8B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073" y="510622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D1A80214-4D75-4163-8EC6-9D1BCF6C18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092" y="560202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8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1990725" y="957226"/>
            <a:ext cx="8210550" cy="45577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5" name="Sóc 2" descr="Pin by Jennyrigby Ws on gif✴︎あにめ✴︎かわいい| Cartoon character pictures, Cute gif,  Funny gif">
            <a:extLst>
              <a:ext uri="{FF2B5EF4-FFF2-40B4-BE49-F238E27FC236}">
                <a16:creationId xmlns:a16="http://schemas.microsoft.com/office/drawing/2014/main" id="{58D83B71-1199-4F2F-BCFA-5DF03DFEE1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84" y="3116948"/>
            <a:ext cx="3239696" cy="323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SÓC 1">
            <a:extLst>
              <a:ext uri="{FF2B5EF4-FFF2-40B4-BE49-F238E27FC236}">
                <a16:creationId xmlns:a16="http://schemas.microsoft.com/office/drawing/2014/main" id="{2CD56D9F-A5F6-4581-A41A-349AA7E3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637" y="3621918"/>
            <a:ext cx="2514726" cy="292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E48FFE-AC7D-4C55-864B-495F6F932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2444" y="1390649"/>
            <a:ext cx="8279086" cy="39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8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1" descr="Tab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13828" r="66998" b="63959"/>
          <a:stretch>
            <a:fillRect/>
          </a:stretch>
        </p:blipFill>
        <p:spPr bwMode="auto">
          <a:xfrm>
            <a:off x="1846263" y="30163"/>
            <a:ext cx="3725862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Tab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9" t="33067" r="35777" b="20108"/>
          <a:stretch>
            <a:fillRect/>
          </a:stretch>
        </p:blipFill>
        <p:spPr bwMode="auto">
          <a:xfrm>
            <a:off x="3913188" y="1846263"/>
            <a:ext cx="4186237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Tab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2" t="33653" r="12254" b="20108"/>
          <a:stretch>
            <a:fillRect/>
          </a:stretch>
        </p:blipFill>
        <p:spPr bwMode="auto">
          <a:xfrm>
            <a:off x="7700963" y="2009775"/>
            <a:ext cx="3352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Tab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t="32079" r="65263" b="20108"/>
          <a:stretch>
            <a:fillRect/>
          </a:stretch>
        </p:blipFill>
        <p:spPr bwMode="auto">
          <a:xfrm>
            <a:off x="0" y="1774825"/>
            <a:ext cx="3725863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/>
          </p:cNvPr>
          <p:cNvSpPr/>
          <p:nvPr/>
        </p:nvSpPr>
        <p:spPr>
          <a:xfrm>
            <a:off x="2595563" y="2185988"/>
            <a:ext cx="1414462" cy="109537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11" name="Rectangle: Rounded Corners 10">
            <a:extLst/>
          </p:cNvPr>
          <p:cNvSpPr/>
          <p:nvPr/>
        </p:nvSpPr>
        <p:spPr>
          <a:xfrm>
            <a:off x="2530475" y="3640138"/>
            <a:ext cx="1414463" cy="109537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12" name="Rectangle: Rounded Corners 11">
            <a:extLst/>
          </p:cNvPr>
          <p:cNvSpPr/>
          <p:nvPr/>
        </p:nvSpPr>
        <p:spPr>
          <a:xfrm>
            <a:off x="2530475" y="5111750"/>
            <a:ext cx="1414463" cy="1093788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13" name="Rectangle: Rounded Corners 12">
            <a:extLst/>
          </p:cNvPr>
          <p:cNvSpPr/>
          <p:nvPr/>
        </p:nvSpPr>
        <p:spPr>
          <a:xfrm>
            <a:off x="6497638" y="2201863"/>
            <a:ext cx="1416050" cy="109537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14" name="Rectangle: Rounded Corners 13">
            <a:extLst/>
          </p:cNvPr>
          <p:cNvSpPr/>
          <p:nvPr/>
        </p:nvSpPr>
        <p:spPr>
          <a:xfrm>
            <a:off x="6497638" y="3640138"/>
            <a:ext cx="1416050" cy="109537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16" name="Rectangle: Rounded Corners 15">
            <a:extLst/>
          </p:cNvPr>
          <p:cNvSpPr/>
          <p:nvPr/>
        </p:nvSpPr>
        <p:spPr>
          <a:xfrm>
            <a:off x="6475413" y="5097463"/>
            <a:ext cx="1416050" cy="109537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= 1</a:t>
            </a:r>
          </a:p>
        </p:txBody>
      </p:sp>
      <p:sp>
        <p:nvSpPr>
          <p:cNvPr id="25" name="Rectangle: Rounded Corners 24">
            <a:extLst/>
          </p:cNvPr>
          <p:cNvSpPr/>
          <p:nvPr/>
        </p:nvSpPr>
        <p:spPr>
          <a:xfrm>
            <a:off x="10201275" y="2217738"/>
            <a:ext cx="1846263" cy="109537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6" name="Rectangle: Rounded Corners 25">
            <a:extLst/>
          </p:cNvPr>
          <p:cNvSpPr/>
          <p:nvPr/>
        </p:nvSpPr>
        <p:spPr>
          <a:xfrm>
            <a:off x="10201275" y="3640138"/>
            <a:ext cx="1846263" cy="109537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27" name="Rectangle: Rounded Corners 26">
            <a:extLst/>
          </p:cNvPr>
          <p:cNvSpPr/>
          <p:nvPr/>
        </p:nvSpPr>
        <p:spPr>
          <a:xfrm>
            <a:off x="10201275" y="5027613"/>
            <a:ext cx="1846263" cy="109537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= 9</a:t>
            </a:r>
          </a:p>
        </p:txBody>
      </p:sp>
      <p:pic>
        <p:nvPicPr>
          <p:cNvPr id="20" name="SÓC 1">
            <a:extLst>
              <a:ext uri="{FF2B5EF4-FFF2-40B4-BE49-F238E27FC236}">
                <a16:creationId xmlns:a16="http://schemas.microsoft.com/office/drawing/2014/main" id="{2CD56D9F-A5F6-4581-A41A-349AA7E3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278" y="45603"/>
            <a:ext cx="1685985" cy="196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7231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25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00508" y="1961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3332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7348" y="2354544"/>
            <a:ext cx="11241741" cy="1477301"/>
          </a:xfrm>
          <a:prstGeom prst="rect">
            <a:avLst/>
          </a:prstGeom>
          <a:noFill/>
        </p:spPr>
        <p:txBody>
          <a:bodyPr wrap="square" lIns="121896" tIns="60947" rIns="121896" bIns="60947" rtlCol="0">
            <a:spAutoFit/>
          </a:bodyPr>
          <a:lstStyle/>
          <a:p>
            <a:pPr algn="ctr" defTabSz="1624713"/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GIÚP SÓC VỀ NHÀ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spc="50" dirty="0" smtClean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 : 4</a:t>
            </a:r>
            <a:r>
              <a:rPr kumimoji="0" lang="en-US" sz="8000" b="1" i="0" u="none" strike="noStrike" kern="0" cap="none" spc="50" normalizeH="0" baseline="0" noProof="0" dirty="0" smtClean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kern="0" spc="50" noProof="0" dirty="0" smtClean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?</a:t>
            </a:r>
            <a:endParaRPr kumimoji="0" lang="en-US" sz="8000" b="1" i="0" u="none" strike="noStrike" kern="0" cap="none" spc="50" normalizeH="0" baseline="0" noProof="0" dirty="0">
              <a:ln w="9525" cmpd="sng">
                <a:solidFill>
                  <a:srgbClr val="D54D5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4901006" y="4001268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6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2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3259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solidFill>
                    <a:srgbClr val="D54D5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spc="50" dirty="0" smtClean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24 : 4</a:t>
            </a:r>
            <a:r>
              <a:rPr lang="en-US" sz="8000" b="1" kern="0" spc="50" dirty="0" smtClean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kern="0" spc="50" dirty="0" smtClean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?</a:t>
            </a:r>
            <a:endParaRPr kumimoji="0" lang="en-US" sz="8000" b="1" i="0" u="none" strike="noStrike" kern="0" cap="none" spc="50" normalizeH="0" baseline="0" noProof="0" dirty="0">
              <a:ln w="9525" cmpd="sng">
                <a:solidFill>
                  <a:srgbClr val="D54D5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8651312" y="3956198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5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A. 4 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5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23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04" l="0" r="99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90" y="3428155"/>
            <a:ext cx="2220781" cy="2719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01" y="4049033"/>
            <a:ext cx="810603" cy="726647"/>
          </a:xfrm>
          <a:prstGeom prst="rect">
            <a:avLst/>
          </a:prstGeom>
        </p:spPr>
      </p:pic>
      <p:sp>
        <p:nvSpPr>
          <p:cNvPr id="10" name="Rectangle: Rounded Corners 10">
            <a:hlinkClick r:id="rId8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2240705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23" y="5420832"/>
            <a:ext cx="810603" cy="726647"/>
          </a:xfrm>
          <a:prstGeom prst="rect">
            <a:avLst/>
          </a:prstGeom>
        </p:spPr>
      </p:pic>
      <p:sp>
        <p:nvSpPr>
          <p:cNvPr id="12" name="Rectangle: Rounded Corners 10">
            <a:hlinkClick r:id="rId9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3453627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ectangle: Rounded Corners 10">
            <a:hlinkClick r:id="rId10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687100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8505" y="4399322"/>
            <a:ext cx="810603" cy="7266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sp>
        <p:nvSpPr>
          <p:cNvPr id="23" name="Curved Up Ribbon 22">
            <a:extLst>
              <a:ext uri="{FF2B5EF4-FFF2-40B4-BE49-F238E27FC236}">
                <a16:creationId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883403" y="759863"/>
            <a:ext cx="10182387" cy="1888528"/>
          </a:xfrm>
          <a:prstGeom prst="ellipseRibbon2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 NÂU TÌM HẠT DẺ</a:t>
            </a:r>
          </a:p>
        </p:txBody>
      </p:sp>
    </p:spTree>
    <p:extLst>
      <p:ext uri="{BB962C8B-B14F-4D97-AF65-F5344CB8AC3E}">
        <p14:creationId xmlns:p14="http://schemas.microsoft.com/office/powerpoint/2010/main" val="1828105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strike="noStrike" kern="1200" cap="none" spc="0" normalizeH="0" baseline="0" noProof="0" dirty="0">
                <a:ln>
                  <a:solidFill>
                    <a:srgbClr val="D54D5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spc="50" dirty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en-US" sz="8000" b="1" kern="0" spc="50" dirty="0" smtClean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 : 4</a:t>
            </a:r>
            <a:r>
              <a:rPr kumimoji="0" lang="en-US" sz="8000" b="1" i="0" strike="noStrike" kern="0" cap="none" spc="50" normalizeH="0" baseline="0" noProof="0" dirty="0" smtClean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kern="0" spc="50" noProof="0" dirty="0" smtClean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?</a:t>
            </a:r>
            <a:endParaRPr kumimoji="0" lang="en-US" sz="8000" b="1" i="0" strike="noStrike" kern="0" cap="none" spc="50" normalizeH="0" baseline="0" noProof="0" dirty="0">
              <a:ln w="9525" cmpd="sng">
                <a:solidFill>
                  <a:srgbClr val="D54D5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1762125" y="4011109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A. 10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8651312" y="3945944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C. 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55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1200" cap="none" spc="0" normalizeH="0" baseline="0" noProof="0" dirty="0">
                <a:ln>
                  <a:solidFill>
                    <a:srgbClr val="D54D5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kern="0" spc="50" dirty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en-US" sz="8800" kern="0" spc="50" dirty="0" smtClean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4</a:t>
            </a:r>
            <a:r>
              <a:rPr kumimoji="0" lang="en-US" sz="8800" i="0" u="none" strike="noStrike" kern="0" cap="none" spc="50" normalizeH="0" baseline="0" noProof="0" dirty="0" smtClean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kern="0" spc="50" dirty="0" smtClean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?</a:t>
            </a:r>
            <a:endParaRPr kumimoji="0" lang="en-US" sz="8800" i="0" u="none" strike="noStrike" kern="0" cap="none" spc="50" normalizeH="0" baseline="0" noProof="0" dirty="0">
              <a:ln w="9525" cmpd="sng">
                <a:solidFill>
                  <a:srgbClr val="D54D5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8651312" y="3956198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C. 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6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6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623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solidFill>
                    <a:srgbClr val="D54D51"/>
                  </a:solidFill>
                </a:ln>
                <a:solidFill>
                  <a:srgbClr val="FF0000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kern="0" spc="50" dirty="0" smtClean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36 : 4</a:t>
            </a:r>
            <a:r>
              <a:rPr kumimoji="0" lang="en-US" sz="8800" b="1" i="0" u="none" strike="noStrike" kern="0" cap="none" spc="50" normalizeH="0" baseline="0" noProof="0" dirty="0" smtClean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kern="0" spc="50" dirty="0" smtClean="0">
                <a:ln w="952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?</a:t>
            </a:r>
            <a:endParaRPr kumimoji="0" lang="en-US" sz="8800" b="1" i="0" u="none" strike="noStrike" kern="0" cap="none" spc="50" normalizeH="0" baseline="0" noProof="0" dirty="0">
              <a:ln w="9525" cmpd="sng">
                <a:solidFill>
                  <a:srgbClr val="D54D5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1762125" y="4011109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6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8651312" y="3945944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C. 4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6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12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419350" y="933132"/>
            <a:ext cx="7617322" cy="20679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spc="50" dirty="0" smtClean="0">
                <a:ln w="2857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 CÁC BẠN</a:t>
            </a:r>
            <a:r>
              <a:rPr kumimoji="0" lang="en-US" sz="7200" b="1" i="0" u="none" strike="noStrike" kern="0" cap="none" spc="50" normalizeH="0" noProof="0" dirty="0" smtClean="0">
                <a:ln w="28575" cmpd="sng">
                  <a:solidFill>
                    <a:srgbClr val="D54D5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7200" b="1" i="0" u="none" strike="noStrike" kern="0" cap="none" spc="50" normalizeH="0" baseline="0" noProof="0" dirty="0">
              <a:ln w="28575" cmpd="sng">
                <a:solidFill>
                  <a:srgbClr val="D54D5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restry England GIFs - Find &amp;amp; Share on GIPHY">
            <a:extLst>
              <a:ext uri="{FF2B5EF4-FFF2-40B4-BE49-F238E27FC236}">
                <a16:creationId xmlns:a16="http://schemas.microsoft.com/office/drawing/2014/main" id="{3E443B60-C228-4E74-8084-CC0DA419C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27247"/>
            <a:ext cx="45720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by Jennyrigby Ws on gif✴︎あにめ✴︎かわいい| Cartoon character pictures, Cute gif,  Funny gif">
            <a:extLst>
              <a:ext uri="{FF2B5EF4-FFF2-40B4-BE49-F238E27FC236}">
                <a16:creationId xmlns:a16="http://schemas.microsoft.com/office/drawing/2014/main" id="{5FBEB322-69DD-4EB6-9B8A-C13E4526CE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33" y="4219113"/>
            <a:ext cx="2175934" cy="217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3FB73C74-7218-4F44-82B4-033BF5C26B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053" y="122600"/>
            <a:ext cx="2222500" cy="2222500"/>
          </a:xfrm>
          <a:prstGeom prst="rect">
            <a:avLst/>
          </a:prstGeom>
        </p:spPr>
      </p:pic>
      <p:pic>
        <p:nvPicPr>
          <p:cNvPr id="13" name="图片 25">
            <a:extLst>
              <a:ext uri="{FF2B5EF4-FFF2-40B4-BE49-F238E27FC236}">
                <a16:creationId xmlns:a16="http://schemas.microsoft.com/office/drawing/2014/main" id="{EB082E18-74D7-44B1-A222-01EBD726E3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63153" y="-487000"/>
            <a:ext cx="2832100" cy="283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781AC-756D-4A41-B9DE-17BD9EC996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1023" y="1219208"/>
            <a:ext cx="7699915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2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A97CB35-6811-E347-AD61-2C31E11C7CAB}"/>
              </a:ext>
            </a:extLst>
          </p:cNvPr>
          <p:cNvSpPr txBox="1"/>
          <p:nvPr/>
        </p:nvSpPr>
        <p:spPr>
          <a:xfrm>
            <a:off x="693728" y="678213"/>
            <a:ext cx="10888672" cy="5170646"/>
          </a:xfrm>
          <a:prstGeom prst="rect">
            <a:avLst/>
          </a:prstGeom>
          <a:solidFill>
            <a:schemeClr val="accent4">
              <a:lumMod val="40000"/>
              <a:lumOff val="60000"/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1: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x 5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1181EFB9-ED6D-4AD9-86C6-067DF2A4BC7B}"/>
              </a:ext>
            </a:extLst>
          </p:cNvPr>
          <p:cNvSpPr/>
          <p:nvPr/>
        </p:nvSpPr>
        <p:spPr>
          <a:xfrm>
            <a:off x="1382111" y="3561634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9DC1472E-2DF7-4CCE-9AFB-1F48A2353D88}"/>
              </a:ext>
            </a:extLst>
          </p:cNvPr>
          <p:cNvSpPr/>
          <p:nvPr/>
        </p:nvSpPr>
        <p:spPr>
          <a:xfrm>
            <a:off x="4670354" y="3561634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0BF749E3-600D-473B-86A9-0EC47E779D47}"/>
              </a:ext>
            </a:extLst>
          </p:cNvPr>
          <p:cNvSpPr/>
          <p:nvPr/>
        </p:nvSpPr>
        <p:spPr>
          <a:xfrm>
            <a:off x="7769964" y="3576089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62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04" l="0" r="99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90" y="3428155"/>
            <a:ext cx="2220781" cy="27193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15" name="Rectangle: Rounded Corners 10">
            <a:hlinkClick r:id="rId9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17" name="Rectangle: Rounded Corners 10">
            <a:hlinkClick r:id="rId10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ectangle: Rounded Corners 10">
            <a:hlinkClick r:id="rId11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3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544 L -0.00261 -0.0544 C 0.00208 -0.05718 0.0069 -0.05926 0.01159 -0.06227 C 0.02721 -0.07292 0.0138 -0.06898 0.03216 -0.07824 C 0.0345 -0.0794 0.03685 -0.0794 0.03932 -0.07986 C 0.04323 -0.08449 0.04479 -0.08727 0.04909 -0.08935 C 0.05091 -0.09028 0.05273 -0.09051 0.05442 -0.09098 C 0.05599 -0.0919 0.05742 -0.09329 0.05898 -0.09422 C 0.06041 -0.09491 0.06198 -0.09445 0.06341 -0.0956 C 0.06458 -0.09676 0.06497 -0.09954 0.06601 -0.10047 C 0.06797 -0.10209 0.07018 -0.10255 0.07226 -0.10371 C 0.07383 -0.10533 0.07526 -0.10695 0.07682 -0.10834 C 0.0776 -0.10926 0.07864 -0.10926 0.07942 -0.10996 C 0.08047 -0.11088 0.08112 -0.1125 0.08216 -0.1132 C 0.08333 -0.11412 0.0845 -0.11412 0.08567 -0.11482 C 0.08659 -0.11528 0.0875 -0.11574 0.08841 -0.11644 C 0.0901 -0.12523 0.08815 -0.11968 0.09557 -0.12431 C 0.09948 -0.12662 0.10325 -0.12963 0.10716 -0.13218 C 0.10859 -0.13334 0.11002 -0.13473 0.11159 -0.13542 L 0.11601 -0.13704 C 0.11731 -0.14005 0.11745 -0.14607 0.11966 -0.14653 C 0.12916 -0.14838 0.125 -0.14723 0.13216 -0.14977 C 0.13333 -0.1507 0.1345 -0.15162 0.13567 -0.15278 C 0.13724 -0.1544 0.13854 -0.15672 0.14023 -0.15764 C 0.14218 -0.1588 0.1444 -0.15857 0.14648 -0.15926 C 0.14791 -0.16088 0.14935 -0.1625 0.15091 -0.16389 C 0.1526 -0.16551 0.15651 -0.16667 0.15807 -0.16713 C 0.16432 -0.16898 0.16927 -0.16945 0.17591 -0.17037 C 0.17708 -0.17084 0.17825 -0.17153 0.17942 -0.17199 C 0.20325 -0.18125 0.22461 -0.17454 0.25182 -0.175 C 0.2526 -0.1757 0.25351 -0.17593 0.25442 -0.17662 C 0.25573 -0.17755 0.25664 -0.17963 0.25807 -0.17986 C 0.2625 -0.18056 0.26692 -0.17986 0.27135 -0.17986 L 0.54909 -0.10209 L 0.62226 0.13773 L 0.625 0.13287 " pathEditMode="relative" ptsTypes="AAAAAAAAAAAAAAAAAAAAAAAAAAAAAAAAAAAA">
                                      <p:cBhvr>
                                        <p:cTn id="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97CB35-6811-E347-AD61-2C31E11C7CAB}"/>
              </a:ext>
            </a:extLst>
          </p:cNvPr>
          <p:cNvSpPr txBox="1"/>
          <p:nvPr/>
        </p:nvSpPr>
        <p:spPr>
          <a:xfrm>
            <a:off x="693728" y="678213"/>
            <a:ext cx="10888672" cy="5170646"/>
          </a:xfrm>
          <a:prstGeom prst="rect">
            <a:avLst/>
          </a:prstGeom>
          <a:solidFill>
            <a:schemeClr val="accent4">
              <a:lumMod val="40000"/>
              <a:lumOff val="60000"/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x ? = 36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9DC1472E-2DF7-4CCE-9AFB-1F48A2353D88}"/>
              </a:ext>
            </a:extLst>
          </p:cNvPr>
          <p:cNvSpPr/>
          <p:nvPr/>
        </p:nvSpPr>
        <p:spPr>
          <a:xfrm>
            <a:off x="1288758" y="3585740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8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1181EFB9-ED6D-4AD9-86C6-067DF2A4BC7B}"/>
              </a:ext>
            </a:extLst>
          </p:cNvPr>
          <p:cNvSpPr/>
          <p:nvPr/>
        </p:nvSpPr>
        <p:spPr>
          <a:xfrm>
            <a:off x="4369348" y="3585740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">
            <a:extLst>
              <a:ext uri="{FF2B5EF4-FFF2-40B4-BE49-F238E27FC236}">
                <a16:creationId xmlns:a16="http://schemas.microsoft.com/office/drawing/2014/main" id="{0BF749E3-600D-473B-86A9-0EC47E779D47}"/>
              </a:ext>
            </a:extLst>
          </p:cNvPr>
          <p:cNvSpPr/>
          <p:nvPr/>
        </p:nvSpPr>
        <p:spPr>
          <a:xfrm>
            <a:off x="7769964" y="3576089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noProof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3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bldLvl="0" animBg="1"/>
      <p:bldP spid="13" grpId="0" bldLvl="0" animBg="1"/>
      <p:bldP spid="13" grpId="1" bldLvl="0" animBg="1"/>
      <p:bldP spid="14" grpId="0" bldLvl="0" animBg="1"/>
      <p:bldP spid="14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04" l="0" r="99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90" y="3428155"/>
            <a:ext cx="2220781" cy="27193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sp>
        <p:nvSpPr>
          <p:cNvPr id="18" name="Rectangle: Rounded Corners 10">
            <a:hlinkClick r:id="rId8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12" name="Rectangle: Rounded Corners 10">
            <a:hlinkClick r:id="rId10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50831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544 L 0.00143 -0.0544 C 0.0026 -0.06088 0.00299 -0.06783 0.00494 -0.07361 C 0.025 -0.13079 0.01731 -0.10348 0.03802 -0.14028 C 0.03919 -0.14236 0.0401 -0.14491 0.04153 -0.14653 C 0.04518 -0.15093 0.04922 -0.15394 0.05312 -0.15764 C 0.05338 -0.15926 0.05338 -0.16135 0.05403 -0.1625 C 0.05586 -0.16574 0.0582 -0.16528 0.06028 -0.16736 C 0.0625 -0.16922 0.06458 -0.17107 0.06653 -0.17361 C 0.07057 -0.17848 0.07382 -0.18519 0.07812 -0.18959 C 0.09283 -0.20417 0.0957 -0.20162 0.10937 -0.21181 C 0.11979 -0.21945 0.10807 -0.21435 0.11836 -0.21806 C 0.12213 -0.22176 0.12578 -0.22662 0.12994 -0.22917 C 0.13502 -0.23241 0.14023 -0.23473 0.14505 -0.23866 C 0.14804 -0.24121 0.15039 -0.24537 0.15312 -0.24815 C 0.1539 -0.24908 0.15494 -0.24931 0.15586 -0.24977 C 0.16002 -0.25301 0.16836 -0.25926 0.16836 -0.25926 L 0.28528 -0.30371 L 0.41562 -0.26574 L 0.55586 -0.06412 L 0.55586 -0.06412 " pathEditMode="relative" ptsTypes="AAAAAAAAAAAAAAAAAAAAA">
                                      <p:cBhvr>
                                        <p:cTn id="1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7CB35-6811-E347-AD61-2C31E11C7CAB}"/>
              </a:ext>
            </a:extLst>
          </p:cNvPr>
          <p:cNvSpPr txBox="1"/>
          <p:nvPr/>
        </p:nvSpPr>
        <p:spPr>
          <a:xfrm>
            <a:off x="693728" y="678213"/>
            <a:ext cx="10888672" cy="5170646"/>
          </a:xfrm>
          <a:prstGeom prst="rect">
            <a:avLst/>
          </a:prstGeom>
          <a:solidFill>
            <a:schemeClr val="accent4">
              <a:lumMod val="40000"/>
              <a:lumOff val="60000"/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3 = 12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C">
            <a:extLst>
              <a:ext uri="{FF2B5EF4-FFF2-40B4-BE49-F238E27FC236}">
                <a16:creationId xmlns:a16="http://schemas.microsoft.com/office/drawing/2014/main" id="{9DC1472E-2DF7-4CCE-9AFB-1F48A2353D88}"/>
              </a:ext>
            </a:extLst>
          </p:cNvPr>
          <p:cNvSpPr/>
          <p:nvPr/>
        </p:nvSpPr>
        <p:spPr>
          <a:xfrm>
            <a:off x="1288758" y="3585740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4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D">
            <a:extLst>
              <a:ext uri="{FF2B5EF4-FFF2-40B4-BE49-F238E27FC236}">
                <a16:creationId xmlns:a16="http://schemas.microsoft.com/office/drawing/2014/main" id="{0BF749E3-600D-473B-86A9-0EC47E779D47}"/>
              </a:ext>
            </a:extLst>
          </p:cNvPr>
          <p:cNvSpPr/>
          <p:nvPr/>
        </p:nvSpPr>
        <p:spPr>
          <a:xfrm>
            <a:off x="4578132" y="3565835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000" b="1" noProof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1181EFB9-ED6D-4AD9-86C6-067DF2A4BC7B}"/>
              </a:ext>
            </a:extLst>
          </p:cNvPr>
          <p:cNvSpPr/>
          <p:nvPr/>
        </p:nvSpPr>
        <p:spPr>
          <a:xfrm>
            <a:off x="7779945" y="3565835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9135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04" l="0" r="99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90" y="3428155"/>
            <a:ext cx="2220781" cy="27193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147232" y="1402165"/>
            <a:ext cx="9897536" cy="1423297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 THẮNG</a:t>
            </a:r>
          </a:p>
        </p:txBody>
      </p:sp>
      <p:sp>
        <p:nvSpPr>
          <p:cNvPr id="10" name="Rectangle: Rounded Corners 10">
            <a:hlinkClick r:id="rId8" action="ppaction://hlinksldjump"/>
            <a:extLst>
              <a:ext uri="{FF2B5EF4-FFF2-40B4-BE49-F238E27FC236}">
                <a16:creationId xmlns:a16="http://schemas.microsoft.com/office/drawing/2014/main" id="{3E0D8992-43B3-B640-9815-2054243CCB77}"/>
              </a:ext>
            </a:extLst>
          </p:cNvPr>
          <p:cNvSpPr/>
          <p:nvPr/>
        </p:nvSpPr>
        <p:spPr>
          <a:xfrm>
            <a:off x="5177120" y="4554574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4279" y="4478407"/>
            <a:ext cx="81060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58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4.375E-6 -4.44444E-6 C -0.00078 0.00417 -0.00143 0.00834 -0.0026 0.01227 C -0.00364 0.01598 -0.00703 0.01945 -0.00638 0.02338 C -0.00247 0.05301 -0.00143 0.03264 0.00391 0.04399 C 0.00586 0.04838 0.00704 0.05301 0.00886 0.05741 C 0.01003 0.05996 0.01758 0.06783 0.01797 0.06829 C 0.01888 0.06945 0.01915 0.0713 0.02058 0.072 C 0.02188 0.07292 0.02383 0.07269 0.02566 0.07315 C 0.02683 0.07408 0.02826 0.07454 0.02943 0.07547 C 0.03073 0.07662 0.03165 0.07848 0.03321 0.0794 C 0.03477 0.0801 0.03672 0.07987 0.03829 0.08056 C 0.0405 0.08125 0.04271 0.08218 0.0448 0.08287 C 0.04714 0.08519 0.04805 0.08635 0.05118 0.08774 C 0.06068 0.09237 0.05456 0.08797 0.06146 0.0926 C 0.06719 0.09653 0.06446 0.0963 0.06771 0.0963 L 0.19336 0.07801 L 0.19336 0.07686 " pathEditMode="relative" rAng="0" ptsTypes="AAAAAAAAAAAAAAAA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2738</TotalTime>
  <Words>698</Words>
  <Application>Microsoft Office PowerPoint</Application>
  <PresentationFormat>Widescreen</PresentationFormat>
  <Paragraphs>199</Paragraphs>
  <Slides>34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34</vt:i4>
      </vt:variant>
    </vt:vector>
  </HeadingPairs>
  <TitlesOfParts>
    <vt:vector size="67" baseType="lpstr">
      <vt:lpstr>Microsoft YaHei</vt:lpstr>
      <vt:lpstr>Microsoft YaHei</vt:lpstr>
      <vt:lpstr>SimSun</vt:lpstr>
      <vt:lpstr>SimSun</vt:lpstr>
      <vt:lpstr>#9Slide02 Noi dung dai</vt:lpstr>
      <vt:lpstr>#9Slide02 Tieu de dai</vt:lpstr>
      <vt:lpstr>Arial</vt:lpstr>
      <vt:lpstr>Calibri</vt:lpstr>
      <vt:lpstr>Calibri Light</vt:lpstr>
      <vt:lpstr>等线</vt:lpstr>
      <vt:lpstr>iCiel Cadena</vt:lpstr>
      <vt:lpstr>Kodchasan</vt:lpstr>
      <vt:lpstr>SVN-Cookies</vt:lpstr>
      <vt:lpstr>Tahoma</vt:lpstr>
      <vt:lpstr>Times New Roman</vt:lpstr>
      <vt:lpstr>UTM Avo</vt:lpstr>
      <vt:lpstr>杨任东竹石体-Medium</vt:lpstr>
      <vt:lpstr>1_Custom Design</vt:lpstr>
      <vt:lpstr>1_Office Theme</vt:lpstr>
      <vt:lpstr>3_Office Theme</vt:lpstr>
      <vt:lpstr>5_Office Theme</vt:lpstr>
      <vt:lpstr>6_Office Theme</vt:lpstr>
      <vt:lpstr>7_Office Theme</vt:lpstr>
      <vt:lpstr>8_Office Theme</vt:lpstr>
      <vt:lpstr>9_Office Theme</vt:lpstr>
      <vt:lpstr>Office 主题</vt:lpstr>
      <vt:lpstr>12_Digital Stickers for School Days by Slidesgo</vt:lpstr>
      <vt:lpstr>Digital Stickers for School Days by Slidesgo</vt:lpstr>
      <vt:lpstr>2_Office Theme</vt:lpstr>
      <vt:lpstr>4_Office Theme</vt:lpstr>
      <vt:lpstr>12_Office Theme</vt:lpstr>
      <vt:lpstr>14_Office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THAO</dc:creator>
  <cp:lastModifiedBy>Windows User</cp:lastModifiedBy>
  <cp:revision>159</cp:revision>
  <dcterms:created xsi:type="dcterms:W3CDTF">2019-09-15T12:42:30Z</dcterms:created>
  <dcterms:modified xsi:type="dcterms:W3CDTF">2024-10-16T12:58:34Z</dcterms:modified>
</cp:coreProperties>
</file>