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9" r:id="rId3"/>
    <p:sldId id="257" r:id="rId4"/>
    <p:sldId id="306" r:id="rId5"/>
    <p:sldId id="308" r:id="rId6"/>
    <p:sldId id="309" r:id="rId7"/>
    <p:sldId id="307" r:id="rId8"/>
    <p:sldId id="310" r:id="rId9"/>
    <p:sldId id="259" r:id="rId10"/>
    <p:sldId id="303" r:id="rId11"/>
    <p:sldId id="311" r:id="rId12"/>
    <p:sldId id="276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4660"/>
  </p:normalViewPr>
  <p:slideViewPr>
    <p:cSldViewPr showGuides="1">
      <p:cViewPr>
        <p:scale>
          <a:sx n="75" d="100"/>
          <a:sy n="75" d="100"/>
        </p:scale>
        <p:origin x="-1056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3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3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1785"/>
            <a:ext cx="7635875" cy="11055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ch</a:t>
            </a:r>
            <a:r>
              <a:rPr lang="en-GB" altLang="en-US" sz="66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µo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</a:t>
            </a:r>
            <a:r>
              <a:rPr lang="en-GB" altLang="en-US" sz="66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¸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!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  <p:pic>
        <p:nvPicPr>
          <p:cNvPr id="2" name="ebdb0473-5f5c-40ac-a73c-f7e2effb81a0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pic>
        <p:nvPicPr>
          <p:cNvPr id="2" name="ebdb0473-5f5c-40ac-a73c-f7e2effb81a0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400" y="133350"/>
            <a:ext cx="8839200" cy="4335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867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444954"/>
            <a:ext cx="55626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66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KÕt nèi</a:t>
            </a:r>
            <a:endParaRPr lang="en-GB" altLang="en-US" sz="66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76400" y="114300"/>
            <a:ext cx="5562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KiÓm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cò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068"/>
            <a:ext cx="9144000" cy="444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428750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790621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anose="020B7200000000000000" pitchFamily="34" charset="0"/>
              </a:rPr>
              <a:t>®</a:t>
            </a:r>
            <a:endParaRPr lang="en-US" sz="1300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1276350"/>
            <a:ext cx="4038600" cy="3038389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1671764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anose="020B7200000000000000" pitchFamily="34" charset="0"/>
              </a:rPr>
              <a:t>e</a:t>
            </a:r>
            <a:endParaRPr lang="en-US" sz="1300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28600" y="742950"/>
            <a:ext cx="9144000" cy="10134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7: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®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– e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324350"/>
            <a:ext cx="312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VNI-Kun" charset="0"/>
                <a:cs typeface="VNI-Kun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       </a:t>
            </a:r>
            <a:endParaRPr lang="en-US" sz="6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4248150"/>
            <a:ext cx="312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          </a:t>
            </a:r>
            <a:endParaRPr lang="en-US" sz="6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2" grpId="0"/>
      <p:bldP spid="15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57600" y="3470792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®e</a:t>
            </a:r>
            <a:endParaRPr lang="en-US" sz="9000" dirty="0">
              <a:latin typeface=".VnAvant" panose="020B72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98006" y="3576511"/>
            <a:ext cx="2667000" cy="1371600"/>
            <a:chOff x="3810000" y="1447800"/>
            <a:chExt cx="2209800" cy="1524000"/>
          </a:xfrm>
        </p:grpSpPr>
        <p:sp>
          <p:nvSpPr>
            <p:cNvPr id="16" name="Rectangle 15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®e</a:t>
              </a:r>
              <a:endParaRPr lang="en-US" sz="4800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.VnAvant" panose="020B7200000000000000" pitchFamily="34" charset="0"/>
                </a:rPr>
                <a:t>®</a:t>
              </a:r>
              <a:endParaRPr lang="en-US" sz="3600" b="1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e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43200" y="-19050"/>
            <a:ext cx="4038600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1.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quen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9287"/>
            <a:ext cx="3376612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hanh\Pictures\Screenshots\Ảnh chụp màn hình (68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448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5715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con)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WPS Presentation</Application>
  <PresentationFormat>On-screen Show (16:9)</PresentationFormat>
  <Paragraphs>28</Paragraphs>
  <Slides>11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.VnAvant</vt:lpstr>
      <vt:lpstr>HP001 4 hàng</vt:lpstr>
      <vt:lpstr>Segoe Print</vt:lpstr>
      <vt:lpstr>Times New Roman</vt:lpstr>
      <vt:lpstr>VNI-Kun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Thị Bẩy Trường T</cp:lastModifiedBy>
  <cp:revision>151</cp:revision>
  <dcterms:created xsi:type="dcterms:W3CDTF">2020-05-18T12:48:00Z</dcterms:created>
  <dcterms:modified xsi:type="dcterms:W3CDTF">2024-09-30T02:12:50Z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8CFA5F92A17E4DE8AB9C6E61A8714CEB_12</vt:lpwstr>
  </property>
  <property fmtid="{D5CDD505-2E9C-101B-9397-08002B2CF9AE}" pid="3" name="KSOProductBuildVer">
    <vt:lpwstr>2057-12.2.0.18586</vt:lpwstr>
  </property>
</Properties>
</file>