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CCFF"/>
    <a:srgbClr val="000000"/>
    <a:srgbClr val="3333CC"/>
    <a:srgbClr val="CC00CC"/>
    <a:srgbClr val="FFB600"/>
    <a:srgbClr val="CB0000"/>
    <a:srgbClr val="FFEFF1"/>
    <a:srgbClr val="FFEBEE"/>
    <a:srgbClr val="DD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2.jp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2.jp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0.jpg"/><Relationship Id="rId18" Type="http://schemas.microsoft.com/office/2007/relationships/hdphoto" Target="../media/hdphoto8.wdp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audio" Target="../media/audio2.wav"/><Relationship Id="rId17" Type="http://schemas.openxmlformats.org/officeDocument/2006/relationships/image" Target="../media/image33.png"/><Relationship Id="rId2" Type="http://schemas.openxmlformats.org/officeDocument/2006/relationships/tags" Target="../tags/tag21.xml"/><Relationship Id="rId16" Type="http://schemas.openxmlformats.org/officeDocument/2006/relationships/image" Target="../media/image32.png"/><Relationship Id="rId20" Type="http://schemas.microsoft.com/office/2007/relationships/hdphoto" Target="../media/hdphoto9.wdp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audio" Target="../media/audio1.wav"/><Relationship Id="rId5" Type="http://schemas.openxmlformats.org/officeDocument/2006/relationships/tags" Target="../tags/tag24.xml"/><Relationship Id="rId15" Type="http://schemas.microsoft.com/office/2007/relationships/hdphoto" Target="../media/hdphoto7.wdp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12.jp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2338402" y="2702425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VÀ EM</a:t>
            </a:r>
            <a:endParaRPr lang="zh-CN" alt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w="571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8930971" y="4020672"/>
            <a:ext cx="3368606" cy="2904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588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995059" y="2286000"/>
            <a:ext cx="4587776" cy="3012144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48847" y="2823225"/>
            <a:ext cx="426139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988" y="2353235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9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023133" y="2257417"/>
            <a:ext cx="811428" cy="113649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821115" y="2203629"/>
            <a:ext cx="5686803" cy="1278151"/>
          </a:xfrm>
          <a:prstGeom prst="roundRect">
            <a:avLst/>
          </a:prstGeom>
          <a:solidFill>
            <a:srgbClr val="FFB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759" y="2203629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821114" y="3669360"/>
            <a:ext cx="5686803" cy="7681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21113" y="4625110"/>
            <a:ext cx="5686803" cy="768170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3561156"/>
            <a:ext cx="625708" cy="8763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4545733"/>
            <a:ext cx="605126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5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8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62751" y="1984740"/>
            <a:ext cx="7961696" cy="3999202"/>
            <a:chOff x="1962751" y="2132656"/>
            <a:chExt cx="7961696" cy="4139095"/>
          </a:xfrm>
        </p:grpSpPr>
        <p:sp>
          <p:nvSpPr>
            <p:cNvPr id="6" name="Round Diagonal Corner Rectangle 5"/>
            <p:cNvSpPr/>
            <p:nvPr/>
          </p:nvSpPr>
          <p:spPr>
            <a:xfrm rot="10800000">
              <a:off x="2111188" y="2326340"/>
              <a:ext cx="7664824" cy="3724835"/>
            </a:xfrm>
            <a:prstGeom prst="round2Diag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9296494" y="2132656"/>
              <a:ext cx="627953" cy="575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1962751" y="5691361"/>
              <a:ext cx="619083" cy="580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380130" y="2722367"/>
              <a:ext cx="7073153" cy="2973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Do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/>
          <a:srcRect r="8529"/>
          <a:stretch/>
        </p:blipFill>
        <p:spPr>
          <a:xfrm>
            <a:off x="9892201" y="4652682"/>
            <a:ext cx="1658824" cy="17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495980" y="798760"/>
            <a:ext cx="7225368" cy="2412658"/>
            <a:chOff x="3329694" y="919783"/>
            <a:chExt cx="7225368" cy="2412658"/>
          </a:xfrm>
        </p:grpSpPr>
        <p:sp>
          <p:nvSpPr>
            <p:cNvPr id="36" name="Freeform 145">
              <a:extLst>
                <a:ext uri="{FF2B5EF4-FFF2-40B4-BE49-F238E27FC236}">
                  <a16:creationId xmlns:a16="http://schemas.microsoft.com/office/drawing/2014/main" id="{9986BAC4-0AEE-455A-937C-A1D46F57C386}"/>
                </a:ext>
              </a:extLst>
            </p:cNvPr>
            <p:cNvSpPr>
              <a:spLocks/>
            </p:cNvSpPr>
            <p:nvPr/>
          </p:nvSpPr>
          <p:spPr bwMode="auto">
            <a:xfrm rot="856826">
              <a:off x="3329694" y="919783"/>
              <a:ext cx="7225368" cy="241265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3972" y="1830193"/>
              <a:ext cx="53928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24036" y="2954455"/>
            <a:ext cx="8824322" cy="710662"/>
            <a:chOff x="1624036" y="2954455"/>
            <a:chExt cx="8824322" cy="710662"/>
          </a:xfrm>
        </p:grpSpPr>
        <p:grpSp>
          <p:nvGrpSpPr>
            <p:cNvPr id="20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1624036" y="2954455"/>
              <a:ext cx="8824322" cy="710662"/>
              <a:chOff x="1659016" y="1500188"/>
              <a:chExt cx="4918223" cy="414984"/>
            </a:xfrm>
          </p:grpSpPr>
          <p:sp>
            <p:nvSpPr>
              <p:cNvPr id="21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80496" y="1501708"/>
                <a:ext cx="396743" cy="4134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98734" y="1500188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016" y="1510828"/>
                <a:ext cx="354182" cy="3952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396894" y="3041808"/>
              <a:ext cx="727314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nào cũng soạn thảo được tệp trình chiếu.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9096" y="4086905"/>
            <a:ext cx="8779269" cy="734624"/>
            <a:chOff x="1669096" y="4086905"/>
            <a:chExt cx="8779269" cy="734624"/>
          </a:xfrm>
        </p:grpSpPr>
        <p:grpSp>
          <p:nvGrpSpPr>
            <p:cNvPr id="25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086905"/>
              <a:ext cx="8779269" cy="734624"/>
              <a:chOff x="1659281" y="2685857"/>
              <a:chExt cx="4917958" cy="414984"/>
            </a:xfrm>
          </p:grpSpPr>
          <p:sp>
            <p:nvSpPr>
              <p:cNvPr id="26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7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659281" y="2696497"/>
                <a:ext cx="354182" cy="396744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49027" y="4243002"/>
              <a:ext cx="6918882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</a:rPr>
                <a:t>Phần cứng máy tính quan trọng hơn phần mềm.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60132" y="5211167"/>
            <a:ext cx="8779269" cy="848241"/>
            <a:chOff x="1660132" y="5211167"/>
            <a:chExt cx="8779269" cy="848241"/>
          </a:xfrm>
        </p:grpSpPr>
        <p:grpSp>
          <p:nvGrpSpPr>
            <p:cNvPr id="51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0132" y="5211167"/>
              <a:ext cx="8779269" cy="771288"/>
              <a:chOff x="1659281" y="2685857"/>
              <a:chExt cx="4917958" cy="414984"/>
            </a:xfrm>
          </p:grpSpPr>
          <p:sp>
            <p:nvSpPr>
              <p:cNvPr id="52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3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720245"/>
                <a:ext cx="354182" cy="372995"/>
              </a:xfrm>
              <a:prstGeom prst="ellipse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CC00CC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CC00CC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35581" y="5228411"/>
              <a:ext cx="72075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chỉ hoạt động, làm việc được khi có đủ phần cứng và phần mềm cần thiết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6" b="98171" l="926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0039" y="5170825"/>
            <a:ext cx="945484" cy="7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3145" y="2753770"/>
            <a:ext cx="1092638" cy="10223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318" y="3842139"/>
            <a:ext cx="1092638" cy="1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Horizontal Scroll 1"/>
          <p:cNvSpPr/>
          <p:nvPr/>
        </p:nvSpPr>
        <p:spPr>
          <a:xfrm>
            <a:off x="2989305" y="1250859"/>
            <a:ext cx="7082542" cy="1209953"/>
          </a:xfrm>
          <a:prstGeom prst="horizontalScroll">
            <a:avLst/>
          </a:prstGeom>
          <a:solidFill>
            <a:srgbClr val="5B9BD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thực hiện: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Ghép Đặc điểm với Đối tượng cho phù hợp.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91" y="1316467"/>
            <a:ext cx="1232842" cy="110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852" y="2586845"/>
            <a:ext cx="2807773" cy="365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88" y="2586846"/>
            <a:ext cx="4250964" cy="36525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29027" y="4054288"/>
            <a:ext cx="1481361" cy="181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29027" y="4054288"/>
            <a:ext cx="1481361" cy="159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7065" y="3462619"/>
            <a:ext cx="1533323" cy="18198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77065" y="5033683"/>
            <a:ext cx="1533323" cy="2487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1810135" y="2070846"/>
            <a:ext cx="8364071" cy="3939988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cxnSp>
        <p:nvCxnSpPr>
          <p:cNvPr id="17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758583" y="2972339"/>
            <a:ext cx="0" cy="2572480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24110" y="2736582"/>
            <a:ext cx="5010176" cy="29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40148" y="1761877"/>
            <a:ext cx="3828085" cy="672035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0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3952" y="1778850"/>
              <a:ext cx="286649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1" y="2953718"/>
            <a:ext cx="2637532" cy="23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080677" y="2081080"/>
            <a:ext cx="7069544" cy="2791171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/>
              <a:t>Máy tính bao gồm phần cứng và phần mềm. Phần mềm được lưu trữ trong phần cứng và điều khiển phần cứng hoạt động.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4069" y="2178424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767" y="1815354"/>
            <a:ext cx="7476564" cy="29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CỨNG VÀ PHẦN MỀM MÁY TÍNH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 rot="209852">
            <a:off x="2243307" y="1812196"/>
            <a:ext cx="7225193" cy="3033920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4759" y="2399177"/>
            <a:ext cx="495286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76" y="4394580"/>
            <a:ext cx="3447300" cy="232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190097" y="4506065"/>
            <a:ext cx="1525808" cy="21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284643" y="1607128"/>
            <a:ext cx="7225193" cy="2620486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3244" y="2098720"/>
            <a:ext cx="520343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299279" y="4144456"/>
            <a:ext cx="1525808" cy="21370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24762" y="4371727"/>
            <a:ext cx="2744953" cy="2240446"/>
            <a:chOff x="4524762" y="4371727"/>
            <a:chExt cx="2744953" cy="22404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4762" y="4371727"/>
              <a:ext cx="2744953" cy="2240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6519071" y="4745491"/>
              <a:ext cx="459270" cy="2209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465325" y="4663932"/>
            <a:ext cx="4490114" cy="1641338"/>
            <a:chOff x="7465325" y="4445564"/>
            <a:chExt cx="4490114" cy="16413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5325" y="4445564"/>
              <a:ext cx="4490114" cy="1641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6676" y="5836756"/>
              <a:ext cx="3443227" cy="250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035" t="7568" r="4394" b="3327"/>
          <a:stretch/>
        </p:blipFill>
        <p:spPr>
          <a:xfrm>
            <a:off x="11067532" y="5816052"/>
            <a:ext cx="1013839" cy="946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933" y="5030004"/>
            <a:ext cx="952507" cy="79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3118" y="5324833"/>
            <a:ext cx="990491" cy="1115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17060" y="2043952"/>
            <a:ext cx="8296834" cy="3993777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73878" y="2784081"/>
            <a:ext cx="0" cy="3004675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34546" y="2916268"/>
            <a:ext cx="4542868" cy="288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52425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15909" y="2093677"/>
            <a:ext cx="4459352" cy="564150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5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3952" y="1778850"/>
              <a:ext cx="336823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  <p:sp>
        <p:nvSpPr>
          <p:cNvPr id="27" name="矩形 3">
            <a:extLst>
              <a:ext uri="{FF2B5EF4-FFF2-40B4-BE49-F238E27FC236}">
                <a16:creationId xmlns:a16="http://schemas.microsoft.com/office/drawing/2014/main" id="{5DE60EE3-FD9E-41F7-BB18-9E6EC0A15A38}"/>
              </a:ext>
            </a:extLst>
          </p:cNvPr>
          <p:cNvSpPr/>
          <p:nvPr/>
        </p:nvSpPr>
        <p:spPr>
          <a:xfrm>
            <a:off x="2238231" y="2959356"/>
            <a:ext cx="3140743" cy="2745410"/>
          </a:xfrm>
          <a:prstGeom prst="rect">
            <a:avLst/>
          </a:prstGeom>
          <a:solidFill>
            <a:srgbClr val="E38F9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rPr>
              <a:t>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8" name="图片占位符 7">
            <a:extLst>
              <a:ext uri="{FF2B5EF4-FFF2-40B4-BE49-F238E27FC236}">
                <a16:creationId xmlns:a16="http://schemas.microsoft.com/office/drawing/2014/main" id="{8341C9B0-3DEE-4B35-B24D-09EEE0FFA1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4560"/>
          <a:stretch>
            <a:fillRect/>
          </a:stretch>
        </p:blipFill>
        <p:spPr>
          <a:xfrm>
            <a:off x="2409211" y="3092501"/>
            <a:ext cx="2823940" cy="2486719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96492" y="2394773"/>
            <a:ext cx="2961561" cy="2879678"/>
            <a:chOff x="8011231" y="2497543"/>
            <a:chExt cx="2961561" cy="2879678"/>
          </a:xfrm>
        </p:grpSpPr>
        <p:sp>
          <p:nvSpPr>
            <p:cNvPr id="16" name="Oval 15"/>
            <p:cNvSpPr/>
            <p:nvPr/>
          </p:nvSpPr>
          <p:spPr>
            <a:xfrm>
              <a:off x="8011231" y="2497543"/>
              <a:ext cx="2961561" cy="287967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7035" t="7568" r="4394" b="3327"/>
            <a:stretch/>
          </p:blipFill>
          <p:spPr>
            <a:xfrm>
              <a:off x="9347909" y="3809831"/>
              <a:ext cx="1116804" cy="1042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23846" y="2996487"/>
              <a:ext cx="985295" cy="8202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254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48903" y="3359556"/>
              <a:ext cx="990491" cy="111534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77613" y="2462610"/>
            <a:ext cx="6038034" cy="2634820"/>
            <a:chOff x="989072" y="1717483"/>
            <a:chExt cx="6232524" cy="2753822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989072" y="1717483"/>
              <a:ext cx="6232524" cy="2753822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241" y="2105247"/>
              <a:ext cx="5924523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3333CC"/>
                  </a:solidFill>
                </a:rPr>
                <a:t>không thể nhìn thấy hình dạng hay chạm tay vào phần mềm, nhưng có thể thấy được kết quả hoạt động của nó thông qua phần cứng máy tính.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04198">
            <a:off x="10192416" y="4121826"/>
            <a:ext cx="462574" cy="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7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46662" y="2252169"/>
            <a:ext cx="5224529" cy="3409043"/>
            <a:chOff x="1346662" y="2252169"/>
            <a:chExt cx="5224529" cy="3409043"/>
          </a:xfrm>
          <a:solidFill>
            <a:srgbClr val="FFEFF1"/>
          </a:solidFill>
        </p:grpSpPr>
        <p:sp>
          <p:nvSpPr>
            <p:cNvPr id="58" name="Rounded Rectangle 57"/>
            <p:cNvSpPr/>
            <p:nvPr/>
          </p:nvSpPr>
          <p:spPr>
            <a:xfrm>
              <a:off x="1346662" y="2252169"/>
              <a:ext cx="5224529" cy="3409043"/>
            </a:xfrm>
            <a:prstGeom prst="roundRect">
              <a:avLst/>
            </a:prstGeom>
            <a:grpFill/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7877" y="2765874"/>
              <a:ext cx="4561016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1.2.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167040-DE4D-2BAD-33C6-6FEDE2F0B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924" y="2224873"/>
            <a:ext cx="6075220" cy="4066009"/>
            <a:chOff x="1346662" y="2228327"/>
            <a:chExt cx="5224529" cy="3551449"/>
          </a:xfrm>
        </p:grpSpPr>
        <p:sp>
          <p:nvSpPr>
            <p:cNvPr id="58" name="Rounded Rectangle 57"/>
            <p:cNvSpPr/>
            <p:nvPr/>
          </p:nvSpPr>
          <p:spPr>
            <a:xfrm>
              <a:off x="1346662" y="2228327"/>
              <a:ext cx="5224529" cy="3551449"/>
            </a:xfrm>
            <a:prstGeom prst="roundRect">
              <a:avLst/>
            </a:prstGeom>
            <a:solidFill>
              <a:srgbClr val="FFEFF1"/>
            </a:solidFill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3483" y="2789715"/>
              <a:ext cx="4947318" cy="2986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342900" indent="-342900" algn="just">
                <a:lnSpc>
                  <a:spcPct val="120000"/>
                </a:lnSpc>
                <a:spcAft>
                  <a:spcPts val="12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6" y="1845200"/>
            <a:ext cx="1232842" cy="1104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9E5586-DCF7-1DC8-AABC-807D965A4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70882" y="1917718"/>
            <a:ext cx="7217923" cy="3872234"/>
            <a:chOff x="1001229" y="1837210"/>
            <a:chExt cx="4887391" cy="2532737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1001229" y="1837210"/>
              <a:ext cx="4887391" cy="253273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9794" y="2506948"/>
              <a:ext cx="4590260" cy="1193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667" l="3704" r="95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21275">
            <a:off x="7946300" y="2228842"/>
            <a:ext cx="1207953" cy="838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99" b="97468" l="0" r="99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13320">
            <a:off x="2930182" y="4542109"/>
            <a:ext cx="1228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632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Dương Thị</cp:lastModifiedBy>
  <cp:revision>66</cp:revision>
  <dcterms:created xsi:type="dcterms:W3CDTF">2023-02-06T08:51:07Z</dcterms:created>
  <dcterms:modified xsi:type="dcterms:W3CDTF">2024-09-30T03:59:04Z</dcterms:modified>
</cp:coreProperties>
</file>