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D8"/>
    <a:srgbClr val="FFE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364" autoAdjust="0"/>
  </p:normalViewPr>
  <p:slideViewPr>
    <p:cSldViewPr snapToGrid="0">
      <p:cViewPr varScale="1">
        <p:scale>
          <a:sx n="71" d="100"/>
          <a:sy n="71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7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2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9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5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239CC-1369-45DC-AF3E-DFF3F4E7532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E3DF-E419-46C3-ACB7-CC3E56107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3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29552" y="0"/>
            <a:ext cx="12162448" cy="6857999"/>
            <a:chOff x="479485" y="823689"/>
            <a:chExt cx="7529450" cy="5424851"/>
          </a:xfrm>
        </p:grpSpPr>
        <p:pic>
          <p:nvPicPr>
            <p:cNvPr id="7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85" y="823689"/>
              <a:ext cx="7529450" cy="5424851"/>
            </a:xfrm>
            <a:prstGeom prst="rect">
              <a:avLst/>
            </a:prstGeom>
          </p:spPr>
        </p:pic>
        <p:pic>
          <p:nvPicPr>
            <p:cNvPr id="8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168" y="2563088"/>
              <a:ext cx="1079884" cy="1128277"/>
            </a:xfrm>
            <a:prstGeom prst="rect">
              <a:avLst/>
            </a:prstGeom>
          </p:spPr>
        </p:pic>
        <p:sp>
          <p:nvSpPr>
            <p:cNvPr id="9" name="object 5"/>
            <p:cNvSpPr/>
            <p:nvPr/>
          </p:nvSpPr>
          <p:spPr>
            <a:xfrm>
              <a:off x="5287914" y="823689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70" h="281940">
                  <a:moveTo>
                    <a:pt x="433051" y="249744"/>
                  </a:moveTo>
                  <a:lnTo>
                    <a:pt x="431869" y="261859"/>
                  </a:lnTo>
                  <a:lnTo>
                    <a:pt x="427959" y="275021"/>
                  </a:lnTo>
                  <a:lnTo>
                    <a:pt x="420776" y="281727"/>
                  </a:lnTo>
                  <a:lnTo>
                    <a:pt x="409774" y="274475"/>
                  </a:lnTo>
                  <a:lnTo>
                    <a:pt x="404409" y="267482"/>
                  </a:lnTo>
                  <a:lnTo>
                    <a:pt x="399226" y="260352"/>
                  </a:lnTo>
                  <a:lnTo>
                    <a:pt x="394225" y="253131"/>
                  </a:lnTo>
                  <a:lnTo>
                    <a:pt x="389406" y="245864"/>
                  </a:lnTo>
                  <a:lnTo>
                    <a:pt x="362621" y="210069"/>
                  </a:lnTo>
                  <a:lnTo>
                    <a:pt x="331517" y="179185"/>
                  </a:lnTo>
                  <a:lnTo>
                    <a:pt x="296866" y="152301"/>
                  </a:lnTo>
                  <a:lnTo>
                    <a:pt x="259442" y="128509"/>
                  </a:lnTo>
                  <a:lnTo>
                    <a:pt x="208849" y="102420"/>
                  </a:lnTo>
                  <a:lnTo>
                    <a:pt x="156211" y="82379"/>
                  </a:lnTo>
                  <a:lnTo>
                    <a:pt x="101844" y="67338"/>
                  </a:lnTo>
                  <a:lnTo>
                    <a:pt x="38067" y="54707"/>
                  </a:lnTo>
                  <a:lnTo>
                    <a:pt x="30066" y="52979"/>
                  </a:lnTo>
                  <a:lnTo>
                    <a:pt x="22064" y="51070"/>
                  </a:lnTo>
                  <a:lnTo>
                    <a:pt x="14063" y="48978"/>
                  </a:lnTo>
                  <a:lnTo>
                    <a:pt x="5334" y="46554"/>
                  </a:lnTo>
                  <a:lnTo>
                    <a:pt x="0" y="40250"/>
                  </a:lnTo>
                  <a:lnTo>
                    <a:pt x="0" y="30551"/>
                  </a:lnTo>
                  <a:lnTo>
                    <a:pt x="7448" y="14320"/>
                  </a:lnTo>
                  <a:lnTo>
                    <a:pt x="27580" y="4728"/>
                  </a:lnTo>
                  <a:lnTo>
                    <a:pt x="55987" y="409"/>
                  </a:lnTo>
                  <a:lnTo>
                    <a:pt x="88259" y="0"/>
                  </a:lnTo>
                  <a:lnTo>
                    <a:pt x="113210" y="1348"/>
                  </a:lnTo>
                  <a:lnTo>
                    <a:pt x="154203" y="5864"/>
                  </a:lnTo>
                  <a:lnTo>
                    <a:pt x="219942" y="20496"/>
                  </a:lnTo>
                  <a:lnTo>
                    <a:pt x="271869" y="40553"/>
                  </a:lnTo>
                  <a:lnTo>
                    <a:pt x="320249" y="67974"/>
                  </a:lnTo>
                  <a:lnTo>
                    <a:pt x="363219" y="102807"/>
                  </a:lnTo>
                  <a:lnTo>
                    <a:pt x="398681" y="145421"/>
                  </a:lnTo>
                  <a:lnTo>
                    <a:pt x="422867" y="194945"/>
                  </a:lnTo>
                  <a:lnTo>
                    <a:pt x="432073" y="235862"/>
                  </a:lnTo>
                  <a:lnTo>
                    <a:pt x="433051" y="249744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2345" y="1004087"/>
              <a:ext cx="237135" cy="153362"/>
            </a:xfrm>
            <a:prstGeom prst="rect">
              <a:avLst/>
            </a:prstGeom>
          </p:spPr>
        </p:pic>
      </p:grpSp>
      <p:pic>
        <p:nvPicPr>
          <p:cNvPr id="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87767" cy="65183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Google Shape;85;p1"/>
          <p:cNvSpPr txBox="1"/>
          <p:nvPr/>
        </p:nvSpPr>
        <p:spPr>
          <a:xfrm>
            <a:off x="2043100" y="1489166"/>
            <a:ext cx="8101566" cy="390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B05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6000" b="1" i="0" u="none" strike="noStrike" cap="none" dirty="0">
                <a:solidFill>
                  <a:srgbClr val="00B050"/>
                </a:solidFill>
                <a:latin typeface="UTM Avo" panose="02040603050506020204" pitchFamily="18" charset="0"/>
                <a:sym typeface="Arial"/>
              </a:rPr>
              <a:t> 3</a:t>
            </a:r>
            <a:endParaRPr sz="60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B050"/>
                </a:solidFill>
                <a:latin typeface="UTM Avo" panose="02040603050506020204" pitchFamily="18" charset="0"/>
                <a:sym typeface="Arial"/>
              </a:rPr>
              <a:t>Phòng tránh ngộ độc khi ở </a:t>
            </a:r>
            <a:r>
              <a:rPr lang="en-US" sz="6000" b="1" i="0" u="none" strike="noStrike" cap="none" dirty="0" smtClean="0">
                <a:solidFill>
                  <a:srgbClr val="00B050"/>
                </a:solidFill>
                <a:latin typeface="UTM Avo" panose="02040603050506020204" pitchFamily="18" charset="0"/>
                <a:sym typeface="Arial"/>
              </a:rPr>
              <a:t>nhà </a:t>
            </a:r>
            <a:r>
              <a:rPr lang="en-US" sz="6000" b="1" dirty="0" smtClean="0">
                <a:solidFill>
                  <a:srgbClr val="00B050"/>
                </a:solidFill>
                <a:latin typeface="UTM Avo" panose="02040603050506020204" pitchFamily="18" charset="0"/>
              </a:rPr>
              <a:t>(Tiết 1)</a:t>
            </a:r>
            <a:endParaRPr sz="6000" b="1" i="0" u="none" strike="noStrike" cap="none" dirty="0">
              <a:solidFill>
                <a:srgbClr val="00B050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37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object 2"/>
          <p:cNvGrpSpPr/>
          <p:nvPr/>
        </p:nvGrpSpPr>
        <p:grpSpPr>
          <a:xfrm>
            <a:off x="0" y="0"/>
            <a:ext cx="12191999" cy="6858000"/>
            <a:chOff x="33399" y="0"/>
            <a:chExt cx="7529830" cy="5425440"/>
          </a:xfrm>
        </p:grpSpPr>
        <p:pic>
          <p:nvPicPr>
            <p:cNvPr id="3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99" y="0"/>
              <a:ext cx="7529450" cy="5424851"/>
            </a:xfrm>
            <a:prstGeom prst="rect">
              <a:avLst/>
            </a:prstGeom>
          </p:spPr>
        </p:pic>
        <p:sp>
          <p:nvSpPr>
            <p:cNvPr id="36" name="object 4"/>
            <p:cNvSpPr/>
            <p:nvPr/>
          </p:nvSpPr>
          <p:spPr>
            <a:xfrm>
              <a:off x="381694" y="375136"/>
              <a:ext cx="6291580" cy="4123690"/>
            </a:xfrm>
            <a:custGeom>
              <a:avLst/>
              <a:gdLst/>
              <a:ahLst/>
              <a:cxnLst/>
              <a:rect l="l" t="t" r="r" b="b"/>
              <a:pathLst>
                <a:path w="6291580" h="4123690">
                  <a:moveTo>
                    <a:pt x="4672189" y="3726735"/>
                  </a:moveTo>
                  <a:lnTo>
                    <a:pt x="4643999" y="3698645"/>
                  </a:lnTo>
                  <a:lnTo>
                    <a:pt x="4675434" y="3666057"/>
                  </a:lnTo>
                  <a:lnTo>
                    <a:pt x="4705814" y="3632430"/>
                  </a:lnTo>
                  <a:lnTo>
                    <a:pt x="4735141" y="3597763"/>
                  </a:lnTo>
                  <a:lnTo>
                    <a:pt x="4763414" y="3562056"/>
                  </a:lnTo>
                  <a:lnTo>
                    <a:pt x="4776482" y="3544997"/>
                  </a:lnTo>
                  <a:lnTo>
                    <a:pt x="4839728" y="3551988"/>
                  </a:lnTo>
                  <a:lnTo>
                    <a:pt x="4836055" y="3585221"/>
                  </a:lnTo>
                  <a:lnTo>
                    <a:pt x="4793666" y="3585221"/>
                  </a:lnTo>
                  <a:lnTo>
                    <a:pt x="4792546" y="3595339"/>
                  </a:lnTo>
                  <a:lnTo>
                    <a:pt x="4770301" y="3619500"/>
                  </a:lnTo>
                  <a:lnTo>
                    <a:pt x="4745680" y="3644900"/>
                  </a:lnTo>
                  <a:lnTo>
                    <a:pt x="4719812" y="3683000"/>
                  </a:lnTo>
                  <a:lnTo>
                    <a:pt x="4692686" y="3708400"/>
                  </a:lnTo>
                  <a:lnTo>
                    <a:pt x="4672189" y="3726735"/>
                  </a:lnTo>
                  <a:close/>
                </a:path>
                <a:path w="6291580" h="4123690">
                  <a:moveTo>
                    <a:pt x="4835073" y="3594100"/>
                  </a:moveTo>
                  <a:lnTo>
                    <a:pt x="4805252" y="3594100"/>
                  </a:lnTo>
                  <a:lnTo>
                    <a:pt x="4793666" y="3585221"/>
                  </a:lnTo>
                  <a:lnTo>
                    <a:pt x="4836055" y="3585221"/>
                  </a:lnTo>
                  <a:lnTo>
                    <a:pt x="4835073" y="3594100"/>
                  </a:lnTo>
                  <a:close/>
                </a:path>
                <a:path w="6291580" h="4123690">
                  <a:moveTo>
                    <a:pt x="4467031" y="3898610"/>
                  </a:moveTo>
                  <a:lnTo>
                    <a:pt x="4443812" y="3864132"/>
                  </a:lnTo>
                  <a:lnTo>
                    <a:pt x="4489191" y="3832162"/>
                  </a:lnTo>
                  <a:lnTo>
                    <a:pt x="4533274" y="3798231"/>
                  </a:lnTo>
                  <a:lnTo>
                    <a:pt x="4576059" y="3762339"/>
                  </a:lnTo>
                  <a:lnTo>
                    <a:pt x="4617548" y="3724486"/>
                  </a:lnTo>
                  <a:lnTo>
                    <a:pt x="4647230" y="3755703"/>
                  </a:lnTo>
                  <a:lnTo>
                    <a:pt x="4603645" y="3797300"/>
                  </a:lnTo>
                  <a:lnTo>
                    <a:pt x="4571372" y="3822700"/>
                  </a:lnTo>
                  <a:lnTo>
                    <a:pt x="4537784" y="3848100"/>
                  </a:lnTo>
                  <a:lnTo>
                    <a:pt x="4502870" y="3873500"/>
                  </a:lnTo>
                  <a:lnTo>
                    <a:pt x="4467031" y="3898610"/>
                  </a:lnTo>
                  <a:close/>
                </a:path>
                <a:path w="6291580" h="4123690">
                  <a:moveTo>
                    <a:pt x="4231818" y="4022634"/>
                  </a:moveTo>
                  <a:lnTo>
                    <a:pt x="4216689" y="3986090"/>
                  </a:lnTo>
                  <a:lnTo>
                    <a:pt x="4267486" y="3963766"/>
                  </a:lnTo>
                  <a:lnTo>
                    <a:pt x="4317196" y="3939314"/>
                  </a:lnTo>
                  <a:lnTo>
                    <a:pt x="4365821" y="3912735"/>
                  </a:lnTo>
                  <a:lnTo>
                    <a:pt x="4413361" y="3884030"/>
                  </a:lnTo>
                  <a:lnTo>
                    <a:pt x="4435917" y="3919638"/>
                  </a:lnTo>
                  <a:lnTo>
                    <a:pt x="4429016" y="3924300"/>
                  </a:lnTo>
                  <a:lnTo>
                    <a:pt x="4390054" y="3949700"/>
                  </a:lnTo>
                  <a:lnTo>
                    <a:pt x="4349720" y="3975100"/>
                  </a:lnTo>
                  <a:lnTo>
                    <a:pt x="4308002" y="3987800"/>
                  </a:lnTo>
                  <a:lnTo>
                    <a:pt x="4264890" y="4013200"/>
                  </a:lnTo>
                  <a:lnTo>
                    <a:pt x="4231818" y="4022634"/>
                  </a:lnTo>
                  <a:close/>
                </a:path>
                <a:path w="6291580" h="4123690">
                  <a:moveTo>
                    <a:pt x="3976234" y="4102112"/>
                  </a:moveTo>
                  <a:lnTo>
                    <a:pt x="3968077" y="4061271"/>
                  </a:lnTo>
                  <a:lnTo>
                    <a:pt x="4022914" y="4049155"/>
                  </a:lnTo>
                  <a:lnTo>
                    <a:pt x="4076814" y="4034895"/>
                  </a:lnTo>
                  <a:lnTo>
                    <a:pt x="4129778" y="4018490"/>
                  </a:lnTo>
                  <a:lnTo>
                    <a:pt x="4181808" y="3999940"/>
                  </a:lnTo>
                  <a:lnTo>
                    <a:pt x="4196672" y="4039004"/>
                  </a:lnTo>
                  <a:lnTo>
                    <a:pt x="4174435" y="4051300"/>
                  </a:lnTo>
                  <a:lnTo>
                    <a:pt x="4078264" y="4076700"/>
                  </a:lnTo>
                  <a:lnTo>
                    <a:pt x="3976234" y="4102112"/>
                  </a:lnTo>
                  <a:close/>
                </a:path>
                <a:path w="6291580" h="4123690">
                  <a:moveTo>
                    <a:pt x="3887090" y="4123102"/>
                  </a:moveTo>
                  <a:lnTo>
                    <a:pt x="3710389" y="4123102"/>
                  </a:lnTo>
                  <a:lnTo>
                    <a:pt x="3709654" y="4089094"/>
                  </a:lnTo>
                  <a:lnTo>
                    <a:pt x="3766570" y="4086836"/>
                  </a:lnTo>
                  <a:lnTo>
                    <a:pt x="3822691" y="4082550"/>
                  </a:lnTo>
                  <a:lnTo>
                    <a:pt x="3878016" y="4076235"/>
                  </a:lnTo>
                  <a:lnTo>
                    <a:pt x="3932548" y="4067891"/>
                  </a:lnTo>
                  <a:lnTo>
                    <a:pt x="3939944" y="4110657"/>
                  </a:lnTo>
                  <a:lnTo>
                    <a:pt x="3887090" y="4123102"/>
                  </a:lnTo>
                  <a:close/>
                </a:path>
                <a:path w="6291580" h="4123690">
                  <a:moveTo>
                    <a:pt x="3672188" y="4123102"/>
                  </a:moveTo>
                  <a:lnTo>
                    <a:pt x="3495022" y="4123102"/>
                  </a:lnTo>
                  <a:lnTo>
                    <a:pt x="3458532" y="4114800"/>
                  </a:lnTo>
                  <a:lnTo>
                    <a:pt x="3443154" y="4114800"/>
                  </a:lnTo>
                  <a:lnTo>
                    <a:pt x="3449317" y="4073549"/>
                  </a:lnTo>
                  <a:lnTo>
                    <a:pt x="3480042" y="4077778"/>
                  </a:lnTo>
                  <a:lnTo>
                    <a:pt x="3511153" y="4081349"/>
                  </a:lnTo>
                  <a:lnTo>
                    <a:pt x="3574532" y="4086512"/>
                  </a:lnTo>
                  <a:lnTo>
                    <a:pt x="3623645" y="4088704"/>
                  </a:lnTo>
                  <a:lnTo>
                    <a:pt x="3672230" y="4089475"/>
                  </a:lnTo>
                  <a:lnTo>
                    <a:pt x="3672188" y="4123102"/>
                  </a:lnTo>
                  <a:close/>
                </a:path>
                <a:path w="6291580" h="4123690">
                  <a:moveTo>
                    <a:pt x="3403962" y="4114602"/>
                  </a:moveTo>
                  <a:lnTo>
                    <a:pt x="3302942" y="4089400"/>
                  </a:lnTo>
                  <a:lnTo>
                    <a:pt x="3208107" y="4064000"/>
                  </a:lnTo>
                  <a:lnTo>
                    <a:pt x="3183255" y="4049988"/>
                  </a:lnTo>
                  <a:lnTo>
                    <a:pt x="3198276" y="4009455"/>
                  </a:lnTo>
                  <a:lnTo>
                    <a:pt x="3250416" y="4027442"/>
                  </a:lnTo>
                  <a:lnTo>
                    <a:pt x="3303478" y="4043111"/>
                  </a:lnTo>
                  <a:lnTo>
                    <a:pt x="3357460" y="4056463"/>
                  </a:lnTo>
                  <a:lnTo>
                    <a:pt x="3412360" y="4067501"/>
                  </a:lnTo>
                  <a:lnTo>
                    <a:pt x="3403962" y="4114602"/>
                  </a:lnTo>
                  <a:close/>
                </a:path>
                <a:path w="6291580" h="4123690">
                  <a:moveTo>
                    <a:pt x="3148818" y="4034453"/>
                  </a:moveTo>
                  <a:lnTo>
                    <a:pt x="3119449" y="4025900"/>
                  </a:lnTo>
                  <a:lnTo>
                    <a:pt x="3077184" y="4000500"/>
                  </a:lnTo>
                  <a:lnTo>
                    <a:pt x="3036161" y="3987800"/>
                  </a:lnTo>
                  <a:lnTo>
                    <a:pt x="2996281" y="3962400"/>
                  </a:lnTo>
                  <a:lnTo>
                    <a:pt x="2957441" y="3937000"/>
                  </a:lnTo>
                  <a:lnTo>
                    <a:pt x="2943501" y="3932328"/>
                  </a:lnTo>
                  <a:lnTo>
                    <a:pt x="2965580" y="3895860"/>
                  </a:lnTo>
                  <a:lnTo>
                    <a:pt x="3015459" y="3924821"/>
                  </a:lnTo>
                  <a:lnTo>
                    <a:pt x="3065198" y="3951211"/>
                  </a:lnTo>
                  <a:lnTo>
                    <a:pt x="3114796" y="3975031"/>
                  </a:lnTo>
                  <a:lnTo>
                    <a:pt x="3164252" y="3996282"/>
                  </a:lnTo>
                  <a:lnTo>
                    <a:pt x="3148818" y="4034453"/>
                  </a:lnTo>
                  <a:close/>
                </a:path>
                <a:path w="6291580" h="4123690">
                  <a:moveTo>
                    <a:pt x="2718700" y="3938046"/>
                  </a:moveTo>
                  <a:lnTo>
                    <a:pt x="2699080" y="3895231"/>
                  </a:lnTo>
                  <a:lnTo>
                    <a:pt x="2729844" y="3880757"/>
                  </a:lnTo>
                  <a:lnTo>
                    <a:pt x="2761571" y="3865093"/>
                  </a:lnTo>
                  <a:lnTo>
                    <a:pt x="2794259" y="3848242"/>
                  </a:lnTo>
                  <a:lnTo>
                    <a:pt x="2827906" y="3830204"/>
                  </a:lnTo>
                  <a:lnTo>
                    <a:pt x="2848518" y="3818946"/>
                  </a:lnTo>
                  <a:lnTo>
                    <a:pt x="2884680" y="3843848"/>
                  </a:lnTo>
                  <a:lnTo>
                    <a:pt x="2901298" y="3855005"/>
                  </a:lnTo>
                  <a:lnTo>
                    <a:pt x="2914446" y="3863647"/>
                  </a:lnTo>
                  <a:lnTo>
                    <a:pt x="2846165" y="3863647"/>
                  </a:lnTo>
                  <a:lnTo>
                    <a:pt x="2837466" y="3876216"/>
                  </a:lnTo>
                  <a:lnTo>
                    <a:pt x="2805494" y="3886200"/>
                  </a:lnTo>
                  <a:lnTo>
                    <a:pt x="2764230" y="3911600"/>
                  </a:lnTo>
                  <a:lnTo>
                    <a:pt x="2722232" y="3937000"/>
                  </a:lnTo>
                  <a:lnTo>
                    <a:pt x="2718700" y="3938046"/>
                  </a:lnTo>
                  <a:close/>
                </a:path>
                <a:path w="6291580" h="4123690">
                  <a:moveTo>
                    <a:pt x="2908218" y="3916538"/>
                  </a:moveTo>
                  <a:lnTo>
                    <a:pt x="2882485" y="3898900"/>
                  </a:lnTo>
                  <a:lnTo>
                    <a:pt x="2854859" y="3879579"/>
                  </a:lnTo>
                  <a:lnTo>
                    <a:pt x="2846165" y="3863647"/>
                  </a:lnTo>
                  <a:lnTo>
                    <a:pt x="2914446" y="3863647"/>
                  </a:lnTo>
                  <a:lnTo>
                    <a:pt x="2917691" y="3865780"/>
                  </a:lnTo>
                  <a:lnTo>
                    <a:pt x="2933862" y="3876172"/>
                  </a:lnTo>
                  <a:lnTo>
                    <a:pt x="2908218" y="3916538"/>
                  </a:lnTo>
                  <a:close/>
                </a:path>
                <a:path w="6291580" h="4123690">
                  <a:moveTo>
                    <a:pt x="2230354" y="4064000"/>
                  </a:moveTo>
                  <a:lnTo>
                    <a:pt x="2201038" y="4064000"/>
                  </a:lnTo>
                  <a:lnTo>
                    <a:pt x="2198503" y="4020742"/>
                  </a:lnTo>
                  <a:lnTo>
                    <a:pt x="2255596" y="4016300"/>
                  </a:lnTo>
                  <a:lnTo>
                    <a:pt x="2311634" y="4009731"/>
                  </a:lnTo>
                  <a:lnTo>
                    <a:pt x="2366618" y="4001034"/>
                  </a:lnTo>
                  <a:lnTo>
                    <a:pt x="2420550" y="3990205"/>
                  </a:lnTo>
                  <a:lnTo>
                    <a:pt x="2429441" y="4030133"/>
                  </a:lnTo>
                  <a:lnTo>
                    <a:pt x="2342627" y="4051300"/>
                  </a:lnTo>
                  <a:lnTo>
                    <a:pt x="2287574" y="4051300"/>
                  </a:lnTo>
                  <a:lnTo>
                    <a:pt x="2230354" y="4064000"/>
                  </a:lnTo>
                  <a:close/>
                </a:path>
                <a:path w="6291580" h="4123690">
                  <a:moveTo>
                    <a:pt x="2163172" y="4064000"/>
                  </a:moveTo>
                  <a:lnTo>
                    <a:pt x="1944385" y="4064000"/>
                  </a:lnTo>
                  <a:lnTo>
                    <a:pt x="1932326" y="4061099"/>
                  </a:lnTo>
                  <a:lnTo>
                    <a:pt x="1936746" y="4015504"/>
                  </a:lnTo>
                  <a:lnTo>
                    <a:pt x="1979059" y="4019060"/>
                  </a:lnTo>
                  <a:lnTo>
                    <a:pt x="2021827" y="4021570"/>
                  </a:lnTo>
                  <a:lnTo>
                    <a:pt x="2065051" y="4023035"/>
                  </a:lnTo>
                  <a:lnTo>
                    <a:pt x="2161752" y="4023457"/>
                  </a:lnTo>
                  <a:lnTo>
                    <a:pt x="2163172" y="4064000"/>
                  </a:lnTo>
                  <a:close/>
                </a:path>
                <a:path w="6291580" h="4123690">
                  <a:moveTo>
                    <a:pt x="2161752" y="4023457"/>
                  </a:moveTo>
                  <a:lnTo>
                    <a:pt x="2108730" y="4023457"/>
                  </a:lnTo>
                  <a:lnTo>
                    <a:pt x="2135370" y="4023171"/>
                  </a:lnTo>
                  <a:lnTo>
                    <a:pt x="2161717" y="4022457"/>
                  </a:lnTo>
                  <a:lnTo>
                    <a:pt x="2161752" y="4023457"/>
                  </a:lnTo>
                  <a:close/>
                </a:path>
                <a:path w="6291580" h="4123690">
                  <a:moveTo>
                    <a:pt x="1894805" y="4052074"/>
                  </a:moveTo>
                  <a:lnTo>
                    <a:pt x="1891589" y="4051300"/>
                  </a:lnTo>
                  <a:lnTo>
                    <a:pt x="1839843" y="4051300"/>
                  </a:lnTo>
                  <a:lnTo>
                    <a:pt x="1691149" y="4013200"/>
                  </a:lnTo>
                  <a:lnTo>
                    <a:pt x="1670434" y="4007569"/>
                  </a:lnTo>
                  <a:lnTo>
                    <a:pt x="1681124" y="3968869"/>
                  </a:lnTo>
                  <a:lnTo>
                    <a:pt x="1734100" y="3982394"/>
                  </a:lnTo>
                  <a:lnTo>
                    <a:pt x="1788185" y="3994006"/>
                  </a:lnTo>
                  <a:lnTo>
                    <a:pt x="1843377" y="4003703"/>
                  </a:lnTo>
                  <a:lnTo>
                    <a:pt x="1899675" y="4011484"/>
                  </a:lnTo>
                  <a:lnTo>
                    <a:pt x="1894805" y="4052074"/>
                  </a:lnTo>
                  <a:close/>
                </a:path>
                <a:path w="6291580" h="4123690">
                  <a:moveTo>
                    <a:pt x="4689986" y="500264"/>
                  </a:moveTo>
                  <a:lnTo>
                    <a:pt x="4657073" y="456522"/>
                  </a:lnTo>
                  <a:lnTo>
                    <a:pt x="4621627" y="414862"/>
                  </a:lnTo>
                  <a:lnTo>
                    <a:pt x="4583649" y="375282"/>
                  </a:lnTo>
                  <a:lnTo>
                    <a:pt x="4543139" y="337784"/>
                  </a:lnTo>
                  <a:lnTo>
                    <a:pt x="4567053" y="310386"/>
                  </a:lnTo>
                  <a:lnTo>
                    <a:pt x="4576530" y="317500"/>
                  </a:lnTo>
                  <a:lnTo>
                    <a:pt x="4608770" y="355600"/>
                  </a:lnTo>
                  <a:lnTo>
                    <a:pt x="4639421" y="381000"/>
                  </a:lnTo>
                  <a:lnTo>
                    <a:pt x="4668486" y="419100"/>
                  </a:lnTo>
                  <a:lnTo>
                    <a:pt x="4695973" y="444500"/>
                  </a:lnTo>
                  <a:lnTo>
                    <a:pt x="4719646" y="479305"/>
                  </a:lnTo>
                  <a:lnTo>
                    <a:pt x="4689986" y="500264"/>
                  </a:lnTo>
                  <a:close/>
                </a:path>
                <a:path w="6291580" h="4123690">
                  <a:moveTo>
                    <a:pt x="4803219" y="712427"/>
                  </a:moveTo>
                  <a:lnTo>
                    <a:pt x="4774646" y="646325"/>
                  </a:lnTo>
                  <a:lnTo>
                    <a:pt x="4754848" y="606426"/>
                  </a:lnTo>
                  <a:lnTo>
                    <a:pt x="4733473" y="567851"/>
                  </a:lnTo>
                  <a:lnTo>
                    <a:pt x="4710522" y="530600"/>
                  </a:lnTo>
                  <a:lnTo>
                    <a:pt x="4740241" y="511320"/>
                  </a:lnTo>
                  <a:lnTo>
                    <a:pt x="4769020" y="558800"/>
                  </a:lnTo>
                  <a:lnTo>
                    <a:pt x="4790251" y="596900"/>
                  </a:lnTo>
                  <a:lnTo>
                    <a:pt x="4809931" y="635000"/>
                  </a:lnTo>
                  <a:lnTo>
                    <a:pt x="4828068" y="673100"/>
                  </a:lnTo>
                  <a:lnTo>
                    <a:pt x="4873218" y="673100"/>
                  </a:lnTo>
                  <a:lnTo>
                    <a:pt x="4874219" y="709134"/>
                  </a:lnTo>
                  <a:lnTo>
                    <a:pt x="4852190" y="709895"/>
                  </a:lnTo>
                  <a:lnTo>
                    <a:pt x="4803219" y="712427"/>
                  </a:lnTo>
                  <a:close/>
                </a:path>
                <a:path w="6291580" h="4123690">
                  <a:moveTo>
                    <a:pt x="5133699" y="723214"/>
                  </a:moveTo>
                  <a:lnTo>
                    <a:pt x="5078885" y="716589"/>
                  </a:lnTo>
                  <a:lnTo>
                    <a:pt x="5023601" y="711932"/>
                  </a:lnTo>
                  <a:lnTo>
                    <a:pt x="4967850" y="709245"/>
                  </a:lnTo>
                  <a:lnTo>
                    <a:pt x="4911633" y="708525"/>
                  </a:lnTo>
                  <a:lnTo>
                    <a:pt x="4911464" y="673100"/>
                  </a:lnTo>
                  <a:lnTo>
                    <a:pt x="4980974" y="673100"/>
                  </a:lnTo>
                  <a:lnTo>
                    <a:pt x="5030721" y="685800"/>
                  </a:lnTo>
                  <a:lnTo>
                    <a:pt x="5128183" y="685800"/>
                  </a:lnTo>
                  <a:lnTo>
                    <a:pt x="5138529" y="688579"/>
                  </a:lnTo>
                  <a:lnTo>
                    <a:pt x="5133699" y="723214"/>
                  </a:lnTo>
                  <a:close/>
                </a:path>
                <a:path w="6291580" h="4123690">
                  <a:moveTo>
                    <a:pt x="5386816" y="781975"/>
                  </a:moveTo>
                  <a:lnTo>
                    <a:pt x="5334104" y="765631"/>
                  </a:lnTo>
                  <a:lnTo>
                    <a:pt x="5280468" y="751321"/>
                  </a:lnTo>
                  <a:lnTo>
                    <a:pt x="5225909" y="739044"/>
                  </a:lnTo>
                  <a:lnTo>
                    <a:pt x="5170427" y="728800"/>
                  </a:lnTo>
                  <a:lnTo>
                    <a:pt x="5175426" y="698493"/>
                  </a:lnTo>
                  <a:lnTo>
                    <a:pt x="5222715" y="711200"/>
                  </a:lnTo>
                  <a:lnTo>
                    <a:pt x="5268800" y="711200"/>
                  </a:lnTo>
                  <a:lnTo>
                    <a:pt x="5314054" y="723900"/>
                  </a:lnTo>
                  <a:lnTo>
                    <a:pt x="5397966" y="748410"/>
                  </a:lnTo>
                  <a:lnTo>
                    <a:pt x="5386816" y="781975"/>
                  </a:lnTo>
                  <a:close/>
                </a:path>
                <a:path w="6291580" h="4123690">
                  <a:moveTo>
                    <a:pt x="5622855" y="887539"/>
                  </a:moveTo>
                  <a:lnTo>
                    <a:pt x="5574831" y="861172"/>
                  </a:lnTo>
                  <a:lnTo>
                    <a:pt x="5525271" y="836800"/>
                  </a:lnTo>
                  <a:lnTo>
                    <a:pt x="5474176" y="814424"/>
                  </a:lnTo>
                  <a:lnTo>
                    <a:pt x="5421544" y="794044"/>
                  </a:lnTo>
                  <a:lnTo>
                    <a:pt x="5434258" y="759010"/>
                  </a:lnTo>
                  <a:lnTo>
                    <a:pt x="5444493" y="762000"/>
                  </a:lnTo>
                  <a:lnTo>
                    <a:pt x="5486088" y="787400"/>
                  </a:lnTo>
                  <a:lnTo>
                    <a:pt x="5526687" y="800100"/>
                  </a:lnTo>
                  <a:lnTo>
                    <a:pt x="5566255" y="825500"/>
                  </a:lnTo>
                  <a:lnTo>
                    <a:pt x="5604760" y="838200"/>
                  </a:lnTo>
                  <a:lnTo>
                    <a:pt x="5638257" y="860943"/>
                  </a:lnTo>
                  <a:lnTo>
                    <a:pt x="5622855" y="887539"/>
                  </a:lnTo>
                  <a:close/>
                </a:path>
                <a:path w="6291580" h="4123690">
                  <a:moveTo>
                    <a:pt x="5829024" y="1041122"/>
                  </a:moveTo>
                  <a:lnTo>
                    <a:pt x="5788847" y="1004740"/>
                  </a:lnTo>
                  <a:lnTo>
                    <a:pt x="5746356" y="970176"/>
                  </a:lnTo>
                  <a:lnTo>
                    <a:pt x="5701551" y="937426"/>
                  </a:lnTo>
                  <a:lnTo>
                    <a:pt x="5654430" y="906492"/>
                  </a:lnTo>
                  <a:lnTo>
                    <a:pt x="5669295" y="882591"/>
                  </a:lnTo>
                  <a:lnTo>
                    <a:pt x="5678448" y="889000"/>
                  </a:lnTo>
                  <a:lnTo>
                    <a:pt x="5713564" y="901700"/>
                  </a:lnTo>
                  <a:lnTo>
                    <a:pt x="5747485" y="927100"/>
                  </a:lnTo>
                  <a:lnTo>
                    <a:pt x="5780176" y="952500"/>
                  </a:lnTo>
                  <a:lnTo>
                    <a:pt x="5811606" y="977900"/>
                  </a:lnTo>
                  <a:lnTo>
                    <a:pt x="5841741" y="1003300"/>
                  </a:lnTo>
                  <a:lnTo>
                    <a:pt x="5854454" y="1014509"/>
                  </a:lnTo>
                  <a:lnTo>
                    <a:pt x="5829024" y="1041122"/>
                  </a:lnTo>
                  <a:close/>
                </a:path>
                <a:path w="6291580" h="4123690">
                  <a:moveTo>
                    <a:pt x="5987243" y="1241014"/>
                  </a:moveTo>
                  <a:lnTo>
                    <a:pt x="5958995" y="1195346"/>
                  </a:lnTo>
                  <a:lnTo>
                    <a:pt x="5927544" y="1151110"/>
                  </a:lnTo>
                  <a:lnTo>
                    <a:pt x="5892891" y="1108306"/>
                  </a:lnTo>
                  <a:lnTo>
                    <a:pt x="5855036" y="1066935"/>
                  </a:lnTo>
                  <a:lnTo>
                    <a:pt x="5880375" y="1042342"/>
                  </a:lnTo>
                  <a:lnTo>
                    <a:pt x="5897992" y="1066800"/>
                  </a:lnTo>
                  <a:lnTo>
                    <a:pt x="5924043" y="1092200"/>
                  </a:lnTo>
                  <a:lnTo>
                    <a:pt x="5948667" y="1117600"/>
                  </a:lnTo>
                  <a:lnTo>
                    <a:pt x="5971829" y="1155700"/>
                  </a:lnTo>
                  <a:lnTo>
                    <a:pt x="5993498" y="1181100"/>
                  </a:lnTo>
                  <a:lnTo>
                    <a:pt x="6013641" y="1219200"/>
                  </a:lnTo>
                  <a:lnTo>
                    <a:pt x="6017066" y="1223882"/>
                  </a:lnTo>
                  <a:lnTo>
                    <a:pt x="5987243" y="1241014"/>
                  </a:lnTo>
                  <a:close/>
                </a:path>
                <a:path w="6291580" h="4123690">
                  <a:moveTo>
                    <a:pt x="6075150" y="1477653"/>
                  </a:moveTo>
                  <a:lnTo>
                    <a:pt x="6063432" y="1425213"/>
                  </a:lnTo>
                  <a:lnTo>
                    <a:pt x="6047769" y="1373605"/>
                  </a:lnTo>
                  <a:lnTo>
                    <a:pt x="6028160" y="1322832"/>
                  </a:lnTo>
                  <a:lnTo>
                    <a:pt x="6004607" y="1272894"/>
                  </a:lnTo>
                  <a:lnTo>
                    <a:pt x="6037320" y="1256029"/>
                  </a:lnTo>
                  <a:lnTo>
                    <a:pt x="6049213" y="1282700"/>
                  </a:lnTo>
                  <a:lnTo>
                    <a:pt x="6064576" y="1320800"/>
                  </a:lnTo>
                  <a:lnTo>
                    <a:pt x="6078280" y="1346200"/>
                  </a:lnTo>
                  <a:lnTo>
                    <a:pt x="6090292" y="1384300"/>
                  </a:lnTo>
                  <a:lnTo>
                    <a:pt x="6100579" y="1422400"/>
                  </a:lnTo>
                  <a:lnTo>
                    <a:pt x="6109107" y="1460500"/>
                  </a:lnTo>
                  <a:lnTo>
                    <a:pt x="6110972" y="1471050"/>
                  </a:lnTo>
                  <a:lnTo>
                    <a:pt x="6075150" y="1477653"/>
                  </a:lnTo>
                  <a:close/>
                </a:path>
                <a:path w="6291580" h="4123690">
                  <a:moveTo>
                    <a:pt x="6115197" y="1736185"/>
                  </a:moveTo>
                  <a:lnTo>
                    <a:pt x="6076016" y="1729370"/>
                  </a:lnTo>
                  <a:lnTo>
                    <a:pt x="6083405" y="1675123"/>
                  </a:lnTo>
                  <a:lnTo>
                    <a:pt x="6086665" y="1621053"/>
                  </a:lnTo>
                  <a:lnTo>
                    <a:pt x="6085797" y="1567164"/>
                  </a:lnTo>
                  <a:lnTo>
                    <a:pt x="6080798" y="1513457"/>
                  </a:lnTo>
                  <a:lnTo>
                    <a:pt x="6117141" y="1508669"/>
                  </a:lnTo>
                  <a:lnTo>
                    <a:pt x="6120755" y="1536700"/>
                  </a:lnTo>
                  <a:lnTo>
                    <a:pt x="6123809" y="1574800"/>
                  </a:lnTo>
                  <a:lnTo>
                    <a:pt x="6124972" y="1612900"/>
                  </a:lnTo>
                  <a:lnTo>
                    <a:pt x="6124211" y="1651000"/>
                  </a:lnTo>
                  <a:lnTo>
                    <a:pt x="6121493" y="1689100"/>
                  </a:lnTo>
                  <a:lnTo>
                    <a:pt x="6116785" y="1727200"/>
                  </a:lnTo>
                  <a:lnTo>
                    <a:pt x="6115197" y="1736185"/>
                  </a:lnTo>
                  <a:close/>
                </a:path>
                <a:path w="6291580" h="4123690">
                  <a:moveTo>
                    <a:pt x="6028643" y="1987430"/>
                  </a:moveTo>
                  <a:lnTo>
                    <a:pt x="5993473" y="1969191"/>
                  </a:lnTo>
                  <a:lnTo>
                    <a:pt x="6017777" y="1918664"/>
                  </a:lnTo>
                  <a:lnTo>
                    <a:pt x="6038441" y="1867855"/>
                  </a:lnTo>
                  <a:lnTo>
                    <a:pt x="6055464" y="1816762"/>
                  </a:lnTo>
                  <a:lnTo>
                    <a:pt x="6068844" y="1765384"/>
                  </a:lnTo>
                  <a:lnTo>
                    <a:pt x="6108006" y="1774174"/>
                  </a:lnTo>
                  <a:lnTo>
                    <a:pt x="6090388" y="1841500"/>
                  </a:lnTo>
                  <a:lnTo>
                    <a:pt x="6077387" y="1879600"/>
                  </a:lnTo>
                  <a:lnTo>
                    <a:pt x="6062232" y="1917700"/>
                  </a:lnTo>
                  <a:lnTo>
                    <a:pt x="6044887" y="1955800"/>
                  </a:lnTo>
                  <a:lnTo>
                    <a:pt x="6028643" y="1987430"/>
                  </a:lnTo>
                  <a:close/>
                </a:path>
                <a:path w="6291580" h="4123690">
                  <a:moveTo>
                    <a:pt x="6108792" y="2221489"/>
                  </a:moveTo>
                  <a:lnTo>
                    <a:pt x="6080214" y="2181384"/>
                  </a:lnTo>
                  <a:lnTo>
                    <a:pt x="6048457" y="2140420"/>
                  </a:lnTo>
                  <a:lnTo>
                    <a:pt x="6013523" y="2098598"/>
                  </a:lnTo>
                  <a:lnTo>
                    <a:pt x="5975413" y="2055916"/>
                  </a:lnTo>
                  <a:lnTo>
                    <a:pt x="5956468" y="2035351"/>
                  </a:lnTo>
                  <a:lnTo>
                    <a:pt x="5975651" y="2002004"/>
                  </a:lnTo>
                  <a:lnTo>
                    <a:pt x="6009523" y="2021482"/>
                  </a:lnTo>
                  <a:lnTo>
                    <a:pt x="6005867" y="2027865"/>
                  </a:lnTo>
                  <a:lnTo>
                    <a:pt x="6003436" y="2030103"/>
                  </a:lnTo>
                  <a:lnTo>
                    <a:pt x="6004300" y="2030600"/>
                  </a:lnTo>
                  <a:lnTo>
                    <a:pt x="6003499" y="2032000"/>
                  </a:lnTo>
                  <a:lnTo>
                    <a:pt x="6036723" y="2070100"/>
                  </a:lnTo>
                  <a:lnTo>
                    <a:pt x="6068845" y="2108200"/>
                  </a:lnTo>
                  <a:lnTo>
                    <a:pt x="6099691" y="2146300"/>
                  </a:lnTo>
                  <a:lnTo>
                    <a:pt x="6129090" y="2184400"/>
                  </a:lnTo>
                  <a:lnTo>
                    <a:pt x="6138369" y="2201368"/>
                  </a:lnTo>
                  <a:lnTo>
                    <a:pt x="6108792" y="2221489"/>
                  </a:lnTo>
                  <a:close/>
                </a:path>
                <a:path w="6291580" h="4123690">
                  <a:moveTo>
                    <a:pt x="6223521" y="2449184"/>
                  </a:moveTo>
                  <a:lnTo>
                    <a:pt x="6204915" y="2399067"/>
                  </a:lnTo>
                  <a:lnTo>
                    <a:pt x="6182958" y="2349544"/>
                  </a:lnTo>
                  <a:lnTo>
                    <a:pt x="6157652" y="2300616"/>
                  </a:lnTo>
                  <a:lnTo>
                    <a:pt x="6128994" y="2252283"/>
                  </a:lnTo>
                  <a:lnTo>
                    <a:pt x="6156659" y="2234815"/>
                  </a:lnTo>
                  <a:lnTo>
                    <a:pt x="6156870" y="2235200"/>
                  </a:lnTo>
                  <a:lnTo>
                    <a:pt x="6182859" y="2273300"/>
                  </a:lnTo>
                  <a:lnTo>
                    <a:pt x="6206884" y="2324100"/>
                  </a:lnTo>
                  <a:lnTo>
                    <a:pt x="6228773" y="2362200"/>
                  </a:lnTo>
                  <a:lnTo>
                    <a:pt x="6248355" y="2413000"/>
                  </a:lnTo>
                  <a:lnTo>
                    <a:pt x="6256778" y="2438018"/>
                  </a:lnTo>
                  <a:lnTo>
                    <a:pt x="6223521" y="2449184"/>
                  </a:lnTo>
                  <a:close/>
                </a:path>
                <a:path w="6291580" h="4123690">
                  <a:moveTo>
                    <a:pt x="6253391" y="2564071"/>
                  </a:moveTo>
                  <a:lnTo>
                    <a:pt x="6249833" y="2546049"/>
                  </a:lnTo>
                  <a:lnTo>
                    <a:pt x="6245146" y="2525035"/>
                  </a:lnTo>
                  <a:lnTo>
                    <a:pt x="6239957" y="2504212"/>
                  </a:lnTo>
                  <a:lnTo>
                    <a:pt x="6234265" y="2483579"/>
                  </a:lnTo>
                  <a:lnTo>
                    <a:pt x="6268282" y="2473729"/>
                  </a:lnTo>
                  <a:lnTo>
                    <a:pt x="6279908" y="2514600"/>
                  </a:lnTo>
                  <a:lnTo>
                    <a:pt x="6290375" y="2560331"/>
                  </a:lnTo>
                  <a:lnTo>
                    <a:pt x="6253391" y="2560331"/>
                  </a:lnTo>
                  <a:lnTo>
                    <a:pt x="6253391" y="2564071"/>
                  </a:lnTo>
                  <a:close/>
                </a:path>
                <a:path w="6291580" h="4123690">
                  <a:moveTo>
                    <a:pt x="6291498" y="2567256"/>
                  </a:moveTo>
                  <a:lnTo>
                    <a:pt x="6254020" y="2567256"/>
                  </a:lnTo>
                  <a:lnTo>
                    <a:pt x="6290420" y="2560529"/>
                  </a:lnTo>
                  <a:lnTo>
                    <a:pt x="6291498" y="2565240"/>
                  </a:lnTo>
                  <a:lnTo>
                    <a:pt x="6291498" y="2567256"/>
                  </a:lnTo>
                  <a:close/>
                </a:path>
                <a:path w="6291580" h="4123690">
                  <a:moveTo>
                    <a:pt x="6291498" y="2700711"/>
                  </a:moveTo>
                  <a:lnTo>
                    <a:pt x="6253391" y="2700711"/>
                  </a:lnTo>
                  <a:lnTo>
                    <a:pt x="6253391" y="2564071"/>
                  </a:lnTo>
                  <a:lnTo>
                    <a:pt x="6254020" y="2567256"/>
                  </a:lnTo>
                  <a:lnTo>
                    <a:pt x="6291498" y="2567256"/>
                  </a:lnTo>
                  <a:lnTo>
                    <a:pt x="6291498" y="2700711"/>
                  </a:lnTo>
                  <a:close/>
                </a:path>
                <a:path w="6291580" h="4123690">
                  <a:moveTo>
                    <a:pt x="6253391" y="2744639"/>
                  </a:moveTo>
                  <a:lnTo>
                    <a:pt x="6253391" y="2738811"/>
                  </a:lnTo>
                  <a:lnTo>
                    <a:pt x="6291498" y="2738811"/>
                  </a:lnTo>
                  <a:lnTo>
                    <a:pt x="6291498" y="2741097"/>
                  </a:lnTo>
                  <a:lnTo>
                    <a:pt x="6254248" y="2741097"/>
                  </a:lnTo>
                  <a:lnTo>
                    <a:pt x="6253391" y="2744639"/>
                  </a:lnTo>
                  <a:close/>
                </a:path>
                <a:path w="6291580" h="4123690">
                  <a:moveTo>
                    <a:pt x="6291491" y="2749155"/>
                  </a:moveTo>
                  <a:lnTo>
                    <a:pt x="6253391" y="2749155"/>
                  </a:lnTo>
                  <a:lnTo>
                    <a:pt x="6253391" y="2744639"/>
                  </a:lnTo>
                  <a:lnTo>
                    <a:pt x="6254248" y="2741097"/>
                  </a:lnTo>
                  <a:lnTo>
                    <a:pt x="6291491" y="2749155"/>
                  </a:lnTo>
                  <a:close/>
                </a:path>
                <a:path w="6291580" h="4123690">
                  <a:moveTo>
                    <a:pt x="6291498" y="2749155"/>
                  </a:moveTo>
                  <a:lnTo>
                    <a:pt x="6254248" y="2741097"/>
                  </a:lnTo>
                  <a:lnTo>
                    <a:pt x="6291498" y="2741097"/>
                  </a:lnTo>
                  <a:lnTo>
                    <a:pt x="6291498" y="2749155"/>
                  </a:lnTo>
                  <a:close/>
                </a:path>
                <a:path w="6291580" h="4123690">
                  <a:moveTo>
                    <a:pt x="6224957" y="2956812"/>
                  </a:moveTo>
                  <a:lnTo>
                    <a:pt x="6189669" y="2941274"/>
                  </a:lnTo>
                  <a:lnTo>
                    <a:pt x="6209387" y="2893134"/>
                  </a:lnTo>
                  <a:lnTo>
                    <a:pt x="6226723" y="2843725"/>
                  </a:lnTo>
                  <a:lnTo>
                    <a:pt x="6241677" y="2793046"/>
                  </a:lnTo>
                  <a:lnTo>
                    <a:pt x="6253391" y="2744639"/>
                  </a:lnTo>
                  <a:lnTo>
                    <a:pt x="6253391" y="2749155"/>
                  </a:lnTo>
                  <a:lnTo>
                    <a:pt x="6291498" y="2749155"/>
                  </a:lnTo>
                  <a:lnTo>
                    <a:pt x="6291498" y="2756045"/>
                  </a:lnTo>
                  <a:lnTo>
                    <a:pt x="6281961" y="2794000"/>
                  </a:lnTo>
                  <a:lnTo>
                    <a:pt x="6270965" y="2832100"/>
                  </a:lnTo>
                  <a:lnTo>
                    <a:pt x="6258553" y="2870200"/>
                  </a:lnTo>
                  <a:lnTo>
                    <a:pt x="6244730" y="2908300"/>
                  </a:lnTo>
                  <a:lnTo>
                    <a:pt x="6229501" y="2946400"/>
                  </a:lnTo>
                  <a:lnTo>
                    <a:pt x="6224957" y="2956812"/>
                  </a:lnTo>
                  <a:close/>
                </a:path>
                <a:path w="6291580" h="4123690">
                  <a:moveTo>
                    <a:pt x="6087165" y="3184514"/>
                  </a:moveTo>
                  <a:lnTo>
                    <a:pt x="6056624" y="3159730"/>
                  </a:lnTo>
                  <a:lnTo>
                    <a:pt x="6089890" y="3116212"/>
                  </a:lnTo>
                  <a:lnTo>
                    <a:pt x="6120580" y="3070857"/>
                  </a:lnTo>
                  <a:lnTo>
                    <a:pt x="6148694" y="3023666"/>
                  </a:lnTo>
                  <a:lnTo>
                    <a:pt x="6174229" y="2974640"/>
                  </a:lnTo>
                  <a:lnTo>
                    <a:pt x="6209450" y="2991739"/>
                  </a:lnTo>
                  <a:lnTo>
                    <a:pt x="6194853" y="3022600"/>
                  </a:lnTo>
                  <a:lnTo>
                    <a:pt x="6175443" y="3060700"/>
                  </a:lnTo>
                  <a:lnTo>
                    <a:pt x="6154652" y="3098800"/>
                  </a:lnTo>
                  <a:lnTo>
                    <a:pt x="6132484" y="3124200"/>
                  </a:lnTo>
                  <a:lnTo>
                    <a:pt x="6108945" y="3162300"/>
                  </a:lnTo>
                  <a:lnTo>
                    <a:pt x="6087165" y="3184514"/>
                  </a:lnTo>
                  <a:close/>
                </a:path>
                <a:path w="6291580" h="4123690">
                  <a:moveTo>
                    <a:pt x="5897128" y="3372271"/>
                  </a:moveTo>
                  <a:lnTo>
                    <a:pt x="5870362" y="3335152"/>
                  </a:lnTo>
                  <a:lnTo>
                    <a:pt x="5914480" y="3301457"/>
                  </a:lnTo>
                  <a:lnTo>
                    <a:pt x="5956282" y="3265665"/>
                  </a:lnTo>
                  <a:lnTo>
                    <a:pt x="5995770" y="3227776"/>
                  </a:lnTo>
                  <a:lnTo>
                    <a:pt x="6032944" y="3187791"/>
                  </a:lnTo>
                  <a:lnTo>
                    <a:pt x="6064745" y="3215693"/>
                  </a:lnTo>
                  <a:lnTo>
                    <a:pt x="6057779" y="3225800"/>
                  </a:lnTo>
                  <a:lnTo>
                    <a:pt x="6030162" y="3251200"/>
                  </a:lnTo>
                  <a:lnTo>
                    <a:pt x="6001197" y="3276600"/>
                  </a:lnTo>
                  <a:lnTo>
                    <a:pt x="5970890" y="3314700"/>
                  </a:lnTo>
                  <a:lnTo>
                    <a:pt x="5939246" y="3340100"/>
                  </a:lnTo>
                  <a:lnTo>
                    <a:pt x="5906272" y="3365500"/>
                  </a:lnTo>
                  <a:lnTo>
                    <a:pt x="5897128" y="3372271"/>
                  </a:lnTo>
                  <a:close/>
                </a:path>
                <a:path w="6291580" h="4123690">
                  <a:moveTo>
                    <a:pt x="5661450" y="3498332"/>
                  </a:moveTo>
                  <a:lnTo>
                    <a:pt x="5645372" y="3459139"/>
                  </a:lnTo>
                  <a:lnTo>
                    <a:pt x="5696952" y="3436530"/>
                  </a:lnTo>
                  <a:lnTo>
                    <a:pt x="5746634" y="3411808"/>
                  </a:lnTo>
                  <a:lnTo>
                    <a:pt x="5794417" y="3384969"/>
                  </a:lnTo>
                  <a:lnTo>
                    <a:pt x="5840301" y="3356012"/>
                  </a:lnTo>
                  <a:lnTo>
                    <a:pt x="5866305" y="3394941"/>
                  </a:lnTo>
                  <a:lnTo>
                    <a:pt x="5836354" y="3416300"/>
                  </a:lnTo>
                  <a:lnTo>
                    <a:pt x="5799421" y="3429000"/>
                  </a:lnTo>
                  <a:lnTo>
                    <a:pt x="5761180" y="3454400"/>
                  </a:lnTo>
                  <a:lnTo>
                    <a:pt x="5721637" y="3467100"/>
                  </a:lnTo>
                  <a:lnTo>
                    <a:pt x="5680798" y="3492500"/>
                  </a:lnTo>
                  <a:lnTo>
                    <a:pt x="5661450" y="3498332"/>
                  </a:lnTo>
                  <a:close/>
                </a:path>
                <a:path w="6291580" h="4123690">
                  <a:moveTo>
                    <a:pt x="5408853" y="3581400"/>
                  </a:moveTo>
                  <a:lnTo>
                    <a:pt x="5406709" y="3581400"/>
                  </a:lnTo>
                  <a:lnTo>
                    <a:pt x="5397122" y="3532758"/>
                  </a:lnTo>
                  <a:lnTo>
                    <a:pt x="5452709" y="3520686"/>
                  </a:lnTo>
                  <a:lnTo>
                    <a:pt x="5506830" y="3506661"/>
                  </a:lnTo>
                  <a:lnTo>
                    <a:pt x="5559484" y="3490683"/>
                  </a:lnTo>
                  <a:lnTo>
                    <a:pt x="5610673" y="3472750"/>
                  </a:lnTo>
                  <a:lnTo>
                    <a:pt x="5625679" y="3512799"/>
                  </a:lnTo>
                  <a:lnTo>
                    <a:pt x="5595252" y="3530600"/>
                  </a:lnTo>
                  <a:lnTo>
                    <a:pt x="5504589" y="3556000"/>
                  </a:lnTo>
                  <a:lnTo>
                    <a:pt x="5408853" y="3581400"/>
                  </a:lnTo>
                  <a:close/>
                </a:path>
                <a:path w="6291580" h="4123690">
                  <a:moveTo>
                    <a:pt x="5202349" y="3606800"/>
                  </a:moveTo>
                  <a:lnTo>
                    <a:pt x="5140144" y="3606800"/>
                  </a:lnTo>
                  <a:lnTo>
                    <a:pt x="5138423" y="3562266"/>
                  </a:lnTo>
                  <a:lnTo>
                    <a:pt x="5195505" y="3559176"/>
                  </a:lnTo>
                  <a:lnTo>
                    <a:pt x="5251481" y="3554364"/>
                  </a:lnTo>
                  <a:lnTo>
                    <a:pt x="5306352" y="3547828"/>
                  </a:lnTo>
                  <a:lnTo>
                    <a:pt x="5360117" y="3539568"/>
                  </a:lnTo>
                  <a:lnTo>
                    <a:pt x="5367285" y="3581400"/>
                  </a:lnTo>
                  <a:lnTo>
                    <a:pt x="5359098" y="3581400"/>
                  </a:lnTo>
                  <a:lnTo>
                    <a:pt x="5308092" y="3594100"/>
                  </a:lnTo>
                  <a:lnTo>
                    <a:pt x="5255840" y="3594100"/>
                  </a:lnTo>
                  <a:lnTo>
                    <a:pt x="5202349" y="3606800"/>
                  </a:lnTo>
                  <a:close/>
                </a:path>
                <a:path w="6291580" h="4123690">
                  <a:moveTo>
                    <a:pt x="5101185" y="3606800"/>
                  </a:moveTo>
                  <a:lnTo>
                    <a:pt x="4916502" y="3606800"/>
                  </a:lnTo>
                  <a:lnTo>
                    <a:pt x="4873350" y="3597787"/>
                  </a:lnTo>
                  <a:lnTo>
                    <a:pt x="4876990" y="3555484"/>
                  </a:lnTo>
                  <a:lnTo>
                    <a:pt x="4934087" y="3559688"/>
                  </a:lnTo>
                  <a:lnTo>
                    <a:pt x="4990349" y="3562401"/>
                  </a:lnTo>
                  <a:lnTo>
                    <a:pt x="5045776" y="3563621"/>
                  </a:lnTo>
                  <a:lnTo>
                    <a:pt x="5100376" y="3563621"/>
                  </a:lnTo>
                  <a:lnTo>
                    <a:pt x="5101185" y="3606800"/>
                  </a:lnTo>
                  <a:close/>
                </a:path>
                <a:path w="6291580" h="4123690">
                  <a:moveTo>
                    <a:pt x="5100376" y="3563621"/>
                  </a:moveTo>
                  <a:lnTo>
                    <a:pt x="5045776" y="3563621"/>
                  </a:lnTo>
                  <a:lnTo>
                    <a:pt x="5100371" y="3563352"/>
                  </a:lnTo>
                  <a:lnTo>
                    <a:pt x="5100376" y="3563621"/>
                  </a:lnTo>
                  <a:close/>
                </a:path>
                <a:path w="6291580" h="4123690">
                  <a:moveTo>
                    <a:pt x="2466039" y="4020875"/>
                  </a:moveTo>
                  <a:lnTo>
                    <a:pt x="2456173" y="3981747"/>
                  </a:lnTo>
                  <a:lnTo>
                    <a:pt x="2508307" y="3967433"/>
                  </a:lnTo>
                  <a:lnTo>
                    <a:pt x="2560495" y="3950766"/>
                  </a:lnTo>
                  <a:lnTo>
                    <a:pt x="2612738" y="3931747"/>
                  </a:lnTo>
                  <a:lnTo>
                    <a:pt x="2665038" y="3910376"/>
                  </a:lnTo>
                  <a:lnTo>
                    <a:pt x="2681681" y="3949011"/>
                  </a:lnTo>
                  <a:lnTo>
                    <a:pt x="2679357" y="3949700"/>
                  </a:lnTo>
                  <a:lnTo>
                    <a:pt x="2635461" y="3975100"/>
                  </a:lnTo>
                  <a:lnTo>
                    <a:pt x="2544034" y="4000500"/>
                  </a:lnTo>
                  <a:lnTo>
                    <a:pt x="2466039" y="4020875"/>
                  </a:lnTo>
                  <a:close/>
                </a:path>
                <a:path w="6291580" h="4123690">
                  <a:moveTo>
                    <a:pt x="1633747" y="3997596"/>
                  </a:moveTo>
                  <a:lnTo>
                    <a:pt x="1597710" y="3987800"/>
                  </a:lnTo>
                  <a:lnTo>
                    <a:pt x="1509046" y="3962400"/>
                  </a:lnTo>
                  <a:lnTo>
                    <a:pt x="1466565" y="3937000"/>
                  </a:lnTo>
                  <a:lnTo>
                    <a:pt x="1425348" y="3911600"/>
                  </a:lnTo>
                  <a:lnTo>
                    <a:pt x="1422279" y="3910624"/>
                  </a:lnTo>
                  <a:lnTo>
                    <a:pt x="1440313" y="3875610"/>
                  </a:lnTo>
                  <a:lnTo>
                    <a:pt x="1489265" y="3899397"/>
                  </a:lnTo>
                  <a:lnTo>
                    <a:pt x="1539811" y="3921151"/>
                  </a:lnTo>
                  <a:lnTo>
                    <a:pt x="1591950" y="3940873"/>
                  </a:lnTo>
                  <a:lnTo>
                    <a:pt x="1645681" y="3958563"/>
                  </a:lnTo>
                  <a:lnTo>
                    <a:pt x="1633747" y="3997596"/>
                  </a:lnTo>
                  <a:close/>
                </a:path>
                <a:path w="6291580" h="4123690">
                  <a:moveTo>
                    <a:pt x="1169221" y="3740161"/>
                  </a:moveTo>
                  <a:lnTo>
                    <a:pt x="1144013" y="3708400"/>
                  </a:lnTo>
                  <a:lnTo>
                    <a:pt x="1115254" y="3683000"/>
                  </a:lnTo>
                  <a:lnTo>
                    <a:pt x="1087998" y="3644900"/>
                  </a:lnTo>
                  <a:lnTo>
                    <a:pt x="1062268" y="3619500"/>
                  </a:lnTo>
                  <a:lnTo>
                    <a:pt x="1038090" y="3581400"/>
                  </a:lnTo>
                  <a:lnTo>
                    <a:pt x="1026105" y="3561198"/>
                  </a:lnTo>
                  <a:lnTo>
                    <a:pt x="1059827" y="3539263"/>
                  </a:lnTo>
                  <a:lnTo>
                    <a:pt x="1090878" y="3583984"/>
                  </a:lnTo>
                  <a:lnTo>
                    <a:pt x="1124651" y="3626878"/>
                  </a:lnTo>
                  <a:lnTo>
                    <a:pt x="1161148" y="3667940"/>
                  </a:lnTo>
                  <a:lnTo>
                    <a:pt x="1200369" y="3707170"/>
                  </a:lnTo>
                  <a:lnTo>
                    <a:pt x="1169221" y="3740161"/>
                  </a:lnTo>
                  <a:close/>
                </a:path>
                <a:path w="6291580" h="4123690">
                  <a:moveTo>
                    <a:pt x="1385343" y="3898849"/>
                  </a:moveTo>
                  <a:lnTo>
                    <a:pt x="1346804" y="3873500"/>
                  </a:lnTo>
                  <a:lnTo>
                    <a:pt x="1309526" y="3848100"/>
                  </a:lnTo>
                  <a:lnTo>
                    <a:pt x="1273607" y="3822700"/>
                  </a:lnTo>
                  <a:lnTo>
                    <a:pt x="1239073" y="3797300"/>
                  </a:lnTo>
                  <a:lnTo>
                    <a:pt x="1205947" y="3771900"/>
                  </a:lnTo>
                  <a:lnTo>
                    <a:pt x="1198047" y="3765569"/>
                  </a:lnTo>
                  <a:lnTo>
                    <a:pt x="1227543" y="3731868"/>
                  </a:lnTo>
                  <a:lnTo>
                    <a:pt x="1269384" y="3766519"/>
                  </a:lnTo>
                  <a:lnTo>
                    <a:pt x="1313397" y="3799135"/>
                  </a:lnTo>
                  <a:lnTo>
                    <a:pt x="1359581" y="3829717"/>
                  </a:lnTo>
                  <a:lnTo>
                    <a:pt x="1407937" y="3858265"/>
                  </a:lnTo>
                  <a:lnTo>
                    <a:pt x="1385343" y="3898849"/>
                  </a:lnTo>
                  <a:close/>
                </a:path>
                <a:path w="6291580" h="4123690">
                  <a:moveTo>
                    <a:pt x="1007106" y="3528100"/>
                  </a:moveTo>
                  <a:lnTo>
                    <a:pt x="994481" y="3505200"/>
                  </a:lnTo>
                  <a:lnTo>
                    <a:pt x="975098" y="3479800"/>
                  </a:lnTo>
                  <a:lnTo>
                    <a:pt x="957361" y="3441700"/>
                  </a:lnTo>
                  <a:lnTo>
                    <a:pt x="941294" y="3403600"/>
                  </a:lnTo>
                  <a:lnTo>
                    <a:pt x="926920" y="3352800"/>
                  </a:lnTo>
                  <a:lnTo>
                    <a:pt x="915719" y="3319081"/>
                  </a:lnTo>
                  <a:lnTo>
                    <a:pt x="952871" y="3307987"/>
                  </a:lnTo>
                  <a:lnTo>
                    <a:pt x="970202" y="3360188"/>
                  </a:lnTo>
                  <a:lnTo>
                    <a:pt x="990591" y="3410964"/>
                  </a:lnTo>
                  <a:lnTo>
                    <a:pt x="1014040" y="3460315"/>
                  </a:lnTo>
                  <a:lnTo>
                    <a:pt x="1040549" y="3508240"/>
                  </a:lnTo>
                  <a:lnTo>
                    <a:pt x="1007106" y="3528100"/>
                  </a:lnTo>
                  <a:close/>
                </a:path>
                <a:path w="6291580" h="4123690">
                  <a:moveTo>
                    <a:pt x="905002" y="3282369"/>
                  </a:moveTo>
                  <a:lnTo>
                    <a:pt x="903350" y="3276600"/>
                  </a:lnTo>
                  <a:lnTo>
                    <a:pt x="894200" y="3238500"/>
                  </a:lnTo>
                  <a:lnTo>
                    <a:pt x="886839" y="3187700"/>
                  </a:lnTo>
                  <a:lnTo>
                    <a:pt x="881292" y="3149600"/>
                  </a:lnTo>
                  <a:lnTo>
                    <a:pt x="877580" y="3111500"/>
                  </a:lnTo>
                  <a:lnTo>
                    <a:pt x="875730" y="3060700"/>
                  </a:lnTo>
                  <a:lnTo>
                    <a:pt x="856730" y="3056198"/>
                  </a:lnTo>
                  <a:lnTo>
                    <a:pt x="913864" y="3054983"/>
                  </a:lnTo>
                  <a:lnTo>
                    <a:pt x="916586" y="3110785"/>
                  </a:lnTo>
                  <a:lnTo>
                    <a:pt x="922365" y="3165663"/>
                  </a:lnTo>
                  <a:lnTo>
                    <a:pt x="931201" y="3219617"/>
                  </a:lnTo>
                  <a:lnTo>
                    <a:pt x="943093" y="3272649"/>
                  </a:lnTo>
                  <a:lnTo>
                    <a:pt x="905002" y="3282369"/>
                  </a:lnTo>
                  <a:close/>
                </a:path>
                <a:path w="6291580" h="4123690">
                  <a:moveTo>
                    <a:pt x="836972" y="3051516"/>
                  </a:moveTo>
                  <a:lnTo>
                    <a:pt x="822129" y="3048000"/>
                  </a:lnTo>
                  <a:lnTo>
                    <a:pt x="769904" y="3022600"/>
                  </a:lnTo>
                  <a:lnTo>
                    <a:pt x="719080" y="3009900"/>
                  </a:lnTo>
                  <a:lnTo>
                    <a:pt x="669686" y="2984500"/>
                  </a:lnTo>
                  <a:lnTo>
                    <a:pt x="621749" y="2971800"/>
                  </a:lnTo>
                  <a:lnTo>
                    <a:pt x="621454" y="2971638"/>
                  </a:lnTo>
                  <a:lnTo>
                    <a:pt x="640453" y="2929215"/>
                  </a:lnTo>
                  <a:lnTo>
                    <a:pt x="690021" y="2950427"/>
                  </a:lnTo>
                  <a:lnTo>
                    <a:pt x="741556" y="2970554"/>
                  </a:lnTo>
                  <a:lnTo>
                    <a:pt x="795060" y="2989595"/>
                  </a:lnTo>
                  <a:lnTo>
                    <a:pt x="850532" y="3007549"/>
                  </a:lnTo>
                  <a:lnTo>
                    <a:pt x="836972" y="3051516"/>
                  </a:lnTo>
                  <a:close/>
                </a:path>
                <a:path w="6291580" h="4123690">
                  <a:moveTo>
                    <a:pt x="588035" y="2953365"/>
                  </a:moveTo>
                  <a:lnTo>
                    <a:pt x="530354" y="2921000"/>
                  </a:lnTo>
                  <a:lnTo>
                    <a:pt x="486951" y="2895600"/>
                  </a:lnTo>
                  <a:lnTo>
                    <a:pt x="445113" y="2870200"/>
                  </a:lnTo>
                  <a:lnTo>
                    <a:pt x="404869" y="2844800"/>
                  </a:lnTo>
                  <a:lnTo>
                    <a:pt x="391625" y="2836090"/>
                  </a:lnTo>
                  <a:lnTo>
                    <a:pt x="415582" y="2802361"/>
                  </a:lnTo>
                  <a:lnTo>
                    <a:pt x="459843" y="2832264"/>
                  </a:lnTo>
                  <a:lnTo>
                    <a:pt x="506490" y="2860791"/>
                  </a:lnTo>
                  <a:lnTo>
                    <a:pt x="555523" y="2887946"/>
                  </a:lnTo>
                  <a:lnTo>
                    <a:pt x="606942" y="2913728"/>
                  </a:lnTo>
                  <a:lnTo>
                    <a:pt x="588035" y="2953365"/>
                  </a:lnTo>
                  <a:close/>
                </a:path>
                <a:path w="6291580" h="4123690">
                  <a:moveTo>
                    <a:pt x="359477" y="2814749"/>
                  </a:moveTo>
                  <a:lnTo>
                    <a:pt x="329271" y="2794000"/>
                  </a:lnTo>
                  <a:lnTo>
                    <a:pt x="293971" y="2755900"/>
                  </a:lnTo>
                  <a:lnTo>
                    <a:pt x="260374" y="2730500"/>
                  </a:lnTo>
                  <a:lnTo>
                    <a:pt x="228507" y="2692400"/>
                  </a:lnTo>
                  <a:lnTo>
                    <a:pt x="198397" y="2654300"/>
                  </a:lnTo>
                  <a:lnTo>
                    <a:pt x="197638" y="2653619"/>
                  </a:lnTo>
                  <a:lnTo>
                    <a:pt x="227272" y="2629121"/>
                  </a:lnTo>
                  <a:lnTo>
                    <a:pt x="262706" y="2669451"/>
                  </a:lnTo>
                  <a:lnTo>
                    <a:pt x="300922" y="2708102"/>
                  </a:lnTo>
                  <a:lnTo>
                    <a:pt x="341920" y="2745074"/>
                  </a:lnTo>
                  <a:lnTo>
                    <a:pt x="385699" y="2780368"/>
                  </a:lnTo>
                  <a:lnTo>
                    <a:pt x="359477" y="2814749"/>
                  </a:lnTo>
                  <a:close/>
                </a:path>
                <a:path w="6291580" h="4123690">
                  <a:moveTo>
                    <a:pt x="169132" y="2627550"/>
                  </a:moveTo>
                  <a:lnTo>
                    <a:pt x="143558" y="2590800"/>
                  </a:lnTo>
                  <a:lnTo>
                    <a:pt x="118884" y="2552700"/>
                  </a:lnTo>
                  <a:lnTo>
                    <a:pt x="96077" y="2501900"/>
                  </a:lnTo>
                  <a:lnTo>
                    <a:pt x="75164" y="2463800"/>
                  </a:lnTo>
                  <a:lnTo>
                    <a:pt x="57226" y="2427815"/>
                  </a:lnTo>
                  <a:lnTo>
                    <a:pt x="95450" y="2411655"/>
                  </a:lnTo>
                  <a:lnTo>
                    <a:pt x="118423" y="2461658"/>
                  </a:lnTo>
                  <a:lnTo>
                    <a:pt x="144280" y="2509812"/>
                  </a:lnTo>
                  <a:lnTo>
                    <a:pt x="173021" y="2556117"/>
                  </a:lnTo>
                  <a:lnTo>
                    <a:pt x="204647" y="2600574"/>
                  </a:lnTo>
                  <a:lnTo>
                    <a:pt x="169132" y="2627550"/>
                  </a:lnTo>
                  <a:close/>
                </a:path>
                <a:path w="6291580" h="4123690">
                  <a:moveTo>
                    <a:pt x="0" y="2228023"/>
                  </a:moveTo>
                  <a:lnTo>
                    <a:pt x="0" y="2168196"/>
                  </a:lnTo>
                  <a:lnTo>
                    <a:pt x="38100" y="2168196"/>
                  </a:lnTo>
                  <a:lnTo>
                    <a:pt x="38100" y="2220584"/>
                  </a:lnTo>
                  <a:lnTo>
                    <a:pt x="37366" y="2220584"/>
                  </a:lnTo>
                  <a:lnTo>
                    <a:pt x="0" y="2228023"/>
                  </a:lnTo>
                  <a:close/>
                </a:path>
                <a:path w="6291580" h="4123690">
                  <a:moveTo>
                    <a:pt x="44583" y="2391158"/>
                  </a:moveTo>
                  <a:lnTo>
                    <a:pt x="39128" y="2374900"/>
                  </a:lnTo>
                  <a:lnTo>
                    <a:pt x="24061" y="2336800"/>
                  </a:lnTo>
                  <a:lnTo>
                    <a:pt x="10997" y="2286000"/>
                  </a:lnTo>
                  <a:lnTo>
                    <a:pt x="0" y="2235368"/>
                  </a:lnTo>
                  <a:lnTo>
                    <a:pt x="0" y="2228023"/>
                  </a:lnTo>
                  <a:lnTo>
                    <a:pt x="37366" y="2220584"/>
                  </a:lnTo>
                  <a:lnTo>
                    <a:pt x="38100" y="2223927"/>
                  </a:lnTo>
                  <a:lnTo>
                    <a:pt x="38100" y="2228023"/>
                  </a:lnTo>
                  <a:lnTo>
                    <a:pt x="38998" y="2228023"/>
                  </a:lnTo>
                  <a:lnTo>
                    <a:pt x="46273" y="2261196"/>
                  </a:lnTo>
                  <a:lnTo>
                    <a:pt x="56632" y="2300837"/>
                  </a:lnTo>
                  <a:lnTo>
                    <a:pt x="68442" y="2339506"/>
                  </a:lnTo>
                  <a:lnTo>
                    <a:pt x="81703" y="2377203"/>
                  </a:lnTo>
                  <a:lnTo>
                    <a:pt x="44583" y="2391158"/>
                  </a:lnTo>
                  <a:close/>
                </a:path>
                <a:path w="6291580" h="4123690">
                  <a:moveTo>
                    <a:pt x="38100" y="2223927"/>
                  </a:moveTo>
                  <a:lnTo>
                    <a:pt x="37366" y="2220584"/>
                  </a:lnTo>
                  <a:lnTo>
                    <a:pt x="38100" y="2220584"/>
                  </a:lnTo>
                  <a:lnTo>
                    <a:pt x="38100" y="2223927"/>
                  </a:lnTo>
                  <a:close/>
                </a:path>
                <a:path w="6291580" h="4123690">
                  <a:moveTo>
                    <a:pt x="38998" y="2228023"/>
                  </a:moveTo>
                  <a:lnTo>
                    <a:pt x="38100" y="2228023"/>
                  </a:lnTo>
                  <a:lnTo>
                    <a:pt x="38100" y="2223927"/>
                  </a:lnTo>
                  <a:lnTo>
                    <a:pt x="38998" y="2228023"/>
                  </a:lnTo>
                  <a:close/>
                </a:path>
                <a:path w="6291580" h="4123690">
                  <a:moveTo>
                    <a:pt x="38100" y="2043632"/>
                  </a:moveTo>
                  <a:lnTo>
                    <a:pt x="38100" y="2039199"/>
                  </a:lnTo>
                  <a:lnTo>
                    <a:pt x="1206" y="2039199"/>
                  </a:lnTo>
                  <a:lnTo>
                    <a:pt x="11447" y="1993900"/>
                  </a:lnTo>
                  <a:lnTo>
                    <a:pt x="24621" y="1955800"/>
                  </a:lnTo>
                  <a:lnTo>
                    <a:pt x="38991" y="1906685"/>
                  </a:lnTo>
                  <a:lnTo>
                    <a:pt x="73683" y="1918870"/>
                  </a:lnTo>
                  <a:lnTo>
                    <a:pt x="63288" y="1950009"/>
                  </a:lnTo>
                  <a:lnTo>
                    <a:pt x="53742" y="1981820"/>
                  </a:lnTo>
                  <a:lnTo>
                    <a:pt x="45045" y="2014299"/>
                  </a:lnTo>
                  <a:lnTo>
                    <a:pt x="38100" y="2043632"/>
                  </a:lnTo>
                  <a:close/>
                </a:path>
                <a:path w="6291580" h="4123690">
                  <a:moveTo>
                    <a:pt x="38100" y="2130058"/>
                  </a:moveTo>
                  <a:lnTo>
                    <a:pt x="0" y="2130058"/>
                  </a:lnTo>
                  <a:lnTo>
                    <a:pt x="0" y="2044538"/>
                  </a:lnTo>
                  <a:lnTo>
                    <a:pt x="1149" y="2039454"/>
                  </a:lnTo>
                  <a:lnTo>
                    <a:pt x="37196" y="2047448"/>
                  </a:lnTo>
                  <a:lnTo>
                    <a:pt x="38100" y="2047448"/>
                  </a:lnTo>
                  <a:lnTo>
                    <a:pt x="38100" y="2130058"/>
                  </a:lnTo>
                  <a:close/>
                </a:path>
                <a:path w="6291580" h="4123690">
                  <a:moveTo>
                    <a:pt x="38100" y="2047448"/>
                  </a:moveTo>
                  <a:lnTo>
                    <a:pt x="37196" y="2047448"/>
                  </a:lnTo>
                  <a:lnTo>
                    <a:pt x="38100" y="2043632"/>
                  </a:lnTo>
                  <a:lnTo>
                    <a:pt x="38100" y="2047448"/>
                  </a:lnTo>
                  <a:close/>
                </a:path>
                <a:path w="6291580" h="4123690">
                  <a:moveTo>
                    <a:pt x="86388" y="1884656"/>
                  </a:moveTo>
                  <a:lnTo>
                    <a:pt x="53858" y="1871909"/>
                  </a:lnTo>
                  <a:lnTo>
                    <a:pt x="56034" y="1866900"/>
                  </a:lnTo>
                  <a:lnTo>
                    <a:pt x="74269" y="1816100"/>
                  </a:lnTo>
                  <a:lnTo>
                    <a:pt x="94188" y="1778000"/>
                  </a:lnTo>
                  <a:lnTo>
                    <a:pt x="115789" y="1739900"/>
                  </a:lnTo>
                  <a:lnTo>
                    <a:pt x="139071" y="1701800"/>
                  </a:lnTo>
                  <a:lnTo>
                    <a:pt x="159672" y="1670354"/>
                  </a:lnTo>
                  <a:lnTo>
                    <a:pt x="189334" y="1691032"/>
                  </a:lnTo>
                  <a:lnTo>
                    <a:pt x="159708" y="1736400"/>
                  </a:lnTo>
                  <a:lnTo>
                    <a:pt x="132675" y="1783794"/>
                  </a:lnTo>
                  <a:lnTo>
                    <a:pt x="108235" y="1833212"/>
                  </a:lnTo>
                  <a:lnTo>
                    <a:pt x="86388" y="1884656"/>
                  </a:lnTo>
                  <a:close/>
                </a:path>
                <a:path w="6291580" h="4123690">
                  <a:moveTo>
                    <a:pt x="210797" y="1661552"/>
                  </a:moveTo>
                  <a:lnTo>
                    <a:pt x="181238" y="1639090"/>
                  </a:lnTo>
                  <a:lnTo>
                    <a:pt x="190670" y="1625600"/>
                  </a:lnTo>
                  <a:lnTo>
                    <a:pt x="218984" y="1600200"/>
                  </a:lnTo>
                  <a:lnTo>
                    <a:pt x="248973" y="1562100"/>
                  </a:lnTo>
                  <a:lnTo>
                    <a:pt x="280634" y="1536700"/>
                  </a:lnTo>
                  <a:lnTo>
                    <a:pt x="313967" y="1498600"/>
                  </a:lnTo>
                  <a:lnTo>
                    <a:pt x="341647" y="1478513"/>
                  </a:lnTo>
                  <a:lnTo>
                    <a:pt x="363096" y="1504980"/>
                  </a:lnTo>
                  <a:lnTo>
                    <a:pt x="321068" y="1541110"/>
                  </a:lnTo>
                  <a:lnTo>
                    <a:pt x="281675" y="1579248"/>
                  </a:lnTo>
                  <a:lnTo>
                    <a:pt x="244919" y="1619395"/>
                  </a:lnTo>
                  <a:lnTo>
                    <a:pt x="210797" y="1661552"/>
                  </a:lnTo>
                  <a:close/>
                </a:path>
                <a:path w="6291580" h="4123690">
                  <a:moveTo>
                    <a:pt x="392004" y="1482444"/>
                  </a:moveTo>
                  <a:lnTo>
                    <a:pt x="372725" y="1456745"/>
                  </a:lnTo>
                  <a:lnTo>
                    <a:pt x="385639" y="1447800"/>
                  </a:lnTo>
                  <a:lnTo>
                    <a:pt x="423975" y="1422400"/>
                  </a:lnTo>
                  <a:lnTo>
                    <a:pt x="463976" y="1397000"/>
                  </a:lnTo>
                  <a:lnTo>
                    <a:pt x="505641" y="1371600"/>
                  </a:lnTo>
                  <a:lnTo>
                    <a:pt x="548967" y="1346200"/>
                  </a:lnTo>
                  <a:lnTo>
                    <a:pt x="568540" y="1340674"/>
                  </a:lnTo>
                  <a:lnTo>
                    <a:pt x="581848" y="1368611"/>
                  </a:lnTo>
                  <a:lnTo>
                    <a:pt x="530815" y="1394382"/>
                  </a:lnTo>
                  <a:lnTo>
                    <a:pt x="482164" y="1421945"/>
                  </a:lnTo>
                  <a:lnTo>
                    <a:pt x="435893" y="1451299"/>
                  </a:lnTo>
                  <a:lnTo>
                    <a:pt x="392004" y="1482444"/>
                  </a:lnTo>
                  <a:close/>
                </a:path>
                <a:path w="6291580" h="4123690">
                  <a:moveTo>
                    <a:pt x="614692" y="1353523"/>
                  </a:moveTo>
                  <a:lnTo>
                    <a:pt x="640598" y="1308100"/>
                  </a:lnTo>
                  <a:lnTo>
                    <a:pt x="688900" y="1282700"/>
                  </a:lnTo>
                  <a:lnTo>
                    <a:pt x="790468" y="1257300"/>
                  </a:lnTo>
                  <a:lnTo>
                    <a:pt x="816463" y="1251196"/>
                  </a:lnTo>
                  <a:lnTo>
                    <a:pt x="824270" y="1279295"/>
                  </a:lnTo>
                  <a:lnTo>
                    <a:pt x="768962" y="1295663"/>
                  </a:lnTo>
                  <a:lnTo>
                    <a:pt x="715596" y="1313491"/>
                  </a:lnTo>
                  <a:lnTo>
                    <a:pt x="664172" y="1332778"/>
                  </a:lnTo>
                  <a:lnTo>
                    <a:pt x="614692" y="1353523"/>
                  </a:lnTo>
                  <a:close/>
                </a:path>
                <a:path w="6291580" h="4123690">
                  <a:moveTo>
                    <a:pt x="860721" y="1269579"/>
                  </a:moveTo>
                  <a:lnTo>
                    <a:pt x="853783" y="1242433"/>
                  </a:lnTo>
                  <a:lnTo>
                    <a:pt x="898644" y="1231900"/>
                  </a:lnTo>
                  <a:lnTo>
                    <a:pt x="898516" y="1221199"/>
                  </a:lnTo>
                  <a:lnTo>
                    <a:pt x="898667" y="1221192"/>
                  </a:lnTo>
                  <a:lnTo>
                    <a:pt x="898507" y="1220495"/>
                  </a:lnTo>
                  <a:lnTo>
                    <a:pt x="898034" y="1181100"/>
                  </a:lnTo>
                  <a:lnTo>
                    <a:pt x="899582" y="1143000"/>
                  </a:lnTo>
                  <a:lnTo>
                    <a:pt x="903241" y="1104900"/>
                  </a:lnTo>
                  <a:lnTo>
                    <a:pt x="908960" y="1066800"/>
                  </a:lnTo>
                  <a:lnTo>
                    <a:pt x="914257" y="1040700"/>
                  </a:lnTo>
                  <a:lnTo>
                    <a:pt x="950228" y="1048018"/>
                  </a:lnTo>
                  <a:lnTo>
                    <a:pt x="942967" y="1090280"/>
                  </a:lnTo>
                  <a:lnTo>
                    <a:pt x="938298" y="1132968"/>
                  </a:lnTo>
                  <a:lnTo>
                    <a:pt x="936220" y="1176079"/>
                  </a:lnTo>
                  <a:lnTo>
                    <a:pt x="936735" y="1219611"/>
                  </a:lnTo>
                  <a:lnTo>
                    <a:pt x="938043" y="1251253"/>
                  </a:lnTo>
                  <a:lnTo>
                    <a:pt x="883795" y="1263837"/>
                  </a:lnTo>
                  <a:lnTo>
                    <a:pt x="860721" y="1269579"/>
                  </a:lnTo>
                  <a:close/>
                </a:path>
                <a:path w="6291580" h="4123690">
                  <a:moveTo>
                    <a:pt x="958348" y="1012804"/>
                  </a:moveTo>
                  <a:lnTo>
                    <a:pt x="923052" y="1003706"/>
                  </a:lnTo>
                  <a:lnTo>
                    <a:pt x="926387" y="990600"/>
                  </a:lnTo>
                  <a:lnTo>
                    <a:pt x="937996" y="952500"/>
                  </a:lnTo>
                  <a:lnTo>
                    <a:pt x="951471" y="914400"/>
                  </a:lnTo>
                  <a:lnTo>
                    <a:pt x="966763" y="876300"/>
                  </a:lnTo>
                  <a:lnTo>
                    <a:pt x="983823" y="850900"/>
                  </a:lnTo>
                  <a:lnTo>
                    <a:pt x="1002601" y="812800"/>
                  </a:lnTo>
                  <a:lnTo>
                    <a:pt x="1012200" y="794915"/>
                  </a:lnTo>
                  <a:lnTo>
                    <a:pt x="1043197" y="813824"/>
                  </a:lnTo>
                  <a:lnTo>
                    <a:pt x="1016109" y="861963"/>
                  </a:lnTo>
                  <a:lnTo>
                    <a:pt x="992939" y="911173"/>
                  </a:lnTo>
                  <a:lnTo>
                    <a:pt x="973686" y="961454"/>
                  </a:lnTo>
                  <a:lnTo>
                    <a:pt x="958348" y="1012804"/>
                  </a:lnTo>
                  <a:close/>
                </a:path>
                <a:path w="6291580" h="4123690">
                  <a:moveTo>
                    <a:pt x="1062875" y="783159"/>
                  </a:moveTo>
                  <a:lnTo>
                    <a:pt x="1033128" y="763102"/>
                  </a:lnTo>
                  <a:lnTo>
                    <a:pt x="1045120" y="749300"/>
                  </a:lnTo>
                  <a:lnTo>
                    <a:pt x="1068762" y="711200"/>
                  </a:lnTo>
                  <a:lnTo>
                    <a:pt x="1093928" y="685800"/>
                  </a:lnTo>
                  <a:lnTo>
                    <a:pt x="1120569" y="660400"/>
                  </a:lnTo>
                  <a:lnTo>
                    <a:pt x="1148635" y="622300"/>
                  </a:lnTo>
                  <a:lnTo>
                    <a:pt x="1178078" y="596900"/>
                  </a:lnTo>
                  <a:lnTo>
                    <a:pt x="1183385" y="592519"/>
                  </a:lnTo>
                  <a:lnTo>
                    <a:pt x="1206922" y="618570"/>
                  </a:lnTo>
                  <a:lnTo>
                    <a:pt x="1166185" y="657529"/>
                  </a:lnTo>
                  <a:lnTo>
                    <a:pt x="1128598" y="697947"/>
                  </a:lnTo>
                  <a:lnTo>
                    <a:pt x="1094161" y="739823"/>
                  </a:lnTo>
                  <a:lnTo>
                    <a:pt x="1062875" y="783159"/>
                  </a:lnTo>
                  <a:close/>
                </a:path>
                <a:path w="6291580" h="4123690">
                  <a:moveTo>
                    <a:pt x="1234725" y="594356"/>
                  </a:moveTo>
                  <a:lnTo>
                    <a:pt x="1240899" y="546100"/>
                  </a:lnTo>
                  <a:lnTo>
                    <a:pt x="1274179" y="520700"/>
                  </a:lnTo>
                  <a:lnTo>
                    <a:pt x="1308641" y="495300"/>
                  </a:lnTo>
                  <a:lnTo>
                    <a:pt x="1344235" y="469900"/>
                  </a:lnTo>
                  <a:lnTo>
                    <a:pt x="1380913" y="457200"/>
                  </a:lnTo>
                  <a:lnTo>
                    <a:pt x="1402246" y="442831"/>
                  </a:lnTo>
                  <a:lnTo>
                    <a:pt x="1417148" y="469736"/>
                  </a:lnTo>
                  <a:lnTo>
                    <a:pt x="1368210" y="498318"/>
                  </a:lnTo>
                  <a:lnTo>
                    <a:pt x="1321493" y="528615"/>
                  </a:lnTo>
                  <a:lnTo>
                    <a:pt x="1276998" y="560628"/>
                  </a:lnTo>
                  <a:lnTo>
                    <a:pt x="1234725" y="594356"/>
                  </a:lnTo>
                  <a:close/>
                </a:path>
                <a:path w="6291580" h="4123690">
                  <a:moveTo>
                    <a:pt x="1449809" y="452267"/>
                  </a:moveTo>
                  <a:lnTo>
                    <a:pt x="1434017" y="421697"/>
                  </a:lnTo>
                  <a:lnTo>
                    <a:pt x="1457324" y="406400"/>
                  </a:lnTo>
                  <a:lnTo>
                    <a:pt x="1537483" y="381000"/>
                  </a:lnTo>
                  <a:lnTo>
                    <a:pt x="1578846" y="355600"/>
                  </a:lnTo>
                  <a:lnTo>
                    <a:pt x="1645198" y="336101"/>
                  </a:lnTo>
                  <a:lnTo>
                    <a:pt x="1655206" y="366837"/>
                  </a:lnTo>
                  <a:lnTo>
                    <a:pt x="1601778" y="385395"/>
                  </a:lnTo>
                  <a:lnTo>
                    <a:pt x="1549736" y="405819"/>
                  </a:lnTo>
                  <a:lnTo>
                    <a:pt x="1499080" y="428110"/>
                  </a:lnTo>
                  <a:lnTo>
                    <a:pt x="1449809" y="452267"/>
                  </a:lnTo>
                  <a:close/>
                </a:path>
                <a:path w="6291580" h="4123690">
                  <a:moveTo>
                    <a:pt x="1690554" y="355820"/>
                  </a:moveTo>
                  <a:lnTo>
                    <a:pt x="1681501" y="325433"/>
                  </a:lnTo>
                  <a:lnTo>
                    <a:pt x="1751713" y="304800"/>
                  </a:lnTo>
                  <a:lnTo>
                    <a:pt x="1796539" y="292100"/>
                  </a:lnTo>
                  <a:lnTo>
                    <a:pt x="1841912" y="292100"/>
                  </a:lnTo>
                  <a:lnTo>
                    <a:pt x="1903896" y="275021"/>
                  </a:lnTo>
                  <a:lnTo>
                    <a:pt x="1908648" y="308082"/>
                  </a:lnTo>
                  <a:lnTo>
                    <a:pt x="1853096" y="317091"/>
                  </a:lnTo>
                  <a:lnTo>
                    <a:pt x="1798229" y="328051"/>
                  </a:lnTo>
                  <a:lnTo>
                    <a:pt x="1744048" y="340961"/>
                  </a:lnTo>
                  <a:lnTo>
                    <a:pt x="1690554" y="355820"/>
                  </a:lnTo>
                  <a:close/>
                </a:path>
                <a:path w="6291580" h="4123690">
                  <a:moveTo>
                    <a:pt x="1945376" y="303247"/>
                  </a:moveTo>
                  <a:lnTo>
                    <a:pt x="1941005" y="266700"/>
                  </a:lnTo>
                  <a:lnTo>
                    <a:pt x="2168783" y="266700"/>
                  </a:lnTo>
                  <a:lnTo>
                    <a:pt x="2168192" y="292256"/>
                  </a:lnTo>
                  <a:lnTo>
                    <a:pt x="2112330" y="292256"/>
                  </a:lnTo>
                  <a:lnTo>
                    <a:pt x="2056577" y="293938"/>
                  </a:lnTo>
                  <a:lnTo>
                    <a:pt x="2000926" y="297601"/>
                  </a:lnTo>
                  <a:lnTo>
                    <a:pt x="1945376" y="303247"/>
                  </a:lnTo>
                  <a:close/>
                </a:path>
                <a:path w="6291580" h="4123690">
                  <a:moveTo>
                    <a:pt x="2168185" y="292557"/>
                  </a:moveTo>
                  <a:lnTo>
                    <a:pt x="2112330" y="292256"/>
                  </a:lnTo>
                  <a:lnTo>
                    <a:pt x="2168192" y="292256"/>
                  </a:lnTo>
                  <a:lnTo>
                    <a:pt x="2168185" y="292557"/>
                  </a:lnTo>
                  <a:close/>
                </a:path>
                <a:path w="6291580" h="4123690">
                  <a:moveTo>
                    <a:pt x="2426798" y="320303"/>
                  </a:moveTo>
                  <a:lnTo>
                    <a:pt x="2372045" y="310713"/>
                  </a:lnTo>
                  <a:lnTo>
                    <a:pt x="2316913" y="303110"/>
                  </a:lnTo>
                  <a:lnTo>
                    <a:pt x="2261403" y="297494"/>
                  </a:lnTo>
                  <a:lnTo>
                    <a:pt x="2205513" y="293865"/>
                  </a:lnTo>
                  <a:lnTo>
                    <a:pt x="2206792" y="266700"/>
                  </a:lnTo>
                  <a:lnTo>
                    <a:pt x="2314913" y="266700"/>
                  </a:lnTo>
                  <a:lnTo>
                    <a:pt x="2363066" y="279400"/>
                  </a:lnTo>
                  <a:lnTo>
                    <a:pt x="2411178" y="279400"/>
                  </a:lnTo>
                  <a:lnTo>
                    <a:pt x="2433573" y="285368"/>
                  </a:lnTo>
                  <a:lnTo>
                    <a:pt x="2426798" y="320303"/>
                  </a:lnTo>
                  <a:close/>
                </a:path>
                <a:path w="6291580" h="4123690">
                  <a:moveTo>
                    <a:pt x="2676753" y="391822"/>
                  </a:moveTo>
                  <a:lnTo>
                    <a:pt x="2624522" y="372872"/>
                  </a:lnTo>
                  <a:lnTo>
                    <a:pt x="2571515" y="355890"/>
                  </a:lnTo>
                  <a:lnTo>
                    <a:pt x="2517735" y="340874"/>
                  </a:lnTo>
                  <a:lnTo>
                    <a:pt x="2463184" y="327826"/>
                  </a:lnTo>
                  <a:lnTo>
                    <a:pt x="2470355" y="295172"/>
                  </a:lnTo>
                  <a:lnTo>
                    <a:pt x="2649423" y="342900"/>
                  </a:lnTo>
                  <a:lnTo>
                    <a:pt x="2687603" y="363602"/>
                  </a:lnTo>
                  <a:lnTo>
                    <a:pt x="2676753" y="391822"/>
                  </a:lnTo>
                  <a:close/>
                </a:path>
                <a:path w="6291580" h="4123690">
                  <a:moveTo>
                    <a:pt x="2744190" y="369039"/>
                  </a:moveTo>
                  <a:lnTo>
                    <a:pt x="2725301" y="345017"/>
                  </a:lnTo>
                  <a:lnTo>
                    <a:pt x="2727942" y="342900"/>
                  </a:lnTo>
                  <a:lnTo>
                    <a:pt x="2761008" y="317500"/>
                  </a:lnTo>
                  <a:lnTo>
                    <a:pt x="2795502" y="292100"/>
                  </a:lnTo>
                  <a:lnTo>
                    <a:pt x="2831461" y="266700"/>
                  </a:lnTo>
                  <a:lnTo>
                    <a:pt x="2868922" y="241300"/>
                  </a:lnTo>
                  <a:lnTo>
                    <a:pt x="2907924" y="215900"/>
                  </a:lnTo>
                  <a:lnTo>
                    <a:pt x="2911307" y="213782"/>
                  </a:lnTo>
                  <a:lnTo>
                    <a:pt x="2927908" y="241340"/>
                  </a:lnTo>
                  <a:lnTo>
                    <a:pt x="2882244" y="269914"/>
                  </a:lnTo>
                  <a:lnTo>
                    <a:pt x="2836403" y="300722"/>
                  </a:lnTo>
                  <a:lnTo>
                    <a:pt x="2790385" y="333764"/>
                  </a:lnTo>
                  <a:lnTo>
                    <a:pt x="2744190" y="369039"/>
                  </a:lnTo>
                  <a:close/>
                </a:path>
                <a:path w="6291580" h="4123690">
                  <a:moveTo>
                    <a:pt x="4053954" y="90429"/>
                  </a:moveTo>
                  <a:lnTo>
                    <a:pt x="4001464" y="77094"/>
                  </a:lnTo>
                  <a:lnTo>
                    <a:pt x="3947362" y="65052"/>
                  </a:lnTo>
                  <a:lnTo>
                    <a:pt x="3891650" y="54302"/>
                  </a:lnTo>
                  <a:lnTo>
                    <a:pt x="3834327" y="44845"/>
                  </a:lnTo>
                  <a:lnTo>
                    <a:pt x="3839160" y="12957"/>
                  </a:lnTo>
                  <a:lnTo>
                    <a:pt x="3954927" y="38100"/>
                  </a:lnTo>
                  <a:lnTo>
                    <a:pt x="4061372" y="63005"/>
                  </a:lnTo>
                  <a:lnTo>
                    <a:pt x="4053954" y="90429"/>
                  </a:lnTo>
                  <a:close/>
                </a:path>
                <a:path w="6291580" h="4123690">
                  <a:moveTo>
                    <a:pt x="4296451" y="178460"/>
                  </a:moveTo>
                  <a:lnTo>
                    <a:pt x="4247656" y="156620"/>
                  </a:lnTo>
                  <a:lnTo>
                    <a:pt x="4196909" y="136343"/>
                  </a:lnTo>
                  <a:lnTo>
                    <a:pt x="4144210" y="117630"/>
                  </a:lnTo>
                  <a:lnTo>
                    <a:pt x="4089559" y="100479"/>
                  </a:lnTo>
                  <a:lnTo>
                    <a:pt x="4097917" y="72083"/>
                  </a:lnTo>
                  <a:lnTo>
                    <a:pt x="4165379" y="88900"/>
                  </a:lnTo>
                  <a:lnTo>
                    <a:pt x="4213842" y="114300"/>
                  </a:lnTo>
                  <a:lnTo>
                    <a:pt x="4260657" y="127000"/>
                  </a:lnTo>
                  <a:lnTo>
                    <a:pt x="4305829" y="152400"/>
                  </a:lnTo>
                  <a:lnTo>
                    <a:pt x="4308421" y="153156"/>
                  </a:lnTo>
                  <a:lnTo>
                    <a:pt x="4296451" y="178460"/>
                  </a:lnTo>
                  <a:close/>
                </a:path>
                <a:path w="6291580" h="4123690">
                  <a:moveTo>
                    <a:pt x="4515412" y="314495"/>
                  </a:moveTo>
                  <a:lnTo>
                    <a:pt x="4472663" y="281825"/>
                  </a:lnTo>
                  <a:lnTo>
                    <a:pt x="4427571" y="251043"/>
                  </a:lnTo>
                  <a:lnTo>
                    <a:pt x="4380134" y="222147"/>
                  </a:lnTo>
                  <a:lnTo>
                    <a:pt x="4330351" y="195138"/>
                  </a:lnTo>
                  <a:lnTo>
                    <a:pt x="4346193" y="164174"/>
                  </a:lnTo>
                  <a:lnTo>
                    <a:pt x="4391269" y="190500"/>
                  </a:lnTo>
                  <a:lnTo>
                    <a:pt x="4431548" y="215900"/>
                  </a:lnTo>
                  <a:lnTo>
                    <a:pt x="4470208" y="241300"/>
                  </a:lnTo>
                  <a:lnTo>
                    <a:pt x="4507254" y="266700"/>
                  </a:lnTo>
                  <a:lnTo>
                    <a:pt x="4536885" y="287937"/>
                  </a:lnTo>
                  <a:lnTo>
                    <a:pt x="4515412" y="314495"/>
                  </a:lnTo>
                  <a:close/>
                </a:path>
                <a:path w="6291580" h="4123690">
                  <a:moveTo>
                    <a:pt x="2960351" y="222323"/>
                  </a:moveTo>
                  <a:lnTo>
                    <a:pt x="2943864" y="193403"/>
                  </a:lnTo>
                  <a:lnTo>
                    <a:pt x="2948503" y="190500"/>
                  </a:lnTo>
                  <a:lnTo>
                    <a:pt x="2990698" y="165100"/>
                  </a:lnTo>
                  <a:lnTo>
                    <a:pt x="3034545" y="152400"/>
                  </a:lnTo>
                  <a:lnTo>
                    <a:pt x="3080083" y="127000"/>
                  </a:lnTo>
                  <a:lnTo>
                    <a:pt x="3127348" y="101600"/>
                  </a:lnTo>
                  <a:lnTo>
                    <a:pt x="3149454" y="95977"/>
                  </a:lnTo>
                  <a:lnTo>
                    <a:pt x="3161319" y="127009"/>
                  </a:lnTo>
                  <a:lnTo>
                    <a:pt x="3110294" y="147670"/>
                  </a:lnTo>
                  <a:lnTo>
                    <a:pt x="3059792" y="170443"/>
                  </a:lnTo>
                  <a:lnTo>
                    <a:pt x="3009810" y="195327"/>
                  </a:lnTo>
                  <a:lnTo>
                    <a:pt x="2960351" y="222323"/>
                  </a:lnTo>
                  <a:close/>
                </a:path>
                <a:path w="6291580" h="4123690">
                  <a:moveTo>
                    <a:pt x="3196285" y="114174"/>
                  </a:moveTo>
                  <a:lnTo>
                    <a:pt x="3186555" y="86540"/>
                  </a:lnTo>
                  <a:lnTo>
                    <a:pt x="3227212" y="76200"/>
                  </a:lnTo>
                  <a:lnTo>
                    <a:pt x="3279885" y="50800"/>
                  </a:lnTo>
                  <a:lnTo>
                    <a:pt x="3390903" y="25400"/>
                  </a:lnTo>
                  <a:lnTo>
                    <a:pt x="3404700" y="22400"/>
                  </a:lnTo>
                  <a:lnTo>
                    <a:pt x="3411055" y="57252"/>
                  </a:lnTo>
                  <a:lnTo>
                    <a:pt x="3356312" y="68346"/>
                  </a:lnTo>
                  <a:lnTo>
                    <a:pt x="3302270" y="81531"/>
                  </a:lnTo>
                  <a:lnTo>
                    <a:pt x="3248927" y="96807"/>
                  </a:lnTo>
                  <a:lnTo>
                    <a:pt x="3196285" y="114174"/>
                  </a:lnTo>
                  <a:close/>
                </a:path>
                <a:path w="6291580" h="4123690">
                  <a:moveTo>
                    <a:pt x="3777005" y="36892"/>
                  </a:moveTo>
                  <a:lnTo>
                    <a:pt x="3573670" y="36892"/>
                  </a:lnTo>
                  <a:lnTo>
                    <a:pt x="3574818" y="36800"/>
                  </a:lnTo>
                  <a:lnTo>
                    <a:pt x="3572254" y="0"/>
                  </a:lnTo>
                  <a:lnTo>
                    <a:pt x="3779315" y="0"/>
                  </a:lnTo>
                  <a:lnTo>
                    <a:pt x="3774557" y="36573"/>
                  </a:lnTo>
                  <a:lnTo>
                    <a:pt x="3777005" y="36892"/>
                  </a:lnTo>
                  <a:close/>
                </a:path>
                <a:path w="6291580" h="4123690">
                  <a:moveTo>
                    <a:pt x="3796465" y="39425"/>
                  </a:moveTo>
                  <a:lnTo>
                    <a:pt x="3777005" y="36892"/>
                  </a:lnTo>
                  <a:lnTo>
                    <a:pt x="3779472" y="36892"/>
                  </a:lnTo>
                  <a:lnTo>
                    <a:pt x="3779472" y="0"/>
                  </a:lnTo>
                  <a:lnTo>
                    <a:pt x="3800991" y="4668"/>
                  </a:lnTo>
                  <a:lnTo>
                    <a:pt x="3796465" y="39425"/>
                  </a:lnTo>
                  <a:close/>
                </a:path>
                <a:path w="6291580" h="4123690">
                  <a:moveTo>
                    <a:pt x="3447802" y="51038"/>
                  </a:moveTo>
                  <a:lnTo>
                    <a:pt x="3442072" y="14276"/>
                  </a:lnTo>
                  <a:lnTo>
                    <a:pt x="3449323" y="12700"/>
                  </a:lnTo>
                  <a:lnTo>
                    <a:pt x="3509733" y="12700"/>
                  </a:lnTo>
                  <a:lnTo>
                    <a:pt x="3572170" y="0"/>
                  </a:lnTo>
                  <a:lnTo>
                    <a:pt x="3572170" y="36892"/>
                  </a:lnTo>
                  <a:lnTo>
                    <a:pt x="3573670" y="36892"/>
                  </a:lnTo>
                  <a:lnTo>
                    <a:pt x="3542706" y="39371"/>
                  </a:lnTo>
                  <a:lnTo>
                    <a:pt x="3510835" y="42601"/>
                  </a:lnTo>
                  <a:lnTo>
                    <a:pt x="3479201" y="46490"/>
                  </a:lnTo>
                  <a:lnTo>
                    <a:pt x="3447802" y="51038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57C30-F25A-01C7-7B80-EDB6DFB455F0}"/>
              </a:ext>
            </a:extLst>
          </p:cNvPr>
          <p:cNvGrpSpPr/>
          <p:nvPr/>
        </p:nvGrpSpPr>
        <p:grpSpPr>
          <a:xfrm>
            <a:off x="8555008" y="619254"/>
            <a:ext cx="1792104" cy="958480"/>
            <a:chOff x="2921495" y="4445840"/>
            <a:chExt cx="2688156" cy="1437720"/>
          </a:xfrm>
        </p:grpSpPr>
        <p:sp>
          <p:nvSpPr>
            <p:cNvPr id="24" name="Freeform: Shape 4">
              <a:extLst>
                <a:ext uri="{FF2B5EF4-FFF2-40B4-BE49-F238E27FC236}">
                  <a16:creationId xmlns:a16="http://schemas.microsoft.com/office/drawing/2014/main" id="{924F4CDD-2C48-48BC-811C-21EF088B99CE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5" name="Freeform: Shape 5">
              <a:extLst>
                <a:ext uri="{FF2B5EF4-FFF2-40B4-BE49-F238E27FC236}">
                  <a16:creationId xmlns:a16="http://schemas.microsoft.com/office/drawing/2014/main" id="{A4B7918C-6C16-1683-4FEA-26B400A369CA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6" name="Freeform: Shape 6">
              <a:extLst>
                <a:ext uri="{FF2B5EF4-FFF2-40B4-BE49-F238E27FC236}">
                  <a16:creationId xmlns:a16="http://schemas.microsoft.com/office/drawing/2014/main" id="{6AF8C71A-C881-BE72-11CF-34DC9EB0D6A8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7" name="Freeform: Shape 7">
              <a:extLst>
                <a:ext uri="{FF2B5EF4-FFF2-40B4-BE49-F238E27FC236}">
                  <a16:creationId xmlns:a16="http://schemas.microsoft.com/office/drawing/2014/main" id="{1A82024B-18AF-859D-C158-5F7386BB2E9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8" name="Freeform: Shape 8">
              <a:extLst>
                <a:ext uri="{FF2B5EF4-FFF2-40B4-BE49-F238E27FC236}">
                  <a16:creationId xmlns:a16="http://schemas.microsoft.com/office/drawing/2014/main" id="{75908A34-3093-BDCA-E493-46060F8FA848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29" name="Freeform: Shape 9">
              <a:extLst>
                <a:ext uri="{FF2B5EF4-FFF2-40B4-BE49-F238E27FC236}">
                  <a16:creationId xmlns:a16="http://schemas.microsoft.com/office/drawing/2014/main" id="{697D36AD-7FA7-6214-939F-C87CBA48AD4E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pic>
        <p:nvPicPr>
          <p:cNvPr id="240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2974" y="5115451"/>
            <a:ext cx="2809026" cy="1737487"/>
          </a:xfrm>
          <a:prstGeom prst="rect">
            <a:avLst/>
          </a:prstGeom>
        </p:spPr>
      </p:pic>
      <p:grpSp>
        <p:nvGrpSpPr>
          <p:cNvPr id="241" name="object 3"/>
          <p:cNvGrpSpPr/>
          <p:nvPr/>
        </p:nvGrpSpPr>
        <p:grpSpPr>
          <a:xfrm>
            <a:off x="39891" y="355034"/>
            <a:ext cx="2268219" cy="1332653"/>
            <a:chOff x="817689" y="1688212"/>
            <a:chExt cx="3402329" cy="1998980"/>
          </a:xfrm>
        </p:grpSpPr>
        <p:sp>
          <p:nvSpPr>
            <p:cNvPr id="242" name="object 4"/>
            <p:cNvSpPr/>
            <p:nvPr/>
          </p:nvSpPr>
          <p:spPr>
            <a:xfrm>
              <a:off x="1090326" y="1743425"/>
              <a:ext cx="3042920" cy="1872614"/>
            </a:xfrm>
            <a:custGeom>
              <a:avLst/>
              <a:gdLst/>
              <a:ahLst/>
              <a:cxnLst/>
              <a:rect l="l" t="t" r="r" b="b"/>
              <a:pathLst>
                <a:path w="3042920" h="1872614">
                  <a:moveTo>
                    <a:pt x="2226347" y="1871730"/>
                  </a:moveTo>
                  <a:lnTo>
                    <a:pt x="2120367" y="1872570"/>
                  </a:lnTo>
                  <a:lnTo>
                    <a:pt x="614564" y="1810996"/>
                  </a:lnTo>
                  <a:lnTo>
                    <a:pt x="420546" y="1794091"/>
                  </a:lnTo>
                  <a:lnTo>
                    <a:pt x="372722" y="1785775"/>
                  </a:lnTo>
                  <a:lnTo>
                    <a:pt x="325899" y="1774187"/>
                  </a:lnTo>
                  <a:lnTo>
                    <a:pt x="280438" y="1758509"/>
                  </a:lnTo>
                  <a:lnTo>
                    <a:pt x="236703" y="1737923"/>
                  </a:lnTo>
                  <a:lnTo>
                    <a:pt x="195059" y="1711612"/>
                  </a:lnTo>
                  <a:lnTo>
                    <a:pt x="156205" y="1676478"/>
                  </a:lnTo>
                  <a:lnTo>
                    <a:pt x="122266" y="1637592"/>
                  </a:lnTo>
                  <a:lnTo>
                    <a:pt x="92986" y="1595340"/>
                  </a:lnTo>
                  <a:lnTo>
                    <a:pt x="68103" y="1550113"/>
                  </a:lnTo>
                  <a:lnTo>
                    <a:pt x="47361" y="1502297"/>
                  </a:lnTo>
                  <a:lnTo>
                    <a:pt x="30500" y="1452282"/>
                  </a:lnTo>
                  <a:lnTo>
                    <a:pt x="17261" y="1400455"/>
                  </a:lnTo>
                  <a:lnTo>
                    <a:pt x="7385" y="1347204"/>
                  </a:lnTo>
                  <a:lnTo>
                    <a:pt x="2230" y="1298358"/>
                  </a:lnTo>
                  <a:lnTo>
                    <a:pt x="0" y="1249139"/>
                  </a:lnTo>
                  <a:lnTo>
                    <a:pt x="673" y="1199762"/>
                  </a:lnTo>
                  <a:lnTo>
                    <a:pt x="4232" y="1150445"/>
                  </a:lnTo>
                  <a:lnTo>
                    <a:pt x="10656" y="1101403"/>
                  </a:lnTo>
                  <a:lnTo>
                    <a:pt x="19926" y="1052851"/>
                  </a:lnTo>
                  <a:lnTo>
                    <a:pt x="32023" y="1005006"/>
                  </a:lnTo>
                  <a:lnTo>
                    <a:pt x="46925" y="958084"/>
                  </a:lnTo>
                  <a:lnTo>
                    <a:pt x="64615" y="912300"/>
                  </a:lnTo>
                  <a:lnTo>
                    <a:pt x="85072" y="867871"/>
                  </a:lnTo>
                  <a:lnTo>
                    <a:pt x="108276" y="825012"/>
                  </a:lnTo>
                  <a:lnTo>
                    <a:pt x="134208" y="783940"/>
                  </a:lnTo>
                  <a:lnTo>
                    <a:pt x="162849" y="744870"/>
                  </a:lnTo>
                  <a:lnTo>
                    <a:pt x="194179" y="708019"/>
                  </a:lnTo>
                  <a:lnTo>
                    <a:pt x="228178" y="673602"/>
                  </a:lnTo>
                  <a:lnTo>
                    <a:pt x="264646" y="641815"/>
                  </a:lnTo>
                  <a:lnTo>
                    <a:pt x="303254" y="612777"/>
                  </a:lnTo>
                  <a:lnTo>
                    <a:pt x="343784" y="586586"/>
                  </a:lnTo>
                  <a:lnTo>
                    <a:pt x="386023" y="563339"/>
                  </a:lnTo>
                  <a:lnTo>
                    <a:pt x="429753" y="543135"/>
                  </a:lnTo>
                  <a:lnTo>
                    <a:pt x="474758" y="526072"/>
                  </a:lnTo>
                  <a:lnTo>
                    <a:pt x="520824" y="512248"/>
                  </a:lnTo>
                  <a:lnTo>
                    <a:pt x="567733" y="501762"/>
                  </a:lnTo>
                  <a:lnTo>
                    <a:pt x="615271" y="494711"/>
                  </a:lnTo>
                  <a:lnTo>
                    <a:pt x="663220" y="491193"/>
                  </a:lnTo>
                  <a:lnTo>
                    <a:pt x="711366" y="491308"/>
                  </a:lnTo>
                  <a:lnTo>
                    <a:pt x="759492" y="495152"/>
                  </a:lnTo>
                  <a:lnTo>
                    <a:pt x="807383" y="502825"/>
                  </a:lnTo>
                  <a:lnTo>
                    <a:pt x="854822" y="514424"/>
                  </a:lnTo>
                  <a:lnTo>
                    <a:pt x="901594" y="530047"/>
                  </a:lnTo>
                  <a:lnTo>
                    <a:pt x="912115" y="485110"/>
                  </a:lnTo>
                  <a:lnTo>
                    <a:pt x="926133" y="441081"/>
                  </a:lnTo>
                  <a:lnTo>
                    <a:pt x="943472" y="398134"/>
                  </a:lnTo>
                  <a:lnTo>
                    <a:pt x="963959" y="356443"/>
                  </a:lnTo>
                  <a:lnTo>
                    <a:pt x="987421" y="316181"/>
                  </a:lnTo>
                  <a:lnTo>
                    <a:pt x="1013683" y="277523"/>
                  </a:lnTo>
                  <a:lnTo>
                    <a:pt x="1042572" y="240642"/>
                  </a:lnTo>
                  <a:lnTo>
                    <a:pt x="1073914" y="205713"/>
                  </a:lnTo>
                  <a:lnTo>
                    <a:pt x="1107535" y="172908"/>
                  </a:lnTo>
                  <a:lnTo>
                    <a:pt x="1143262" y="142403"/>
                  </a:lnTo>
                  <a:lnTo>
                    <a:pt x="1180919" y="114370"/>
                  </a:lnTo>
                  <a:lnTo>
                    <a:pt x="1220334" y="88985"/>
                  </a:lnTo>
                  <a:lnTo>
                    <a:pt x="1261333" y="66420"/>
                  </a:lnTo>
                  <a:lnTo>
                    <a:pt x="1303742" y="46849"/>
                  </a:lnTo>
                  <a:lnTo>
                    <a:pt x="1347387" y="30447"/>
                  </a:lnTo>
                  <a:lnTo>
                    <a:pt x="1392095" y="17387"/>
                  </a:lnTo>
                  <a:lnTo>
                    <a:pt x="1437690" y="7843"/>
                  </a:lnTo>
                  <a:lnTo>
                    <a:pt x="1484001" y="1989"/>
                  </a:lnTo>
                  <a:lnTo>
                    <a:pt x="1530852" y="0"/>
                  </a:lnTo>
                  <a:lnTo>
                    <a:pt x="1567651" y="1175"/>
                  </a:lnTo>
                  <a:lnTo>
                    <a:pt x="1637568" y="9406"/>
                  </a:lnTo>
                  <a:lnTo>
                    <a:pt x="1681497" y="18372"/>
                  </a:lnTo>
                  <a:lnTo>
                    <a:pt x="1729565" y="31747"/>
                  </a:lnTo>
                  <a:lnTo>
                    <a:pt x="1780393" y="50414"/>
                  </a:lnTo>
                  <a:lnTo>
                    <a:pt x="1832601" y="75253"/>
                  </a:lnTo>
                  <a:lnTo>
                    <a:pt x="1884809" y="107148"/>
                  </a:lnTo>
                  <a:lnTo>
                    <a:pt x="1935638" y="146979"/>
                  </a:lnTo>
                  <a:lnTo>
                    <a:pt x="1983706" y="195630"/>
                  </a:lnTo>
                  <a:lnTo>
                    <a:pt x="2027634" y="253981"/>
                  </a:lnTo>
                  <a:lnTo>
                    <a:pt x="2061878" y="308938"/>
                  </a:lnTo>
                  <a:lnTo>
                    <a:pt x="2088148" y="362362"/>
                  </a:lnTo>
                  <a:lnTo>
                    <a:pt x="2107672" y="412719"/>
                  </a:lnTo>
                  <a:lnTo>
                    <a:pt x="2121676" y="458474"/>
                  </a:lnTo>
                  <a:lnTo>
                    <a:pt x="2138031" y="530047"/>
                  </a:lnTo>
                  <a:lnTo>
                    <a:pt x="2267746" y="512103"/>
                  </a:lnTo>
                  <a:lnTo>
                    <a:pt x="2322842" y="509598"/>
                  </a:lnTo>
                  <a:lnTo>
                    <a:pt x="2382844" y="511387"/>
                  </a:lnTo>
                  <a:lnTo>
                    <a:pt x="2447140" y="519005"/>
                  </a:lnTo>
                  <a:lnTo>
                    <a:pt x="2492708" y="527983"/>
                  </a:lnTo>
                  <a:lnTo>
                    <a:pt x="2537334" y="540120"/>
                  </a:lnTo>
                  <a:lnTo>
                    <a:pt x="2580893" y="555302"/>
                  </a:lnTo>
                  <a:lnTo>
                    <a:pt x="2623259" y="573415"/>
                  </a:lnTo>
                  <a:lnTo>
                    <a:pt x="2664307" y="594345"/>
                  </a:lnTo>
                  <a:lnTo>
                    <a:pt x="2703913" y="617980"/>
                  </a:lnTo>
                  <a:lnTo>
                    <a:pt x="2741951" y="644204"/>
                  </a:lnTo>
                  <a:lnTo>
                    <a:pt x="2778298" y="672905"/>
                  </a:lnTo>
                  <a:lnTo>
                    <a:pt x="2812827" y="703969"/>
                  </a:lnTo>
                  <a:lnTo>
                    <a:pt x="2845414" y="737283"/>
                  </a:lnTo>
                  <a:lnTo>
                    <a:pt x="2875934" y="772732"/>
                  </a:lnTo>
                  <a:lnTo>
                    <a:pt x="2904261" y="810204"/>
                  </a:lnTo>
                  <a:lnTo>
                    <a:pt x="2930272" y="849584"/>
                  </a:lnTo>
                  <a:lnTo>
                    <a:pt x="2953841" y="890759"/>
                  </a:lnTo>
                  <a:lnTo>
                    <a:pt x="2974843" y="933616"/>
                  </a:lnTo>
                  <a:lnTo>
                    <a:pt x="2993154" y="978040"/>
                  </a:lnTo>
                  <a:lnTo>
                    <a:pt x="3008647" y="1023918"/>
                  </a:lnTo>
                  <a:lnTo>
                    <a:pt x="3031592" y="1117067"/>
                  </a:lnTo>
                  <a:lnTo>
                    <a:pt x="3038651" y="1164241"/>
                  </a:lnTo>
                  <a:lnTo>
                    <a:pt x="3042325" y="1212261"/>
                  </a:lnTo>
                  <a:lnTo>
                    <a:pt x="3042565" y="1260730"/>
                  </a:lnTo>
                  <a:lnTo>
                    <a:pt x="3039322" y="1309248"/>
                  </a:lnTo>
                  <a:lnTo>
                    <a:pt x="3032546" y="1357417"/>
                  </a:lnTo>
                  <a:lnTo>
                    <a:pt x="3022186" y="1404840"/>
                  </a:lnTo>
                  <a:lnTo>
                    <a:pt x="3008194" y="1451118"/>
                  </a:lnTo>
                  <a:lnTo>
                    <a:pt x="2990519" y="1495853"/>
                  </a:lnTo>
                  <a:lnTo>
                    <a:pt x="2969112" y="1538646"/>
                  </a:lnTo>
                  <a:lnTo>
                    <a:pt x="2943922" y="1579100"/>
                  </a:lnTo>
                  <a:lnTo>
                    <a:pt x="2912479" y="1616882"/>
                  </a:lnTo>
                  <a:lnTo>
                    <a:pt x="2878497" y="1651927"/>
                  </a:lnTo>
                  <a:lnTo>
                    <a:pt x="2842177" y="1684233"/>
                  </a:lnTo>
                  <a:lnTo>
                    <a:pt x="2803717" y="1713802"/>
                  </a:lnTo>
                  <a:lnTo>
                    <a:pt x="2763315" y="1740633"/>
                  </a:lnTo>
                  <a:lnTo>
                    <a:pt x="2721173" y="1764726"/>
                  </a:lnTo>
                  <a:lnTo>
                    <a:pt x="2677487" y="1786081"/>
                  </a:lnTo>
                  <a:lnTo>
                    <a:pt x="2632458" y="1804699"/>
                  </a:lnTo>
                  <a:lnTo>
                    <a:pt x="2586284" y="1820578"/>
                  </a:lnTo>
                  <a:lnTo>
                    <a:pt x="2539164" y="1833720"/>
                  </a:lnTo>
                  <a:lnTo>
                    <a:pt x="2491298" y="1844124"/>
                  </a:lnTo>
                  <a:lnTo>
                    <a:pt x="2438308" y="1853090"/>
                  </a:lnTo>
                  <a:lnTo>
                    <a:pt x="2332328" y="1865591"/>
                  </a:lnTo>
                  <a:lnTo>
                    <a:pt x="2226347" y="1871730"/>
                  </a:lnTo>
                  <a:close/>
                </a:path>
              </a:pathLst>
            </a:custGeom>
            <a:solidFill>
              <a:srgbClr val="CDE1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3" name="object 5"/>
            <p:cNvSpPr/>
            <p:nvPr/>
          </p:nvSpPr>
          <p:spPr>
            <a:xfrm>
              <a:off x="817689" y="1688223"/>
              <a:ext cx="3402329" cy="1998980"/>
            </a:xfrm>
            <a:custGeom>
              <a:avLst/>
              <a:gdLst/>
              <a:ahLst/>
              <a:cxnLst/>
              <a:rect l="l" t="t" r="r" b="b"/>
              <a:pathLst>
                <a:path w="3402329" h="1998979">
                  <a:moveTo>
                    <a:pt x="500811" y="1987677"/>
                  </a:moveTo>
                  <a:lnTo>
                    <a:pt x="489775" y="1987677"/>
                  </a:lnTo>
                  <a:lnTo>
                    <a:pt x="446100" y="1964664"/>
                  </a:lnTo>
                  <a:lnTo>
                    <a:pt x="403542" y="1939772"/>
                  </a:lnTo>
                  <a:lnTo>
                    <a:pt x="362292" y="1912962"/>
                  </a:lnTo>
                  <a:lnTo>
                    <a:pt x="322541" y="1884197"/>
                  </a:lnTo>
                  <a:lnTo>
                    <a:pt x="284467" y="1853438"/>
                  </a:lnTo>
                  <a:lnTo>
                    <a:pt x="248272" y="1820659"/>
                  </a:lnTo>
                  <a:lnTo>
                    <a:pt x="214160" y="1785797"/>
                  </a:lnTo>
                  <a:lnTo>
                    <a:pt x="182295" y="1748828"/>
                  </a:lnTo>
                  <a:lnTo>
                    <a:pt x="152895" y="1709712"/>
                  </a:lnTo>
                  <a:lnTo>
                    <a:pt x="126123" y="1668411"/>
                  </a:lnTo>
                  <a:lnTo>
                    <a:pt x="102196" y="1624888"/>
                  </a:lnTo>
                  <a:lnTo>
                    <a:pt x="81305" y="1579092"/>
                  </a:lnTo>
                  <a:lnTo>
                    <a:pt x="61696" y="1535696"/>
                  </a:lnTo>
                  <a:lnTo>
                    <a:pt x="45389" y="1490814"/>
                  </a:lnTo>
                  <a:lnTo>
                    <a:pt x="32308" y="1444688"/>
                  </a:lnTo>
                  <a:lnTo>
                    <a:pt x="22402" y="1397520"/>
                  </a:lnTo>
                  <a:lnTo>
                    <a:pt x="15582" y="1349527"/>
                  </a:lnTo>
                  <a:lnTo>
                    <a:pt x="11785" y="1300937"/>
                  </a:lnTo>
                  <a:lnTo>
                    <a:pt x="10922" y="1251953"/>
                  </a:lnTo>
                  <a:lnTo>
                    <a:pt x="12941" y="1202804"/>
                  </a:lnTo>
                  <a:lnTo>
                    <a:pt x="17754" y="1153706"/>
                  </a:lnTo>
                  <a:lnTo>
                    <a:pt x="25298" y="1104874"/>
                  </a:lnTo>
                  <a:lnTo>
                    <a:pt x="35496" y="1056525"/>
                  </a:lnTo>
                  <a:lnTo>
                    <a:pt x="48285" y="1008875"/>
                  </a:lnTo>
                  <a:lnTo>
                    <a:pt x="63576" y="962139"/>
                  </a:lnTo>
                  <a:lnTo>
                    <a:pt x="81305" y="916533"/>
                  </a:lnTo>
                  <a:lnTo>
                    <a:pt x="62077" y="958113"/>
                  </a:lnTo>
                  <a:lnTo>
                    <a:pt x="45504" y="1000506"/>
                  </a:lnTo>
                  <a:lnTo>
                    <a:pt x="31546" y="1043597"/>
                  </a:lnTo>
                  <a:lnTo>
                    <a:pt x="20180" y="1087259"/>
                  </a:lnTo>
                  <a:lnTo>
                    <a:pt x="11366" y="1131366"/>
                  </a:lnTo>
                  <a:lnTo>
                    <a:pt x="5092" y="1175804"/>
                  </a:lnTo>
                  <a:lnTo>
                    <a:pt x="1308" y="1220419"/>
                  </a:lnTo>
                  <a:lnTo>
                    <a:pt x="0" y="1265123"/>
                  </a:lnTo>
                  <a:lnTo>
                    <a:pt x="1117" y="1309763"/>
                  </a:lnTo>
                  <a:lnTo>
                    <a:pt x="4648" y="1354226"/>
                  </a:lnTo>
                  <a:lnTo>
                    <a:pt x="10566" y="1398384"/>
                  </a:lnTo>
                  <a:lnTo>
                    <a:pt x="18834" y="1442110"/>
                  </a:lnTo>
                  <a:lnTo>
                    <a:pt x="29413" y="1485277"/>
                  </a:lnTo>
                  <a:lnTo>
                    <a:pt x="42278" y="1527771"/>
                  </a:lnTo>
                  <a:lnTo>
                    <a:pt x="57416" y="1569466"/>
                  </a:lnTo>
                  <a:lnTo>
                    <a:pt x="74777" y="1610220"/>
                  </a:lnTo>
                  <a:lnTo>
                    <a:pt x="94335" y="1649933"/>
                  </a:lnTo>
                  <a:lnTo>
                    <a:pt x="116065" y="1688465"/>
                  </a:lnTo>
                  <a:lnTo>
                    <a:pt x="139928" y="1725688"/>
                  </a:lnTo>
                  <a:lnTo>
                    <a:pt x="165912" y="1761477"/>
                  </a:lnTo>
                  <a:lnTo>
                    <a:pt x="193979" y="1795716"/>
                  </a:lnTo>
                  <a:lnTo>
                    <a:pt x="224091" y="1828279"/>
                  </a:lnTo>
                  <a:lnTo>
                    <a:pt x="256222" y="1859038"/>
                  </a:lnTo>
                  <a:lnTo>
                    <a:pt x="290334" y="1887867"/>
                  </a:lnTo>
                  <a:lnTo>
                    <a:pt x="326428" y="1914652"/>
                  </a:lnTo>
                  <a:lnTo>
                    <a:pt x="364439" y="1939251"/>
                  </a:lnTo>
                  <a:lnTo>
                    <a:pt x="404355" y="1961540"/>
                  </a:lnTo>
                  <a:lnTo>
                    <a:pt x="446138" y="1981403"/>
                  </a:lnTo>
                  <a:lnTo>
                    <a:pt x="489775" y="1998713"/>
                  </a:lnTo>
                  <a:lnTo>
                    <a:pt x="500811" y="1998713"/>
                  </a:lnTo>
                  <a:lnTo>
                    <a:pt x="500811" y="1987677"/>
                  </a:lnTo>
                  <a:close/>
                </a:path>
                <a:path w="3402329" h="1998979">
                  <a:moveTo>
                    <a:pt x="1317739" y="541083"/>
                  </a:moveTo>
                  <a:lnTo>
                    <a:pt x="1313078" y="542632"/>
                  </a:lnTo>
                  <a:lnTo>
                    <a:pt x="1313599" y="545223"/>
                  </a:lnTo>
                  <a:lnTo>
                    <a:pt x="1316189" y="545744"/>
                  </a:lnTo>
                  <a:lnTo>
                    <a:pt x="1317739" y="541083"/>
                  </a:lnTo>
                  <a:close/>
                </a:path>
                <a:path w="3402329" h="1998979">
                  <a:moveTo>
                    <a:pt x="1902841" y="276059"/>
                  </a:moveTo>
                  <a:lnTo>
                    <a:pt x="1855089" y="266903"/>
                  </a:lnTo>
                  <a:lnTo>
                    <a:pt x="1806702" y="262928"/>
                  </a:lnTo>
                  <a:lnTo>
                    <a:pt x="1758073" y="263931"/>
                  </a:lnTo>
                  <a:lnTo>
                    <a:pt x="1709597" y="269684"/>
                  </a:lnTo>
                  <a:lnTo>
                    <a:pt x="1661655" y="279984"/>
                  </a:lnTo>
                  <a:lnTo>
                    <a:pt x="1614614" y="294601"/>
                  </a:lnTo>
                  <a:lnTo>
                    <a:pt x="1568894" y="313334"/>
                  </a:lnTo>
                  <a:lnTo>
                    <a:pt x="1524850" y="335940"/>
                  </a:lnTo>
                  <a:lnTo>
                    <a:pt x="1482890" y="362229"/>
                  </a:lnTo>
                  <a:lnTo>
                    <a:pt x="1443393" y="391960"/>
                  </a:lnTo>
                  <a:lnTo>
                    <a:pt x="1406740" y="424929"/>
                  </a:lnTo>
                  <a:lnTo>
                    <a:pt x="1373327" y="460921"/>
                  </a:lnTo>
                  <a:lnTo>
                    <a:pt x="1343533" y="499706"/>
                  </a:lnTo>
                  <a:lnTo>
                    <a:pt x="1317739" y="541083"/>
                  </a:lnTo>
                  <a:lnTo>
                    <a:pt x="1345565" y="500024"/>
                  </a:lnTo>
                  <a:lnTo>
                    <a:pt x="1376807" y="462114"/>
                  </a:lnTo>
                  <a:lnTo>
                    <a:pt x="1411122" y="427431"/>
                  </a:lnTo>
                  <a:lnTo>
                    <a:pt x="1448219" y="396087"/>
                  </a:lnTo>
                  <a:lnTo>
                    <a:pt x="1487779" y="368160"/>
                  </a:lnTo>
                  <a:lnTo>
                    <a:pt x="1529486" y="343763"/>
                  </a:lnTo>
                  <a:lnTo>
                    <a:pt x="1573034" y="322999"/>
                  </a:lnTo>
                  <a:lnTo>
                    <a:pt x="1618094" y="305943"/>
                  </a:lnTo>
                  <a:lnTo>
                    <a:pt x="1664360" y="292696"/>
                  </a:lnTo>
                  <a:lnTo>
                    <a:pt x="1711528" y="283375"/>
                  </a:lnTo>
                  <a:lnTo>
                    <a:pt x="1759267" y="278053"/>
                  </a:lnTo>
                  <a:lnTo>
                    <a:pt x="1807286" y="276834"/>
                  </a:lnTo>
                  <a:lnTo>
                    <a:pt x="1855241" y="279819"/>
                  </a:lnTo>
                  <a:lnTo>
                    <a:pt x="1902841" y="287108"/>
                  </a:lnTo>
                  <a:lnTo>
                    <a:pt x="1902841" y="276834"/>
                  </a:lnTo>
                  <a:lnTo>
                    <a:pt x="1902841" y="276059"/>
                  </a:lnTo>
                  <a:close/>
                </a:path>
                <a:path w="3402329" h="1998979">
                  <a:moveTo>
                    <a:pt x="2222995" y="1755775"/>
                  </a:moveTo>
                  <a:lnTo>
                    <a:pt x="2211946" y="1755775"/>
                  </a:lnTo>
                  <a:lnTo>
                    <a:pt x="2058174" y="1742249"/>
                  </a:lnTo>
                  <a:lnTo>
                    <a:pt x="1901723" y="1736242"/>
                  </a:lnTo>
                  <a:lnTo>
                    <a:pt x="1744065" y="1737029"/>
                  </a:lnTo>
                  <a:lnTo>
                    <a:pt x="1586649" y="1743887"/>
                  </a:lnTo>
                  <a:lnTo>
                    <a:pt x="1379651" y="1761210"/>
                  </a:lnTo>
                  <a:lnTo>
                    <a:pt x="1328775" y="1766824"/>
                  </a:lnTo>
                  <a:lnTo>
                    <a:pt x="1322565" y="1763890"/>
                  </a:lnTo>
                  <a:lnTo>
                    <a:pt x="1320495" y="1768195"/>
                  </a:lnTo>
                  <a:lnTo>
                    <a:pt x="1322565" y="1774583"/>
                  </a:lnTo>
                  <a:lnTo>
                    <a:pt x="1328775" y="1777860"/>
                  </a:lnTo>
                  <a:lnTo>
                    <a:pt x="1485671" y="1764207"/>
                  </a:lnTo>
                  <a:lnTo>
                    <a:pt x="1641233" y="1757349"/>
                  </a:lnTo>
                  <a:lnTo>
                    <a:pt x="1899500" y="1757070"/>
                  </a:lnTo>
                  <a:lnTo>
                    <a:pt x="2222995" y="1766824"/>
                  </a:lnTo>
                  <a:lnTo>
                    <a:pt x="2222995" y="1755775"/>
                  </a:lnTo>
                  <a:close/>
                </a:path>
                <a:path w="3402329" h="1998979">
                  <a:moveTo>
                    <a:pt x="3082874" y="1218247"/>
                  </a:moveTo>
                  <a:lnTo>
                    <a:pt x="3079661" y="1173187"/>
                  </a:lnTo>
                  <a:lnTo>
                    <a:pt x="3073044" y="1127721"/>
                  </a:lnTo>
                  <a:lnTo>
                    <a:pt x="3063113" y="1083005"/>
                  </a:lnTo>
                  <a:lnTo>
                    <a:pt x="3049905" y="1039329"/>
                  </a:lnTo>
                  <a:lnTo>
                    <a:pt x="3033445" y="996975"/>
                  </a:lnTo>
                  <a:lnTo>
                    <a:pt x="3013773" y="956233"/>
                  </a:lnTo>
                  <a:lnTo>
                    <a:pt x="2990926" y="917397"/>
                  </a:lnTo>
                  <a:lnTo>
                    <a:pt x="2964942" y="880757"/>
                  </a:lnTo>
                  <a:lnTo>
                    <a:pt x="2935833" y="846607"/>
                  </a:lnTo>
                  <a:lnTo>
                    <a:pt x="2903651" y="815225"/>
                  </a:lnTo>
                  <a:lnTo>
                    <a:pt x="2868409" y="786904"/>
                  </a:lnTo>
                  <a:lnTo>
                    <a:pt x="2842615" y="770064"/>
                  </a:lnTo>
                  <a:lnTo>
                    <a:pt x="2838221" y="761936"/>
                  </a:lnTo>
                  <a:lnTo>
                    <a:pt x="2836722" y="759180"/>
                  </a:lnTo>
                  <a:lnTo>
                    <a:pt x="2830169" y="750900"/>
                  </a:lnTo>
                  <a:lnTo>
                    <a:pt x="2819133" y="750900"/>
                  </a:lnTo>
                  <a:lnTo>
                    <a:pt x="2819133" y="761936"/>
                  </a:lnTo>
                  <a:lnTo>
                    <a:pt x="2819133" y="772985"/>
                  </a:lnTo>
                  <a:lnTo>
                    <a:pt x="2825851" y="774712"/>
                  </a:lnTo>
                  <a:lnTo>
                    <a:pt x="2831554" y="778497"/>
                  </a:lnTo>
                  <a:lnTo>
                    <a:pt x="2839313" y="782294"/>
                  </a:lnTo>
                  <a:lnTo>
                    <a:pt x="2841472" y="782586"/>
                  </a:lnTo>
                  <a:lnTo>
                    <a:pt x="2848470" y="789051"/>
                  </a:lnTo>
                  <a:lnTo>
                    <a:pt x="2847594" y="790232"/>
                  </a:lnTo>
                  <a:lnTo>
                    <a:pt x="2848102" y="792302"/>
                  </a:lnTo>
                  <a:lnTo>
                    <a:pt x="2889085" y="828802"/>
                  </a:lnTo>
                  <a:lnTo>
                    <a:pt x="2920936" y="863371"/>
                  </a:lnTo>
                  <a:lnTo>
                    <a:pt x="2950337" y="899299"/>
                  </a:lnTo>
                  <a:lnTo>
                    <a:pt x="2976994" y="937044"/>
                  </a:lnTo>
                  <a:lnTo>
                    <a:pt x="3000667" y="977061"/>
                  </a:lnTo>
                  <a:lnTo>
                    <a:pt x="3021063" y="1019810"/>
                  </a:lnTo>
                  <a:lnTo>
                    <a:pt x="3037916" y="1065745"/>
                  </a:lnTo>
                  <a:lnTo>
                    <a:pt x="3050959" y="1115301"/>
                  </a:lnTo>
                  <a:lnTo>
                    <a:pt x="3059582" y="1166825"/>
                  </a:lnTo>
                  <a:lnTo>
                    <a:pt x="3063468" y="1218247"/>
                  </a:lnTo>
                  <a:lnTo>
                    <a:pt x="3062821" y="1269492"/>
                  </a:lnTo>
                  <a:lnTo>
                    <a:pt x="3057804" y="1320469"/>
                  </a:lnTo>
                  <a:lnTo>
                    <a:pt x="3048609" y="1371066"/>
                  </a:lnTo>
                  <a:lnTo>
                    <a:pt x="3035427" y="1421231"/>
                  </a:lnTo>
                  <a:lnTo>
                    <a:pt x="3018421" y="1470837"/>
                  </a:lnTo>
                  <a:lnTo>
                    <a:pt x="2997771" y="1519809"/>
                  </a:lnTo>
                  <a:lnTo>
                    <a:pt x="2973679" y="1568056"/>
                  </a:lnTo>
                  <a:lnTo>
                    <a:pt x="2973679" y="1579092"/>
                  </a:lnTo>
                  <a:lnTo>
                    <a:pt x="3009404" y="1528927"/>
                  </a:lnTo>
                  <a:lnTo>
                    <a:pt x="3030474" y="1487944"/>
                  </a:lnTo>
                  <a:lnTo>
                    <a:pt x="3047962" y="1445374"/>
                  </a:lnTo>
                  <a:lnTo>
                    <a:pt x="3061906" y="1401533"/>
                  </a:lnTo>
                  <a:lnTo>
                    <a:pt x="3072346" y="1356690"/>
                  </a:lnTo>
                  <a:lnTo>
                    <a:pt x="3079305" y="1311148"/>
                  </a:lnTo>
                  <a:lnTo>
                    <a:pt x="3082823" y="1265186"/>
                  </a:lnTo>
                  <a:lnTo>
                    <a:pt x="3082874" y="1218247"/>
                  </a:lnTo>
                  <a:close/>
                </a:path>
                <a:path w="3402329" h="1998979">
                  <a:moveTo>
                    <a:pt x="3313061" y="500672"/>
                  </a:moveTo>
                  <a:lnTo>
                    <a:pt x="3311207" y="496938"/>
                  </a:lnTo>
                  <a:lnTo>
                    <a:pt x="3300145" y="469671"/>
                  </a:lnTo>
                  <a:lnTo>
                    <a:pt x="3304870" y="485876"/>
                  </a:lnTo>
                  <a:lnTo>
                    <a:pt x="3313061" y="500672"/>
                  </a:lnTo>
                  <a:close/>
                </a:path>
                <a:path w="3402329" h="1998979">
                  <a:moveTo>
                    <a:pt x="3315906" y="0"/>
                  </a:moveTo>
                  <a:lnTo>
                    <a:pt x="3296437" y="43675"/>
                  </a:lnTo>
                  <a:lnTo>
                    <a:pt x="3281019" y="88430"/>
                  </a:lnTo>
                  <a:lnTo>
                    <a:pt x="3269589" y="133997"/>
                  </a:lnTo>
                  <a:lnTo>
                    <a:pt x="3262033" y="180124"/>
                  </a:lnTo>
                  <a:lnTo>
                    <a:pt x="3258299" y="226542"/>
                  </a:lnTo>
                  <a:lnTo>
                    <a:pt x="3258286" y="272999"/>
                  </a:lnTo>
                  <a:lnTo>
                    <a:pt x="3261918" y="319252"/>
                  </a:lnTo>
                  <a:lnTo>
                    <a:pt x="3269107" y="365023"/>
                  </a:lnTo>
                  <a:lnTo>
                    <a:pt x="3279775" y="410070"/>
                  </a:lnTo>
                  <a:lnTo>
                    <a:pt x="3293834" y="454126"/>
                  </a:lnTo>
                  <a:lnTo>
                    <a:pt x="3300145" y="469671"/>
                  </a:lnTo>
                  <a:lnTo>
                    <a:pt x="3290278" y="435889"/>
                  </a:lnTo>
                  <a:lnTo>
                    <a:pt x="3279521" y="385521"/>
                  </a:lnTo>
                  <a:lnTo>
                    <a:pt x="3272485" y="335013"/>
                  </a:lnTo>
                  <a:lnTo>
                    <a:pt x="3269018" y="284632"/>
                  </a:lnTo>
                  <a:lnTo>
                    <a:pt x="3268992" y="234657"/>
                  </a:lnTo>
                  <a:lnTo>
                    <a:pt x="3272282" y="185331"/>
                  </a:lnTo>
                  <a:lnTo>
                    <a:pt x="3278746" y="136944"/>
                  </a:lnTo>
                  <a:lnTo>
                    <a:pt x="3288271" y="89750"/>
                  </a:lnTo>
                  <a:lnTo>
                    <a:pt x="3300692" y="44005"/>
                  </a:lnTo>
                  <a:lnTo>
                    <a:pt x="3315906" y="0"/>
                  </a:lnTo>
                  <a:close/>
                </a:path>
                <a:path w="3402329" h="1998979">
                  <a:moveTo>
                    <a:pt x="3368141" y="1242936"/>
                  </a:moveTo>
                  <a:lnTo>
                    <a:pt x="3365512" y="1192136"/>
                  </a:lnTo>
                  <a:lnTo>
                    <a:pt x="3359162" y="1141336"/>
                  </a:lnTo>
                  <a:lnTo>
                    <a:pt x="3349028" y="1090536"/>
                  </a:lnTo>
                  <a:lnTo>
                    <a:pt x="3334740" y="1039736"/>
                  </a:lnTo>
                  <a:lnTo>
                    <a:pt x="3317684" y="988936"/>
                  </a:lnTo>
                  <a:lnTo>
                    <a:pt x="3297974" y="950836"/>
                  </a:lnTo>
                  <a:lnTo>
                    <a:pt x="3291230" y="935469"/>
                  </a:lnTo>
                  <a:lnTo>
                    <a:pt x="3291230" y="1268336"/>
                  </a:lnTo>
                  <a:lnTo>
                    <a:pt x="3289058" y="1319136"/>
                  </a:lnTo>
                  <a:lnTo>
                    <a:pt x="3282797" y="1369936"/>
                  </a:lnTo>
                  <a:lnTo>
                    <a:pt x="3272548" y="1420736"/>
                  </a:lnTo>
                  <a:lnTo>
                    <a:pt x="3258464" y="1458836"/>
                  </a:lnTo>
                  <a:lnTo>
                    <a:pt x="3240659" y="1509636"/>
                  </a:lnTo>
                  <a:lnTo>
                    <a:pt x="3219297" y="1547736"/>
                  </a:lnTo>
                  <a:lnTo>
                    <a:pt x="3194469" y="1598536"/>
                  </a:lnTo>
                  <a:lnTo>
                    <a:pt x="3166021" y="1623936"/>
                  </a:lnTo>
                  <a:lnTo>
                    <a:pt x="3133801" y="1662036"/>
                  </a:lnTo>
                  <a:lnTo>
                    <a:pt x="3098000" y="1700136"/>
                  </a:lnTo>
                  <a:lnTo>
                    <a:pt x="3058820" y="1725536"/>
                  </a:lnTo>
                  <a:lnTo>
                    <a:pt x="3016466" y="1750936"/>
                  </a:lnTo>
                  <a:lnTo>
                    <a:pt x="2971127" y="1776336"/>
                  </a:lnTo>
                  <a:lnTo>
                    <a:pt x="2922994" y="1801736"/>
                  </a:lnTo>
                  <a:lnTo>
                    <a:pt x="2872295" y="1814436"/>
                  </a:lnTo>
                  <a:lnTo>
                    <a:pt x="2819209" y="1839836"/>
                  </a:lnTo>
                  <a:lnTo>
                    <a:pt x="2763926" y="1852536"/>
                  </a:lnTo>
                  <a:lnTo>
                    <a:pt x="2710942" y="1852536"/>
                  </a:lnTo>
                  <a:lnTo>
                    <a:pt x="2657945" y="1865236"/>
                  </a:lnTo>
                  <a:lnTo>
                    <a:pt x="2604960" y="1865236"/>
                  </a:lnTo>
                  <a:lnTo>
                    <a:pt x="2551963" y="1877936"/>
                  </a:lnTo>
                  <a:lnTo>
                    <a:pt x="2287016" y="1877936"/>
                  </a:lnTo>
                  <a:lnTo>
                    <a:pt x="2234031" y="1865236"/>
                  </a:lnTo>
                  <a:lnTo>
                    <a:pt x="887196" y="1814436"/>
                  </a:lnTo>
                  <a:lnTo>
                    <a:pt x="737196" y="1814436"/>
                  </a:lnTo>
                  <a:lnTo>
                    <a:pt x="581367" y="1776336"/>
                  </a:lnTo>
                  <a:lnTo>
                    <a:pt x="533565" y="1750936"/>
                  </a:lnTo>
                  <a:lnTo>
                    <a:pt x="489775" y="1725536"/>
                  </a:lnTo>
                  <a:lnTo>
                    <a:pt x="447763" y="1687436"/>
                  </a:lnTo>
                  <a:lnTo>
                    <a:pt x="412496" y="1649336"/>
                  </a:lnTo>
                  <a:lnTo>
                    <a:pt x="383425" y="1598536"/>
                  </a:lnTo>
                  <a:lnTo>
                    <a:pt x="360057" y="1560436"/>
                  </a:lnTo>
                  <a:lnTo>
                    <a:pt x="341858" y="1509636"/>
                  </a:lnTo>
                  <a:lnTo>
                    <a:pt x="328320" y="1458836"/>
                  </a:lnTo>
                  <a:lnTo>
                    <a:pt x="318909" y="1420736"/>
                  </a:lnTo>
                  <a:lnTo>
                    <a:pt x="313131" y="1382636"/>
                  </a:lnTo>
                  <a:lnTo>
                    <a:pt x="307721" y="1331836"/>
                  </a:lnTo>
                  <a:lnTo>
                    <a:pt x="305638" y="1281036"/>
                  </a:lnTo>
                  <a:lnTo>
                    <a:pt x="306832" y="1230236"/>
                  </a:lnTo>
                  <a:lnTo>
                    <a:pt x="311264" y="1179436"/>
                  </a:lnTo>
                  <a:lnTo>
                    <a:pt x="318884" y="1128636"/>
                  </a:lnTo>
                  <a:lnTo>
                    <a:pt x="329641" y="1090536"/>
                  </a:lnTo>
                  <a:lnTo>
                    <a:pt x="343496" y="1039736"/>
                  </a:lnTo>
                  <a:lnTo>
                    <a:pt x="360387" y="988936"/>
                  </a:lnTo>
                  <a:lnTo>
                    <a:pt x="380263" y="938136"/>
                  </a:lnTo>
                  <a:lnTo>
                    <a:pt x="403098" y="900036"/>
                  </a:lnTo>
                  <a:lnTo>
                    <a:pt x="428815" y="861936"/>
                  </a:lnTo>
                  <a:lnTo>
                    <a:pt x="457390" y="811136"/>
                  </a:lnTo>
                  <a:lnTo>
                    <a:pt x="488759" y="773036"/>
                  </a:lnTo>
                  <a:lnTo>
                    <a:pt x="522884" y="747636"/>
                  </a:lnTo>
                  <a:lnTo>
                    <a:pt x="560590" y="709536"/>
                  </a:lnTo>
                  <a:lnTo>
                    <a:pt x="600608" y="684136"/>
                  </a:lnTo>
                  <a:lnTo>
                    <a:pt x="642607" y="658736"/>
                  </a:lnTo>
                  <a:lnTo>
                    <a:pt x="686269" y="633336"/>
                  </a:lnTo>
                  <a:lnTo>
                    <a:pt x="731266" y="620636"/>
                  </a:lnTo>
                  <a:lnTo>
                    <a:pt x="777240" y="595236"/>
                  </a:lnTo>
                  <a:lnTo>
                    <a:pt x="870851" y="569836"/>
                  </a:lnTo>
                  <a:lnTo>
                    <a:pt x="1073492" y="569836"/>
                  </a:lnTo>
                  <a:lnTo>
                    <a:pt x="1174229" y="595236"/>
                  </a:lnTo>
                  <a:lnTo>
                    <a:pt x="1207350" y="607936"/>
                  </a:lnTo>
                  <a:lnTo>
                    <a:pt x="1218387" y="582536"/>
                  </a:lnTo>
                  <a:lnTo>
                    <a:pt x="1220724" y="569836"/>
                  </a:lnTo>
                  <a:lnTo>
                    <a:pt x="1227759" y="531736"/>
                  </a:lnTo>
                  <a:lnTo>
                    <a:pt x="1241005" y="493636"/>
                  </a:lnTo>
                  <a:lnTo>
                    <a:pt x="1257947" y="442836"/>
                  </a:lnTo>
                  <a:lnTo>
                    <a:pt x="1278356" y="404736"/>
                  </a:lnTo>
                  <a:lnTo>
                    <a:pt x="1302029" y="366636"/>
                  </a:lnTo>
                  <a:lnTo>
                    <a:pt x="1328775" y="328536"/>
                  </a:lnTo>
                  <a:lnTo>
                    <a:pt x="1358392" y="290436"/>
                  </a:lnTo>
                  <a:lnTo>
                    <a:pt x="1390662" y="252336"/>
                  </a:lnTo>
                  <a:lnTo>
                    <a:pt x="1425371" y="226936"/>
                  </a:lnTo>
                  <a:lnTo>
                    <a:pt x="1462341" y="188836"/>
                  </a:lnTo>
                  <a:lnTo>
                    <a:pt x="1501355" y="163436"/>
                  </a:lnTo>
                  <a:lnTo>
                    <a:pt x="1542211" y="138036"/>
                  </a:lnTo>
                  <a:lnTo>
                    <a:pt x="1584706" y="125336"/>
                  </a:lnTo>
                  <a:lnTo>
                    <a:pt x="1628622" y="99936"/>
                  </a:lnTo>
                  <a:lnTo>
                    <a:pt x="1719935" y="74536"/>
                  </a:lnTo>
                  <a:lnTo>
                    <a:pt x="1915922" y="74536"/>
                  </a:lnTo>
                  <a:lnTo>
                    <a:pt x="1957666" y="87236"/>
                  </a:lnTo>
                  <a:lnTo>
                    <a:pt x="2003577" y="99936"/>
                  </a:lnTo>
                  <a:lnTo>
                    <a:pt x="2052485" y="112636"/>
                  </a:lnTo>
                  <a:lnTo>
                    <a:pt x="2154504" y="163436"/>
                  </a:lnTo>
                  <a:lnTo>
                    <a:pt x="2205253" y="201536"/>
                  </a:lnTo>
                  <a:lnTo>
                    <a:pt x="2254237" y="252336"/>
                  </a:lnTo>
                  <a:lnTo>
                    <a:pt x="2300262" y="303136"/>
                  </a:lnTo>
                  <a:lnTo>
                    <a:pt x="2326843" y="341236"/>
                  </a:lnTo>
                  <a:lnTo>
                    <a:pt x="2350960" y="379336"/>
                  </a:lnTo>
                  <a:lnTo>
                    <a:pt x="2372029" y="430136"/>
                  </a:lnTo>
                  <a:lnTo>
                    <a:pt x="2389403" y="468236"/>
                  </a:lnTo>
                  <a:lnTo>
                    <a:pt x="2402484" y="519036"/>
                  </a:lnTo>
                  <a:lnTo>
                    <a:pt x="2410663" y="569836"/>
                  </a:lnTo>
                  <a:lnTo>
                    <a:pt x="2410663" y="595236"/>
                  </a:lnTo>
                  <a:lnTo>
                    <a:pt x="2432735" y="595236"/>
                  </a:lnTo>
                  <a:lnTo>
                    <a:pt x="2524328" y="569836"/>
                  </a:lnTo>
                  <a:lnTo>
                    <a:pt x="2670149" y="569836"/>
                  </a:lnTo>
                  <a:lnTo>
                    <a:pt x="2719768" y="582536"/>
                  </a:lnTo>
                  <a:lnTo>
                    <a:pt x="2766047" y="582536"/>
                  </a:lnTo>
                  <a:lnTo>
                    <a:pt x="2811272" y="607936"/>
                  </a:lnTo>
                  <a:lnTo>
                    <a:pt x="2898025" y="633336"/>
                  </a:lnTo>
                  <a:lnTo>
                    <a:pt x="2939288" y="658736"/>
                  </a:lnTo>
                  <a:lnTo>
                    <a:pt x="2978950" y="684136"/>
                  </a:lnTo>
                  <a:lnTo>
                    <a:pt x="3016897" y="709536"/>
                  </a:lnTo>
                  <a:lnTo>
                    <a:pt x="3052978" y="747636"/>
                  </a:lnTo>
                  <a:lnTo>
                    <a:pt x="3087065" y="773036"/>
                  </a:lnTo>
                  <a:lnTo>
                    <a:pt x="3119018" y="811136"/>
                  </a:lnTo>
                  <a:lnTo>
                    <a:pt x="3148711" y="849236"/>
                  </a:lnTo>
                  <a:lnTo>
                    <a:pt x="3176003" y="887336"/>
                  </a:lnTo>
                  <a:lnTo>
                    <a:pt x="3200768" y="925436"/>
                  </a:lnTo>
                  <a:lnTo>
                    <a:pt x="3222853" y="976236"/>
                  </a:lnTo>
                  <a:lnTo>
                    <a:pt x="3242132" y="1014336"/>
                  </a:lnTo>
                  <a:lnTo>
                    <a:pt x="3258477" y="1065136"/>
                  </a:lnTo>
                  <a:lnTo>
                    <a:pt x="3271748" y="1103236"/>
                  </a:lnTo>
                  <a:lnTo>
                    <a:pt x="3282708" y="1166736"/>
                  </a:lnTo>
                  <a:lnTo>
                    <a:pt x="3289147" y="1217536"/>
                  </a:lnTo>
                  <a:lnTo>
                    <a:pt x="3291230" y="1268336"/>
                  </a:lnTo>
                  <a:lnTo>
                    <a:pt x="3291230" y="935469"/>
                  </a:lnTo>
                  <a:lnTo>
                    <a:pt x="3275698" y="900036"/>
                  </a:lnTo>
                  <a:lnTo>
                    <a:pt x="3250984" y="861936"/>
                  </a:lnTo>
                  <a:lnTo>
                    <a:pt x="3223907" y="823836"/>
                  </a:lnTo>
                  <a:lnTo>
                    <a:pt x="3194596" y="785736"/>
                  </a:lnTo>
                  <a:lnTo>
                    <a:pt x="3163125" y="747636"/>
                  </a:lnTo>
                  <a:lnTo>
                    <a:pt x="3129623" y="709536"/>
                  </a:lnTo>
                  <a:lnTo>
                    <a:pt x="3094164" y="684136"/>
                  </a:lnTo>
                  <a:lnTo>
                    <a:pt x="3056877" y="646036"/>
                  </a:lnTo>
                  <a:lnTo>
                    <a:pt x="3017837" y="620636"/>
                  </a:lnTo>
                  <a:lnTo>
                    <a:pt x="2977172" y="595236"/>
                  </a:lnTo>
                  <a:lnTo>
                    <a:pt x="2934970" y="569836"/>
                  </a:lnTo>
                  <a:lnTo>
                    <a:pt x="2891345" y="557136"/>
                  </a:lnTo>
                  <a:lnTo>
                    <a:pt x="2846387" y="531736"/>
                  </a:lnTo>
                  <a:lnTo>
                    <a:pt x="2752890" y="506336"/>
                  </a:lnTo>
                  <a:lnTo>
                    <a:pt x="2704033" y="506336"/>
                  </a:lnTo>
                  <a:lnTo>
                    <a:pt x="2656395" y="493636"/>
                  </a:lnTo>
                  <a:lnTo>
                    <a:pt x="2562352" y="493636"/>
                  </a:lnTo>
                  <a:lnTo>
                    <a:pt x="2514727" y="506336"/>
                  </a:lnTo>
                  <a:lnTo>
                    <a:pt x="2465857" y="506336"/>
                  </a:lnTo>
                  <a:lnTo>
                    <a:pt x="2453856" y="468236"/>
                  </a:lnTo>
                  <a:lnTo>
                    <a:pt x="2439695" y="430136"/>
                  </a:lnTo>
                  <a:lnTo>
                    <a:pt x="2423083" y="379336"/>
                  </a:lnTo>
                  <a:lnTo>
                    <a:pt x="2403716" y="341236"/>
                  </a:lnTo>
                  <a:lnTo>
                    <a:pt x="2381275" y="303136"/>
                  </a:lnTo>
                  <a:lnTo>
                    <a:pt x="2355469" y="252336"/>
                  </a:lnTo>
                  <a:lnTo>
                    <a:pt x="2307818" y="201536"/>
                  </a:lnTo>
                  <a:lnTo>
                    <a:pt x="2257323" y="163436"/>
                  </a:lnTo>
                  <a:lnTo>
                    <a:pt x="2204999" y="125336"/>
                  </a:lnTo>
                  <a:lnTo>
                    <a:pt x="2151938" y="87236"/>
                  </a:lnTo>
                  <a:lnTo>
                    <a:pt x="2125548" y="74536"/>
                  </a:lnTo>
                  <a:lnTo>
                    <a:pt x="2099170" y="61836"/>
                  </a:lnTo>
                  <a:lnTo>
                    <a:pt x="2047760" y="49136"/>
                  </a:lnTo>
                  <a:lnTo>
                    <a:pt x="1998764" y="23736"/>
                  </a:lnTo>
                  <a:lnTo>
                    <a:pt x="1953234" y="23736"/>
                  </a:lnTo>
                  <a:lnTo>
                    <a:pt x="1912226" y="11036"/>
                  </a:lnTo>
                  <a:lnTo>
                    <a:pt x="1721345" y="11036"/>
                  </a:lnTo>
                  <a:lnTo>
                    <a:pt x="1630959" y="36436"/>
                  </a:lnTo>
                  <a:lnTo>
                    <a:pt x="1587207" y="61836"/>
                  </a:lnTo>
                  <a:lnTo>
                    <a:pt x="1544662" y="74536"/>
                  </a:lnTo>
                  <a:lnTo>
                    <a:pt x="1503451" y="99936"/>
                  </a:lnTo>
                  <a:lnTo>
                    <a:pt x="1463763" y="125336"/>
                  </a:lnTo>
                  <a:lnTo>
                    <a:pt x="1425765" y="150736"/>
                  </a:lnTo>
                  <a:lnTo>
                    <a:pt x="1389595" y="176136"/>
                  </a:lnTo>
                  <a:lnTo>
                    <a:pt x="1355445" y="214236"/>
                  </a:lnTo>
                  <a:lnTo>
                    <a:pt x="1323467" y="252336"/>
                  </a:lnTo>
                  <a:lnTo>
                    <a:pt x="1293812" y="290436"/>
                  </a:lnTo>
                  <a:lnTo>
                    <a:pt x="1266672" y="328536"/>
                  </a:lnTo>
                  <a:lnTo>
                    <a:pt x="1242199" y="366636"/>
                  </a:lnTo>
                  <a:lnTo>
                    <a:pt x="1220546" y="404736"/>
                  </a:lnTo>
                  <a:lnTo>
                    <a:pt x="1201902" y="442836"/>
                  </a:lnTo>
                  <a:lnTo>
                    <a:pt x="1186395" y="493636"/>
                  </a:lnTo>
                  <a:lnTo>
                    <a:pt x="1174229" y="531736"/>
                  </a:lnTo>
                  <a:lnTo>
                    <a:pt x="1083335" y="506336"/>
                  </a:lnTo>
                  <a:lnTo>
                    <a:pt x="892670" y="506336"/>
                  </a:lnTo>
                  <a:lnTo>
                    <a:pt x="704837" y="557136"/>
                  </a:lnTo>
                  <a:lnTo>
                    <a:pt x="660387" y="582536"/>
                  </a:lnTo>
                  <a:lnTo>
                    <a:pt x="617474" y="607936"/>
                  </a:lnTo>
                  <a:lnTo>
                    <a:pt x="576389" y="633336"/>
                  </a:lnTo>
                  <a:lnTo>
                    <a:pt x="537413" y="671436"/>
                  </a:lnTo>
                  <a:lnTo>
                    <a:pt x="500811" y="696836"/>
                  </a:lnTo>
                  <a:lnTo>
                    <a:pt x="466674" y="734936"/>
                  </a:lnTo>
                  <a:lnTo>
                    <a:pt x="434949" y="773036"/>
                  </a:lnTo>
                  <a:lnTo>
                    <a:pt x="405688" y="811136"/>
                  </a:lnTo>
                  <a:lnTo>
                    <a:pt x="378968" y="861936"/>
                  </a:lnTo>
                  <a:lnTo>
                    <a:pt x="354838" y="900036"/>
                  </a:lnTo>
                  <a:lnTo>
                    <a:pt x="333362" y="950836"/>
                  </a:lnTo>
                  <a:lnTo>
                    <a:pt x="314591" y="1001636"/>
                  </a:lnTo>
                  <a:lnTo>
                    <a:pt x="298577" y="1039736"/>
                  </a:lnTo>
                  <a:lnTo>
                    <a:pt x="285407" y="1090536"/>
                  </a:lnTo>
                  <a:lnTo>
                    <a:pt x="275107" y="1141336"/>
                  </a:lnTo>
                  <a:lnTo>
                    <a:pt x="267766" y="1192136"/>
                  </a:lnTo>
                  <a:lnTo>
                    <a:pt x="263410" y="1242936"/>
                  </a:lnTo>
                  <a:lnTo>
                    <a:pt x="262128" y="1293736"/>
                  </a:lnTo>
                  <a:lnTo>
                    <a:pt x="263956" y="1344536"/>
                  </a:lnTo>
                  <a:lnTo>
                    <a:pt x="268973" y="1395336"/>
                  </a:lnTo>
                  <a:lnTo>
                    <a:pt x="277977" y="1458836"/>
                  </a:lnTo>
                  <a:lnTo>
                    <a:pt x="290233" y="1509636"/>
                  </a:lnTo>
                  <a:lnTo>
                    <a:pt x="305777" y="1560436"/>
                  </a:lnTo>
                  <a:lnTo>
                    <a:pt x="324586" y="1598536"/>
                  </a:lnTo>
                  <a:lnTo>
                    <a:pt x="346659" y="1649336"/>
                  </a:lnTo>
                  <a:lnTo>
                    <a:pt x="372008" y="1687436"/>
                  </a:lnTo>
                  <a:lnTo>
                    <a:pt x="400634" y="1725536"/>
                  </a:lnTo>
                  <a:lnTo>
                    <a:pt x="432523" y="1750936"/>
                  </a:lnTo>
                  <a:lnTo>
                    <a:pt x="467690" y="1776336"/>
                  </a:lnTo>
                  <a:lnTo>
                    <a:pt x="512991" y="1814436"/>
                  </a:lnTo>
                  <a:lnTo>
                    <a:pt x="560184" y="1827136"/>
                  </a:lnTo>
                  <a:lnTo>
                    <a:pt x="608749" y="1852536"/>
                  </a:lnTo>
                  <a:lnTo>
                    <a:pt x="658139" y="1865236"/>
                  </a:lnTo>
                  <a:lnTo>
                    <a:pt x="707796" y="1865236"/>
                  </a:lnTo>
                  <a:lnTo>
                    <a:pt x="757174" y="1877936"/>
                  </a:lnTo>
                  <a:lnTo>
                    <a:pt x="898232" y="1877936"/>
                  </a:lnTo>
                  <a:lnTo>
                    <a:pt x="2245068" y="1941436"/>
                  </a:lnTo>
                  <a:lnTo>
                    <a:pt x="2349944" y="1941436"/>
                  </a:lnTo>
                  <a:lnTo>
                    <a:pt x="2403411" y="1954136"/>
                  </a:lnTo>
                  <a:lnTo>
                    <a:pt x="2454821" y="1954136"/>
                  </a:lnTo>
                  <a:lnTo>
                    <a:pt x="2502166" y="1941436"/>
                  </a:lnTo>
                  <a:lnTo>
                    <a:pt x="2646134" y="1941436"/>
                  </a:lnTo>
                  <a:lnTo>
                    <a:pt x="2695410" y="1928736"/>
                  </a:lnTo>
                  <a:lnTo>
                    <a:pt x="2901950" y="1877936"/>
                  </a:lnTo>
                  <a:lnTo>
                    <a:pt x="2951569" y="1852536"/>
                  </a:lnTo>
                  <a:lnTo>
                    <a:pt x="2999092" y="1839836"/>
                  </a:lnTo>
                  <a:lnTo>
                    <a:pt x="3044380" y="1814436"/>
                  </a:lnTo>
                  <a:lnTo>
                    <a:pt x="3087281" y="1789036"/>
                  </a:lnTo>
                  <a:lnTo>
                    <a:pt x="3127641" y="1750936"/>
                  </a:lnTo>
                  <a:lnTo>
                    <a:pt x="3165310" y="1725536"/>
                  </a:lnTo>
                  <a:lnTo>
                    <a:pt x="3200146" y="1687436"/>
                  </a:lnTo>
                  <a:lnTo>
                    <a:pt x="3231997" y="1649336"/>
                  </a:lnTo>
                  <a:lnTo>
                    <a:pt x="3260712" y="1611236"/>
                  </a:lnTo>
                  <a:lnTo>
                    <a:pt x="3286163" y="1573136"/>
                  </a:lnTo>
                  <a:lnTo>
                    <a:pt x="3308273" y="1535036"/>
                  </a:lnTo>
                  <a:lnTo>
                    <a:pt x="3326993" y="1484236"/>
                  </a:lnTo>
                  <a:lnTo>
                    <a:pt x="3342297" y="1446136"/>
                  </a:lnTo>
                  <a:lnTo>
                    <a:pt x="3354108" y="1395336"/>
                  </a:lnTo>
                  <a:lnTo>
                    <a:pt x="3362388" y="1344536"/>
                  </a:lnTo>
                  <a:lnTo>
                    <a:pt x="3367074" y="1293736"/>
                  </a:lnTo>
                  <a:lnTo>
                    <a:pt x="3368141" y="1242936"/>
                  </a:lnTo>
                  <a:close/>
                </a:path>
                <a:path w="3402329" h="1998979">
                  <a:moveTo>
                    <a:pt x="3401860" y="626237"/>
                  </a:moveTo>
                  <a:lnTo>
                    <a:pt x="3393363" y="617474"/>
                  </a:lnTo>
                  <a:lnTo>
                    <a:pt x="3360763" y="577316"/>
                  </a:lnTo>
                  <a:lnTo>
                    <a:pt x="3331260" y="533539"/>
                  </a:lnTo>
                  <a:lnTo>
                    <a:pt x="3313061" y="500672"/>
                  </a:lnTo>
                  <a:lnTo>
                    <a:pt x="3331807" y="538264"/>
                  </a:lnTo>
                  <a:lnTo>
                    <a:pt x="3355556" y="577824"/>
                  </a:lnTo>
                  <a:lnTo>
                    <a:pt x="3382365" y="615365"/>
                  </a:lnTo>
                  <a:lnTo>
                    <a:pt x="3401860" y="638454"/>
                  </a:lnTo>
                  <a:lnTo>
                    <a:pt x="3401860" y="626237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grpSp>
        <p:nvGrpSpPr>
          <p:cNvPr id="244" name="object 13"/>
          <p:cNvGrpSpPr/>
          <p:nvPr/>
        </p:nvGrpSpPr>
        <p:grpSpPr>
          <a:xfrm>
            <a:off x="9601200" y="1602000"/>
            <a:ext cx="745913" cy="441960"/>
            <a:chOff x="14493713" y="2223476"/>
            <a:chExt cx="1118870" cy="662940"/>
          </a:xfrm>
        </p:grpSpPr>
        <p:sp>
          <p:nvSpPr>
            <p:cNvPr id="245" name="object 14"/>
            <p:cNvSpPr/>
            <p:nvPr/>
          </p:nvSpPr>
          <p:spPr>
            <a:xfrm>
              <a:off x="14495832" y="2228495"/>
              <a:ext cx="1026160" cy="633095"/>
            </a:xfrm>
            <a:custGeom>
              <a:avLst/>
              <a:gdLst/>
              <a:ahLst/>
              <a:cxnLst/>
              <a:rect l="l" t="t" r="r" b="b"/>
              <a:pathLst>
                <a:path w="1026159" h="633094">
                  <a:moveTo>
                    <a:pt x="275672" y="633069"/>
                  </a:moveTo>
                  <a:lnTo>
                    <a:pt x="366072" y="632442"/>
                  </a:lnTo>
                  <a:lnTo>
                    <a:pt x="516739" y="623891"/>
                  </a:lnTo>
                  <a:lnTo>
                    <a:pt x="818072" y="612365"/>
                  </a:lnTo>
                  <a:lnTo>
                    <a:pt x="892150" y="604208"/>
                  </a:lnTo>
                  <a:lnTo>
                    <a:pt x="958694" y="577229"/>
                  </a:lnTo>
                  <a:lnTo>
                    <a:pt x="1004522" y="524525"/>
                  </a:lnTo>
                  <a:lnTo>
                    <a:pt x="1023983" y="456764"/>
                  </a:lnTo>
                  <a:lnTo>
                    <a:pt x="1025791" y="407734"/>
                  </a:lnTo>
                  <a:lnTo>
                    <a:pt x="1019162" y="358464"/>
                  </a:lnTo>
                  <a:lnTo>
                    <a:pt x="1004095" y="311121"/>
                  </a:lnTo>
                  <a:lnTo>
                    <a:pt x="980591" y="267874"/>
                  </a:lnTo>
                  <a:lnTo>
                    <a:pt x="948650" y="230891"/>
                  </a:lnTo>
                  <a:lnTo>
                    <a:pt x="909235" y="201578"/>
                  </a:lnTo>
                  <a:lnTo>
                    <a:pt x="864759" y="180697"/>
                  </a:lnTo>
                  <a:lnTo>
                    <a:pt x="817389" y="169454"/>
                  </a:lnTo>
                  <a:lnTo>
                    <a:pt x="769296" y="169052"/>
                  </a:lnTo>
                  <a:lnTo>
                    <a:pt x="722650" y="180697"/>
                  </a:lnTo>
                  <a:lnTo>
                    <a:pt x="707025" y="132456"/>
                  </a:lnTo>
                  <a:lnTo>
                    <a:pt x="681356" y="89233"/>
                  </a:lnTo>
                  <a:lnTo>
                    <a:pt x="647317" y="52703"/>
                  </a:lnTo>
                  <a:lnTo>
                    <a:pt x="606581" y="24539"/>
                  </a:lnTo>
                  <a:lnTo>
                    <a:pt x="560823" y="6413"/>
                  </a:lnTo>
                  <a:lnTo>
                    <a:pt x="511717" y="0"/>
                  </a:lnTo>
                  <a:lnTo>
                    <a:pt x="489117" y="1411"/>
                  </a:lnTo>
                  <a:lnTo>
                    <a:pt x="443917" y="11293"/>
                  </a:lnTo>
                  <a:lnTo>
                    <a:pt x="387417" y="38115"/>
                  </a:lnTo>
                  <a:lnTo>
                    <a:pt x="330917" y="90348"/>
                  </a:lnTo>
                  <a:lnTo>
                    <a:pt x="305806" y="141170"/>
                  </a:lnTo>
                  <a:lnTo>
                    <a:pt x="295761" y="180697"/>
                  </a:lnTo>
                  <a:lnTo>
                    <a:pt x="277948" y="176384"/>
                  </a:lnTo>
                  <a:lnTo>
                    <a:pt x="254956" y="172541"/>
                  </a:lnTo>
                  <a:lnTo>
                    <a:pt x="227255" y="171521"/>
                  </a:lnTo>
                  <a:lnTo>
                    <a:pt x="195317" y="175678"/>
                  </a:lnTo>
                  <a:lnTo>
                    <a:pt x="151535" y="188041"/>
                  </a:lnTo>
                  <a:lnTo>
                    <a:pt x="111241" y="209326"/>
                  </a:lnTo>
                  <a:lnTo>
                    <a:pt x="75411" y="238420"/>
                  </a:lnTo>
                  <a:lnTo>
                    <a:pt x="45022" y="274207"/>
                  </a:lnTo>
                  <a:lnTo>
                    <a:pt x="21050" y="315570"/>
                  </a:lnTo>
                  <a:lnTo>
                    <a:pt x="4472" y="361395"/>
                  </a:lnTo>
                  <a:lnTo>
                    <a:pt x="0" y="406413"/>
                  </a:lnTo>
                  <a:lnTo>
                    <a:pt x="2589" y="450489"/>
                  </a:lnTo>
                  <a:lnTo>
                    <a:pt x="13654" y="492684"/>
                  </a:lnTo>
                  <a:lnTo>
                    <a:pt x="34606" y="532054"/>
                  </a:lnTo>
                  <a:lnTo>
                    <a:pt x="64504" y="565935"/>
                  </a:lnTo>
                  <a:lnTo>
                    <a:pt x="100522" y="592287"/>
                  </a:lnTo>
                  <a:lnTo>
                    <a:pt x="141249" y="611110"/>
                  </a:lnTo>
                  <a:lnTo>
                    <a:pt x="185272" y="622403"/>
                  </a:lnTo>
                  <a:lnTo>
                    <a:pt x="230472" y="630325"/>
                  </a:lnTo>
                  <a:lnTo>
                    <a:pt x="275672" y="633069"/>
                  </a:lnTo>
                  <a:close/>
                </a:path>
              </a:pathLst>
            </a:custGeom>
            <a:solidFill>
              <a:srgbClr val="CDE1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6" name="object 15"/>
            <p:cNvSpPr/>
            <p:nvPr/>
          </p:nvSpPr>
          <p:spPr>
            <a:xfrm>
              <a:off x="14493711" y="2223477"/>
              <a:ext cx="1118870" cy="662940"/>
            </a:xfrm>
            <a:custGeom>
              <a:avLst/>
              <a:gdLst/>
              <a:ahLst/>
              <a:cxnLst/>
              <a:rect l="l" t="t" r="r" b="b"/>
              <a:pathLst>
                <a:path w="1118869" h="662939">
                  <a:moveTo>
                    <a:pt x="182372" y="235915"/>
                  </a:moveTo>
                  <a:lnTo>
                    <a:pt x="177342" y="235915"/>
                  </a:lnTo>
                  <a:lnTo>
                    <a:pt x="171157" y="240931"/>
                  </a:lnTo>
                  <a:lnTo>
                    <a:pt x="167297" y="240931"/>
                  </a:lnTo>
                  <a:lnTo>
                    <a:pt x="167297" y="244068"/>
                  </a:lnTo>
                  <a:lnTo>
                    <a:pt x="164973" y="245960"/>
                  </a:lnTo>
                  <a:lnTo>
                    <a:pt x="162280" y="245960"/>
                  </a:lnTo>
                  <a:lnTo>
                    <a:pt x="162280" y="248132"/>
                  </a:lnTo>
                  <a:lnTo>
                    <a:pt x="142925" y="263842"/>
                  </a:lnTo>
                  <a:lnTo>
                    <a:pt x="117195" y="298869"/>
                  </a:lnTo>
                  <a:lnTo>
                    <a:pt x="100253" y="338912"/>
                  </a:lnTo>
                  <a:lnTo>
                    <a:pt x="92189" y="381838"/>
                  </a:lnTo>
                  <a:lnTo>
                    <a:pt x="93078" y="425564"/>
                  </a:lnTo>
                  <a:lnTo>
                    <a:pt x="103022" y="467982"/>
                  </a:lnTo>
                  <a:lnTo>
                    <a:pt x="122097" y="506958"/>
                  </a:lnTo>
                  <a:lnTo>
                    <a:pt x="106172" y="471436"/>
                  </a:lnTo>
                  <a:lnTo>
                    <a:pt x="96354" y="433552"/>
                  </a:lnTo>
                  <a:lnTo>
                    <a:pt x="93141" y="394728"/>
                  </a:lnTo>
                  <a:lnTo>
                    <a:pt x="96989" y="356387"/>
                  </a:lnTo>
                  <a:lnTo>
                    <a:pt x="125234" y="293014"/>
                  </a:lnTo>
                  <a:lnTo>
                    <a:pt x="162280" y="250659"/>
                  </a:lnTo>
                  <a:lnTo>
                    <a:pt x="167297" y="245795"/>
                  </a:lnTo>
                  <a:lnTo>
                    <a:pt x="167297" y="245960"/>
                  </a:lnTo>
                  <a:lnTo>
                    <a:pt x="167144" y="245960"/>
                  </a:lnTo>
                  <a:lnTo>
                    <a:pt x="162280" y="250659"/>
                  </a:lnTo>
                  <a:lnTo>
                    <a:pt x="162280" y="250977"/>
                  </a:lnTo>
                  <a:lnTo>
                    <a:pt x="167297" y="250977"/>
                  </a:lnTo>
                  <a:lnTo>
                    <a:pt x="172326" y="245960"/>
                  </a:lnTo>
                  <a:lnTo>
                    <a:pt x="182372" y="240931"/>
                  </a:lnTo>
                  <a:lnTo>
                    <a:pt x="182372" y="235915"/>
                  </a:lnTo>
                  <a:close/>
                </a:path>
                <a:path w="1118869" h="662939">
                  <a:moveTo>
                    <a:pt x="674547" y="582256"/>
                  </a:moveTo>
                  <a:lnTo>
                    <a:pt x="626084" y="575589"/>
                  </a:lnTo>
                  <a:lnTo>
                    <a:pt x="576516" y="570725"/>
                  </a:lnTo>
                  <a:lnTo>
                    <a:pt x="526389" y="567817"/>
                  </a:lnTo>
                  <a:lnTo>
                    <a:pt x="476262" y="567004"/>
                  </a:lnTo>
                  <a:lnTo>
                    <a:pt x="426681" y="568426"/>
                  </a:lnTo>
                  <a:lnTo>
                    <a:pt x="378231" y="572211"/>
                  </a:lnTo>
                  <a:lnTo>
                    <a:pt x="378231" y="574078"/>
                  </a:lnTo>
                  <a:lnTo>
                    <a:pt x="378231" y="577240"/>
                  </a:lnTo>
                  <a:lnTo>
                    <a:pt x="428078" y="575170"/>
                  </a:lnTo>
                  <a:lnTo>
                    <a:pt x="477380" y="574078"/>
                  </a:lnTo>
                  <a:lnTo>
                    <a:pt x="526389" y="574090"/>
                  </a:lnTo>
                  <a:lnTo>
                    <a:pt x="575398" y="575373"/>
                  </a:lnTo>
                  <a:lnTo>
                    <a:pt x="624687" y="578053"/>
                  </a:lnTo>
                  <a:lnTo>
                    <a:pt x="674547" y="582256"/>
                  </a:lnTo>
                  <a:close/>
                </a:path>
                <a:path w="1118869" h="662939">
                  <a:moveTo>
                    <a:pt x="679564" y="577240"/>
                  </a:moveTo>
                  <a:lnTo>
                    <a:pt x="674547" y="582256"/>
                  </a:lnTo>
                  <a:lnTo>
                    <a:pt x="679564" y="582256"/>
                  </a:lnTo>
                  <a:lnTo>
                    <a:pt x="679564" y="577240"/>
                  </a:lnTo>
                  <a:close/>
                </a:path>
                <a:path w="1118869" h="662939">
                  <a:moveTo>
                    <a:pt x="1037475" y="410311"/>
                  </a:moveTo>
                  <a:lnTo>
                    <a:pt x="1029881" y="359549"/>
                  </a:lnTo>
                  <a:lnTo>
                    <a:pt x="1017854" y="322935"/>
                  </a:lnTo>
                  <a:lnTo>
                    <a:pt x="1017854" y="408457"/>
                  </a:lnTo>
                  <a:lnTo>
                    <a:pt x="1017841" y="410311"/>
                  </a:lnTo>
                  <a:lnTo>
                    <a:pt x="1016050" y="456768"/>
                  </a:lnTo>
                  <a:lnTo>
                    <a:pt x="1000988" y="514489"/>
                  </a:lnTo>
                  <a:lnTo>
                    <a:pt x="955789" y="572211"/>
                  </a:lnTo>
                  <a:lnTo>
                    <a:pt x="889876" y="596684"/>
                  </a:lnTo>
                  <a:lnTo>
                    <a:pt x="820191" y="602335"/>
                  </a:lnTo>
                  <a:lnTo>
                    <a:pt x="368185" y="622414"/>
                  </a:lnTo>
                  <a:lnTo>
                    <a:pt x="323062" y="622960"/>
                  </a:lnTo>
                  <a:lnTo>
                    <a:pt x="277545" y="622985"/>
                  </a:lnTo>
                  <a:lnTo>
                    <a:pt x="234708" y="620293"/>
                  </a:lnTo>
                  <a:lnTo>
                    <a:pt x="192405" y="612368"/>
                  </a:lnTo>
                  <a:lnTo>
                    <a:pt x="146342" y="598335"/>
                  </a:lnTo>
                  <a:lnTo>
                    <a:pt x="106400" y="579120"/>
                  </a:lnTo>
                  <a:lnTo>
                    <a:pt x="73050" y="555193"/>
                  </a:lnTo>
                  <a:lnTo>
                    <a:pt x="46761" y="527037"/>
                  </a:lnTo>
                  <a:lnTo>
                    <a:pt x="28016" y="490651"/>
                  </a:lnTo>
                  <a:lnTo>
                    <a:pt x="17259" y="450494"/>
                  </a:lnTo>
                  <a:lnTo>
                    <a:pt x="14986" y="408457"/>
                  </a:lnTo>
                  <a:lnTo>
                    <a:pt x="21653" y="366420"/>
                  </a:lnTo>
                  <a:lnTo>
                    <a:pt x="36118" y="323062"/>
                  </a:lnTo>
                  <a:lnTo>
                    <a:pt x="58674" y="283883"/>
                  </a:lnTo>
                  <a:lnTo>
                    <a:pt x="88201" y="249720"/>
                  </a:lnTo>
                  <a:lnTo>
                    <a:pt x="123583" y="221411"/>
                  </a:lnTo>
                  <a:lnTo>
                    <a:pt x="163715" y="199809"/>
                  </a:lnTo>
                  <a:lnTo>
                    <a:pt x="207479" y="185724"/>
                  </a:lnTo>
                  <a:lnTo>
                    <a:pt x="255193" y="182587"/>
                  </a:lnTo>
                  <a:lnTo>
                    <a:pt x="279514" y="185013"/>
                  </a:lnTo>
                  <a:lnTo>
                    <a:pt x="302895" y="190741"/>
                  </a:lnTo>
                  <a:lnTo>
                    <a:pt x="312940" y="195757"/>
                  </a:lnTo>
                  <a:lnTo>
                    <a:pt x="313067" y="185140"/>
                  </a:lnTo>
                  <a:lnTo>
                    <a:pt x="324866" y="141173"/>
                  </a:lnTo>
                  <a:lnTo>
                    <a:pt x="348094" y="100393"/>
                  </a:lnTo>
                  <a:lnTo>
                    <a:pt x="398005" y="53962"/>
                  </a:lnTo>
                  <a:lnTo>
                    <a:pt x="449795" y="30124"/>
                  </a:lnTo>
                  <a:lnTo>
                    <a:pt x="492175" y="21336"/>
                  </a:lnTo>
                  <a:lnTo>
                    <a:pt x="513829" y="20078"/>
                  </a:lnTo>
                  <a:lnTo>
                    <a:pt x="560793" y="26098"/>
                  </a:lnTo>
                  <a:lnTo>
                    <a:pt x="604977" y="43129"/>
                  </a:lnTo>
                  <a:lnTo>
                    <a:pt x="644410" y="69646"/>
                  </a:lnTo>
                  <a:lnTo>
                    <a:pt x="677151" y="104114"/>
                  </a:lnTo>
                  <a:lnTo>
                    <a:pt x="701230" y="144983"/>
                  </a:lnTo>
                  <a:lnTo>
                    <a:pt x="711758" y="180708"/>
                  </a:lnTo>
                  <a:lnTo>
                    <a:pt x="714717" y="190741"/>
                  </a:lnTo>
                  <a:lnTo>
                    <a:pt x="714717" y="200774"/>
                  </a:lnTo>
                  <a:lnTo>
                    <a:pt x="724763" y="195757"/>
                  </a:lnTo>
                  <a:lnTo>
                    <a:pt x="742810" y="189179"/>
                  </a:lnTo>
                  <a:lnTo>
                    <a:pt x="759917" y="184467"/>
                  </a:lnTo>
                  <a:lnTo>
                    <a:pt x="777024" y="181648"/>
                  </a:lnTo>
                  <a:lnTo>
                    <a:pt x="795083" y="180708"/>
                  </a:lnTo>
                  <a:lnTo>
                    <a:pt x="836269" y="184467"/>
                  </a:lnTo>
                  <a:lnTo>
                    <a:pt x="876058" y="195757"/>
                  </a:lnTo>
                  <a:lnTo>
                    <a:pt x="913015" y="214579"/>
                  </a:lnTo>
                  <a:lnTo>
                    <a:pt x="945743" y="240931"/>
                  </a:lnTo>
                  <a:lnTo>
                    <a:pt x="975233" y="276872"/>
                  </a:lnTo>
                  <a:lnTo>
                    <a:pt x="997254" y="317627"/>
                  </a:lnTo>
                  <a:lnTo>
                    <a:pt x="1011555" y="362000"/>
                  </a:lnTo>
                  <a:lnTo>
                    <a:pt x="1017854" y="408457"/>
                  </a:lnTo>
                  <a:lnTo>
                    <a:pt x="1017854" y="322935"/>
                  </a:lnTo>
                  <a:lnTo>
                    <a:pt x="990828" y="267919"/>
                  </a:lnTo>
                  <a:lnTo>
                    <a:pt x="960805" y="230898"/>
                  </a:lnTo>
                  <a:lnTo>
                    <a:pt x="921397" y="199618"/>
                  </a:lnTo>
                  <a:lnTo>
                    <a:pt x="876922" y="178219"/>
                  </a:lnTo>
                  <a:lnTo>
                    <a:pt x="829551" y="166928"/>
                  </a:lnTo>
                  <a:lnTo>
                    <a:pt x="781456" y="166001"/>
                  </a:lnTo>
                  <a:lnTo>
                    <a:pt x="734809" y="175679"/>
                  </a:lnTo>
                  <a:lnTo>
                    <a:pt x="717067" y="129552"/>
                  </a:lnTo>
                  <a:lnTo>
                    <a:pt x="689978" y="87757"/>
                  </a:lnTo>
                  <a:lnTo>
                    <a:pt x="655078" y="52082"/>
                  </a:lnTo>
                  <a:lnTo>
                    <a:pt x="613905" y="24358"/>
                  </a:lnTo>
                  <a:lnTo>
                    <a:pt x="567982" y="6400"/>
                  </a:lnTo>
                  <a:lnTo>
                    <a:pt x="518858" y="0"/>
                  </a:lnTo>
                  <a:lnTo>
                    <a:pt x="495554" y="1333"/>
                  </a:lnTo>
                  <a:lnTo>
                    <a:pt x="449173" y="10668"/>
                  </a:lnTo>
                  <a:lnTo>
                    <a:pt x="392442" y="36004"/>
                  </a:lnTo>
                  <a:lnTo>
                    <a:pt x="338061" y="85331"/>
                  </a:lnTo>
                  <a:lnTo>
                    <a:pt x="314833" y="126111"/>
                  </a:lnTo>
                  <a:lnTo>
                    <a:pt x="302895" y="170662"/>
                  </a:lnTo>
                  <a:lnTo>
                    <a:pt x="279514" y="167132"/>
                  </a:lnTo>
                  <a:lnTo>
                    <a:pt x="255193" y="165011"/>
                  </a:lnTo>
                  <a:lnTo>
                    <a:pt x="230860" y="165722"/>
                  </a:lnTo>
                  <a:lnTo>
                    <a:pt x="207479" y="170662"/>
                  </a:lnTo>
                  <a:lnTo>
                    <a:pt x="169379" y="182587"/>
                  </a:lnTo>
                  <a:lnTo>
                    <a:pt x="161213" y="185140"/>
                  </a:lnTo>
                  <a:lnTo>
                    <a:pt x="118567" y="207848"/>
                  </a:lnTo>
                  <a:lnTo>
                    <a:pt x="80670" y="237794"/>
                  </a:lnTo>
                  <a:lnTo>
                    <a:pt x="48628" y="274027"/>
                  </a:lnTo>
                  <a:lnTo>
                    <a:pt x="23558" y="315556"/>
                  </a:lnTo>
                  <a:lnTo>
                    <a:pt x="6591" y="361403"/>
                  </a:lnTo>
                  <a:lnTo>
                    <a:pt x="0" y="410019"/>
                  </a:lnTo>
                  <a:lnTo>
                    <a:pt x="2819" y="456768"/>
                  </a:lnTo>
                  <a:lnTo>
                    <a:pt x="15062" y="499745"/>
                  </a:lnTo>
                  <a:lnTo>
                    <a:pt x="36728" y="537083"/>
                  </a:lnTo>
                  <a:lnTo>
                    <a:pt x="63868" y="568921"/>
                  </a:lnTo>
                  <a:lnTo>
                    <a:pt x="99504" y="596061"/>
                  </a:lnTo>
                  <a:lnTo>
                    <a:pt x="142659" y="617550"/>
                  </a:lnTo>
                  <a:lnTo>
                    <a:pt x="160985" y="623036"/>
                  </a:lnTo>
                  <a:lnTo>
                    <a:pt x="192405" y="632447"/>
                  </a:lnTo>
                  <a:lnTo>
                    <a:pt x="215950" y="636130"/>
                  </a:lnTo>
                  <a:lnTo>
                    <a:pt x="241376" y="639343"/>
                  </a:lnTo>
                  <a:lnTo>
                    <a:pt x="268681" y="641629"/>
                  </a:lnTo>
                  <a:lnTo>
                    <a:pt x="297878" y="642480"/>
                  </a:lnTo>
                  <a:lnTo>
                    <a:pt x="368185" y="642480"/>
                  </a:lnTo>
                  <a:lnTo>
                    <a:pt x="855662" y="621157"/>
                  </a:lnTo>
                  <a:lnTo>
                    <a:pt x="930363" y="605472"/>
                  </a:lnTo>
                  <a:lnTo>
                    <a:pt x="965835" y="587273"/>
                  </a:lnTo>
                  <a:lnTo>
                    <a:pt x="1010399" y="535825"/>
                  </a:lnTo>
                  <a:lnTo>
                    <a:pt x="1036142" y="461784"/>
                  </a:lnTo>
                  <a:lnTo>
                    <a:pt x="1037475" y="410311"/>
                  </a:lnTo>
                  <a:close/>
                </a:path>
                <a:path w="1118869" h="662939">
                  <a:moveTo>
                    <a:pt x="1091387" y="291134"/>
                  </a:moveTo>
                  <a:lnTo>
                    <a:pt x="1086370" y="296151"/>
                  </a:lnTo>
                  <a:lnTo>
                    <a:pt x="1091387" y="296151"/>
                  </a:lnTo>
                  <a:lnTo>
                    <a:pt x="1091387" y="291134"/>
                  </a:lnTo>
                  <a:close/>
                </a:path>
                <a:path w="1118869" h="662939">
                  <a:moveTo>
                    <a:pt x="1118412" y="424624"/>
                  </a:moveTo>
                  <a:lnTo>
                    <a:pt x="1116342" y="381000"/>
                  </a:lnTo>
                  <a:lnTo>
                    <a:pt x="1107389" y="337845"/>
                  </a:lnTo>
                  <a:lnTo>
                    <a:pt x="1091387" y="296151"/>
                  </a:lnTo>
                  <a:lnTo>
                    <a:pt x="1106373" y="339394"/>
                  </a:lnTo>
                  <a:lnTo>
                    <a:pt x="1114856" y="384327"/>
                  </a:lnTo>
                  <a:lnTo>
                    <a:pt x="1116342" y="430225"/>
                  </a:lnTo>
                  <a:lnTo>
                    <a:pt x="1110348" y="476364"/>
                  </a:lnTo>
                  <a:lnTo>
                    <a:pt x="1096416" y="522020"/>
                  </a:lnTo>
                  <a:lnTo>
                    <a:pt x="1070203" y="564375"/>
                  </a:lnTo>
                  <a:lnTo>
                    <a:pt x="1037399" y="601078"/>
                  </a:lnTo>
                  <a:lnTo>
                    <a:pt x="998943" y="632129"/>
                  </a:lnTo>
                  <a:lnTo>
                    <a:pt x="955789" y="657542"/>
                  </a:lnTo>
                  <a:lnTo>
                    <a:pt x="950760" y="657542"/>
                  </a:lnTo>
                  <a:lnTo>
                    <a:pt x="955789" y="662559"/>
                  </a:lnTo>
                  <a:lnTo>
                    <a:pt x="996734" y="642543"/>
                  </a:lnTo>
                  <a:lnTo>
                    <a:pt x="1032090" y="616267"/>
                  </a:lnTo>
                  <a:lnTo>
                    <a:pt x="1061643" y="584682"/>
                  </a:lnTo>
                  <a:lnTo>
                    <a:pt x="1085240" y="548767"/>
                  </a:lnTo>
                  <a:lnTo>
                    <a:pt x="1102690" y="509473"/>
                  </a:lnTo>
                  <a:lnTo>
                    <a:pt x="1113802" y="467766"/>
                  </a:lnTo>
                  <a:lnTo>
                    <a:pt x="1118412" y="424624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47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977416" y="2301296"/>
              <a:ext cx="195866" cy="92838"/>
            </a:xfrm>
            <a:prstGeom prst="rect">
              <a:avLst/>
            </a:prstGeom>
          </p:spPr>
        </p:pic>
      </p:grpSp>
      <p:grpSp>
        <p:nvGrpSpPr>
          <p:cNvPr id="248" name="object 18"/>
          <p:cNvGrpSpPr/>
          <p:nvPr/>
        </p:nvGrpSpPr>
        <p:grpSpPr>
          <a:xfrm>
            <a:off x="11637857" y="2921192"/>
            <a:ext cx="554143" cy="428413"/>
            <a:chOff x="17456824" y="2474445"/>
            <a:chExt cx="831215" cy="642620"/>
          </a:xfrm>
        </p:grpSpPr>
        <p:sp>
          <p:nvSpPr>
            <p:cNvPr id="249" name="object 19"/>
            <p:cNvSpPr/>
            <p:nvPr/>
          </p:nvSpPr>
          <p:spPr>
            <a:xfrm>
              <a:off x="17463965" y="2479464"/>
              <a:ext cx="824230" cy="633095"/>
            </a:xfrm>
            <a:custGeom>
              <a:avLst/>
              <a:gdLst/>
              <a:ahLst/>
              <a:cxnLst/>
              <a:rect l="l" t="t" r="r" b="b"/>
              <a:pathLst>
                <a:path w="824230" h="633094">
                  <a:moveTo>
                    <a:pt x="295761" y="180697"/>
                  </a:moveTo>
                  <a:lnTo>
                    <a:pt x="722650" y="180697"/>
                  </a:lnTo>
                  <a:lnTo>
                    <a:pt x="707025" y="132456"/>
                  </a:lnTo>
                  <a:lnTo>
                    <a:pt x="681356" y="89233"/>
                  </a:lnTo>
                  <a:lnTo>
                    <a:pt x="647317" y="52703"/>
                  </a:lnTo>
                  <a:lnTo>
                    <a:pt x="606581" y="24539"/>
                  </a:lnTo>
                  <a:lnTo>
                    <a:pt x="560823" y="6413"/>
                  </a:lnTo>
                  <a:lnTo>
                    <a:pt x="511717" y="0"/>
                  </a:lnTo>
                  <a:lnTo>
                    <a:pt x="489117" y="1411"/>
                  </a:lnTo>
                  <a:lnTo>
                    <a:pt x="443917" y="11293"/>
                  </a:lnTo>
                  <a:lnTo>
                    <a:pt x="387417" y="38115"/>
                  </a:lnTo>
                  <a:lnTo>
                    <a:pt x="330917" y="90348"/>
                  </a:lnTo>
                  <a:lnTo>
                    <a:pt x="305806" y="141170"/>
                  </a:lnTo>
                  <a:lnTo>
                    <a:pt x="295761" y="180697"/>
                  </a:lnTo>
                  <a:close/>
                </a:path>
                <a:path w="824230" h="633094">
                  <a:moveTo>
                    <a:pt x="275672" y="633070"/>
                  </a:moveTo>
                  <a:lnTo>
                    <a:pt x="320872" y="632991"/>
                  </a:lnTo>
                  <a:lnTo>
                    <a:pt x="366072" y="632442"/>
                  </a:lnTo>
                  <a:lnTo>
                    <a:pt x="516739" y="623891"/>
                  </a:lnTo>
                  <a:lnTo>
                    <a:pt x="818072" y="612365"/>
                  </a:lnTo>
                  <a:lnTo>
                    <a:pt x="824035" y="611828"/>
                  </a:lnTo>
                  <a:lnTo>
                    <a:pt x="824035" y="171031"/>
                  </a:lnTo>
                  <a:lnTo>
                    <a:pt x="817389" y="169454"/>
                  </a:lnTo>
                  <a:lnTo>
                    <a:pt x="769296" y="169052"/>
                  </a:lnTo>
                  <a:lnTo>
                    <a:pt x="722650" y="180697"/>
                  </a:lnTo>
                  <a:lnTo>
                    <a:pt x="177541" y="180697"/>
                  </a:lnTo>
                  <a:lnTo>
                    <a:pt x="111241" y="209326"/>
                  </a:lnTo>
                  <a:lnTo>
                    <a:pt x="75411" y="238420"/>
                  </a:lnTo>
                  <a:lnTo>
                    <a:pt x="45022" y="274207"/>
                  </a:lnTo>
                  <a:lnTo>
                    <a:pt x="21050" y="315570"/>
                  </a:lnTo>
                  <a:lnTo>
                    <a:pt x="4472" y="361395"/>
                  </a:lnTo>
                  <a:lnTo>
                    <a:pt x="0" y="406413"/>
                  </a:lnTo>
                  <a:lnTo>
                    <a:pt x="2589" y="450489"/>
                  </a:lnTo>
                  <a:lnTo>
                    <a:pt x="13654" y="492684"/>
                  </a:lnTo>
                  <a:lnTo>
                    <a:pt x="34606" y="532054"/>
                  </a:lnTo>
                  <a:lnTo>
                    <a:pt x="64504" y="565935"/>
                  </a:lnTo>
                  <a:lnTo>
                    <a:pt x="100522" y="592287"/>
                  </a:lnTo>
                  <a:lnTo>
                    <a:pt x="141249" y="611110"/>
                  </a:lnTo>
                  <a:lnTo>
                    <a:pt x="185272" y="622403"/>
                  </a:lnTo>
                  <a:lnTo>
                    <a:pt x="230472" y="630325"/>
                  </a:lnTo>
                  <a:lnTo>
                    <a:pt x="275672" y="633070"/>
                  </a:lnTo>
                  <a:close/>
                </a:path>
                <a:path w="824230" h="633094">
                  <a:moveTo>
                    <a:pt x="177541" y="180697"/>
                  </a:moveTo>
                  <a:lnTo>
                    <a:pt x="295761" y="180697"/>
                  </a:lnTo>
                  <a:lnTo>
                    <a:pt x="277948" y="176384"/>
                  </a:lnTo>
                  <a:lnTo>
                    <a:pt x="254956" y="172541"/>
                  </a:lnTo>
                  <a:lnTo>
                    <a:pt x="227255" y="171521"/>
                  </a:lnTo>
                  <a:lnTo>
                    <a:pt x="195317" y="175678"/>
                  </a:lnTo>
                  <a:lnTo>
                    <a:pt x="177541" y="180697"/>
                  </a:lnTo>
                  <a:close/>
                </a:path>
              </a:pathLst>
            </a:custGeom>
            <a:solidFill>
              <a:srgbClr val="CDE1E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0" name="object 20"/>
            <p:cNvSpPr/>
            <p:nvPr/>
          </p:nvSpPr>
          <p:spPr>
            <a:xfrm>
              <a:off x="17456824" y="2474454"/>
              <a:ext cx="831215" cy="642620"/>
            </a:xfrm>
            <a:custGeom>
              <a:avLst/>
              <a:gdLst/>
              <a:ahLst/>
              <a:cxnLst/>
              <a:rect l="l" t="t" r="r" b="b"/>
              <a:pathLst>
                <a:path w="831215" h="642619">
                  <a:moveTo>
                    <a:pt x="187388" y="235902"/>
                  </a:moveTo>
                  <a:lnTo>
                    <a:pt x="182359" y="235902"/>
                  </a:lnTo>
                  <a:lnTo>
                    <a:pt x="176174" y="240931"/>
                  </a:lnTo>
                  <a:lnTo>
                    <a:pt x="172313" y="240931"/>
                  </a:lnTo>
                  <a:lnTo>
                    <a:pt x="172313" y="244055"/>
                  </a:lnTo>
                  <a:lnTo>
                    <a:pt x="169989" y="245948"/>
                  </a:lnTo>
                  <a:lnTo>
                    <a:pt x="167297" y="245948"/>
                  </a:lnTo>
                  <a:lnTo>
                    <a:pt x="167297" y="248132"/>
                  </a:lnTo>
                  <a:lnTo>
                    <a:pt x="147942" y="263829"/>
                  </a:lnTo>
                  <a:lnTo>
                    <a:pt x="122212" y="298856"/>
                  </a:lnTo>
                  <a:lnTo>
                    <a:pt x="105270" y="338899"/>
                  </a:lnTo>
                  <a:lnTo>
                    <a:pt x="97205" y="381838"/>
                  </a:lnTo>
                  <a:lnTo>
                    <a:pt x="98094" y="425564"/>
                  </a:lnTo>
                  <a:lnTo>
                    <a:pt x="108038" y="467969"/>
                  </a:lnTo>
                  <a:lnTo>
                    <a:pt x="127114" y="506958"/>
                  </a:lnTo>
                  <a:lnTo>
                    <a:pt x="111188" y="471424"/>
                  </a:lnTo>
                  <a:lnTo>
                    <a:pt x="101384" y="433539"/>
                  </a:lnTo>
                  <a:lnTo>
                    <a:pt x="98158" y="394728"/>
                  </a:lnTo>
                  <a:lnTo>
                    <a:pt x="102006" y="356374"/>
                  </a:lnTo>
                  <a:lnTo>
                    <a:pt x="130263" y="293001"/>
                  </a:lnTo>
                  <a:lnTo>
                    <a:pt x="167297" y="250647"/>
                  </a:lnTo>
                  <a:lnTo>
                    <a:pt x="167297" y="250964"/>
                  </a:lnTo>
                  <a:lnTo>
                    <a:pt x="172313" y="245948"/>
                  </a:lnTo>
                  <a:lnTo>
                    <a:pt x="172161" y="245948"/>
                  </a:lnTo>
                  <a:lnTo>
                    <a:pt x="172313" y="245795"/>
                  </a:lnTo>
                  <a:lnTo>
                    <a:pt x="172313" y="245948"/>
                  </a:lnTo>
                  <a:lnTo>
                    <a:pt x="187388" y="240931"/>
                  </a:lnTo>
                  <a:lnTo>
                    <a:pt x="187388" y="235902"/>
                  </a:lnTo>
                  <a:close/>
                </a:path>
                <a:path w="831215" h="642619">
                  <a:moveTo>
                    <a:pt x="679564" y="582244"/>
                  </a:moveTo>
                  <a:lnTo>
                    <a:pt x="629361" y="575576"/>
                  </a:lnTo>
                  <a:lnTo>
                    <a:pt x="579310" y="570725"/>
                  </a:lnTo>
                  <a:lnTo>
                    <a:pt x="529526" y="567817"/>
                  </a:lnTo>
                  <a:lnTo>
                    <a:pt x="480161" y="567004"/>
                  </a:lnTo>
                  <a:lnTo>
                    <a:pt x="431355" y="568413"/>
                  </a:lnTo>
                  <a:lnTo>
                    <a:pt x="383247" y="572211"/>
                  </a:lnTo>
                  <a:lnTo>
                    <a:pt x="383247" y="574065"/>
                  </a:lnTo>
                  <a:lnTo>
                    <a:pt x="383247" y="577227"/>
                  </a:lnTo>
                  <a:lnTo>
                    <a:pt x="433108" y="575157"/>
                  </a:lnTo>
                  <a:lnTo>
                    <a:pt x="482396" y="574065"/>
                  </a:lnTo>
                  <a:lnTo>
                    <a:pt x="531406" y="574090"/>
                  </a:lnTo>
                  <a:lnTo>
                    <a:pt x="580415" y="575360"/>
                  </a:lnTo>
                  <a:lnTo>
                    <a:pt x="629716" y="578040"/>
                  </a:lnTo>
                  <a:lnTo>
                    <a:pt x="679564" y="582244"/>
                  </a:lnTo>
                  <a:close/>
                </a:path>
                <a:path w="831215" h="642619">
                  <a:moveTo>
                    <a:pt x="831176" y="167309"/>
                  </a:moveTo>
                  <a:lnTo>
                    <a:pt x="829551" y="166916"/>
                  </a:lnTo>
                  <a:lnTo>
                    <a:pt x="781456" y="166001"/>
                  </a:lnTo>
                  <a:lnTo>
                    <a:pt x="734809" y="175679"/>
                  </a:lnTo>
                  <a:lnTo>
                    <a:pt x="717067" y="129552"/>
                  </a:lnTo>
                  <a:lnTo>
                    <a:pt x="689978" y="87744"/>
                  </a:lnTo>
                  <a:lnTo>
                    <a:pt x="655078" y="52070"/>
                  </a:lnTo>
                  <a:lnTo>
                    <a:pt x="613905" y="24345"/>
                  </a:lnTo>
                  <a:lnTo>
                    <a:pt x="567982" y="6388"/>
                  </a:lnTo>
                  <a:lnTo>
                    <a:pt x="518858" y="0"/>
                  </a:lnTo>
                  <a:lnTo>
                    <a:pt x="495541" y="1333"/>
                  </a:lnTo>
                  <a:lnTo>
                    <a:pt x="449173" y="10668"/>
                  </a:lnTo>
                  <a:lnTo>
                    <a:pt x="428091" y="20078"/>
                  </a:lnTo>
                  <a:lnTo>
                    <a:pt x="392430" y="35991"/>
                  </a:lnTo>
                  <a:lnTo>
                    <a:pt x="338048" y="85331"/>
                  </a:lnTo>
                  <a:lnTo>
                    <a:pt x="314820" y="126111"/>
                  </a:lnTo>
                  <a:lnTo>
                    <a:pt x="302895" y="170649"/>
                  </a:lnTo>
                  <a:lnTo>
                    <a:pt x="279514" y="167132"/>
                  </a:lnTo>
                  <a:lnTo>
                    <a:pt x="255181" y="165011"/>
                  </a:lnTo>
                  <a:lnTo>
                    <a:pt x="230860" y="165709"/>
                  </a:lnTo>
                  <a:lnTo>
                    <a:pt x="207479" y="170649"/>
                  </a:lnTo>
                  <a:lnTo>
                    <a:pt x="169379" y="182575"/>
                  </a:lnTo>
                  <a:lnTo>
                    <a:pt x="161201" y="185127"/>
                  </a:lnTo>
                  <a:lnTo>
                    <a:pt x="118567" y="207835"/>
                  </a:lnTo>
                  <a:lnTo>
                    <a:pt x="80657" y="237794"/>
                  </a:lnTo>
                  <a:lnTo>
                    <a:pt x="48628" y="274015"/>
                  </a:lnTo>
                  <a:lnTo>
                    <a:pt x="23558" y="315544"/>
                  </a:lnTo>
                  <a:lnTo>
                    <a:pt x="6591" y="361391"/>
                  </a:lnTo>
                  <a:lnTo>
                    <a:pt x="0" y="410019"/>
                  </a:lnTo>
                  <a:lnTo>
                    <a:pt x="2819" y="456755"/>
                  </a:lnTo>
                  <a:lnTo>
                    <a:pt x="15062" y="499745"/>
                  </a:lnTo>
                  <a:lnTo>
                    <a:pt x="36715" y="537070"/>
                  </a:lnTo>
                  <a:lnTo>
                    <a:pt x="63868" y="568909"/>
                  </a:lnTo>
                  <a:lnTo>
                    <a:pt x="99491" y="596049"/>
                  </a:lnTo>
                  <a:lnTo>
                    <a:pt x="142659" y="617537"/>
                  </a:lnTo>
                  <a:lnTo>
                    <a:pt x="160985" y="623023"/>
                  </a:lnTo>
                  <a:lnTo>
                    <a:pt x="192405" y="632434"/>
                  </a:lnTo>
                  <a:lnTo>
                    <a:pt x="218770" y="636130"/>
                  </a:lnTo>
                  <a:lnTo>
                    <a:pt x="245135" y="639343"/>
                  </a:lnTo>
                  <a:lnTo>
                    <a:pt x="271513" y="641616"/>
                  </a:lnTo>
                  <a:lnTo>
                    <a:pt x="297878" y="642480"/>
                  </a:lnTo>
                  <a:lnTo>
                    <a:pt x="368185" y="642480"/>
                  </a:lnTo>
                  <a:lnTo>
                    <a:pt x="831176" y="622007"/>
                  </a:lnTo>
                  <a:lnTo>
                    <a:pt x="831176" y="602119"/>
                  </a:lnTo>
                  <a:lnTo>
                    <a:pt x="825207" y="602322"/>
                  </a:lnTo>
                  <a:lnTo>
                    <a:pt x="373202" y="622401"/>
                  </a:lnTo>
                  <a:lnTo>
                    <a:pt x="328091" y="622947"/>
                  </a:lnTo>
                  <a:lnTo>
                    <a:pt x="282549" y="622973"/>
                  </a:lnTo>
                  <a:lnTo>
                    <a:pt x="239725" y="620280"/>
                  </a:lnTo>
                  <a:lnTo>
                    <a:pt x="197434" y="612355"/>
                  </a:lnTo>
                  <a:lnTo>
                    <a:pt x="151371" y="598322"/>
                  </a:lnTo>
                  <a:lnTo>
                    <a:pt x="111429" y="579107"/>
                  </a:lnTo>
                  <a:lnTo>
                    <a:pt x="78079" y="555193"/>
                  </a:lnTo>
                  <a:lnTo>
                    <a:pt x="51790" y="527037"/>
                  </a:lnTo>
                  <a:lnTo>
                    <a:pt x="33032" y="490639"/>
                  </a:lnTo>
                  <a:lnTo>
                    <a:pt x="22275" y="450481"/>
                  </a:lnTo>
                  <a:lnTo>
                    <a:pt x="20002" y="408444"/>
                  </a:lnTo>
                  <a:lnTo>
                    <a:pt x="26670" y="366407"/>
                  </a:lnTo>
                  <a:lnTo>
                    <a:pt x="41135" y="323049"/>
                  </a:lnTo>
                  <a:lnTo>
                    <a:pt x="63690" y="283870"/>
                  </a:lnTo>
                  <a:lnTo>
                    <a:pt x="93218" y="249707"/>
                  </a:lnTo>
                  <a:lnTo>
                    <a:pt x="128612" y="221411"/>
                  </a:lnTo>
                  <a:lnTo>
                    <a:pt x="168744" y="199796"/>
                  </a:lnTo>
                  <a:lnTo>
                    <a:pt x="212496" y="185712"/>
                  </a:lnTo>
                  <a:lnTo>
                    <a:pt x="260210" y="182575"/>
                  </a:lnTo>
                  <a:lnTo>
                    <a:pt x="284530" y="185013"/>
                  </a:lnTo>
                  <a:lnTo>
                    <a:pt x="307924" y="190728"/>
                  </a:lnTo>
                  <a:lnTo>
                    <a:pt x="317969" y="195757"/>
                  </a:lnTo>
                  <a:lnTo>
                    <a:pt x="318084" y="185127"/>
                  </a:lnTo>
                  <a:lnTo>
                    <a:pt x="329895" y="141160"/>
                  </a:lnTo>
                  <a:lnTo>
                    <a:pt x="353123" y="100380"/>
                  </a:lnTo>
                  <a:lnTo>
                    <a:pt x="403021" y="53949"/>
                  </a:lnTo>
                  <a:lnTo>
                    <a:pt x="454825" y="30111"/>
                  </a:lnTo>
                  <a:lnTo>
                    <a:pt x="497192" y="21323"/>
                  </a:lnTo>
                  <a:lnTo>
                    <a:pt x="518858" y="20078"/>
                  </a:lnTo>
                  <a:lnTo>
                    <a:pt x="565823" y="26098"/>
                  </a:lnTo>
                  <a:lnTo>
                    <a:pt x="609993" y="43129"/>
                  </a:lnTo>
                  <a:lnTo>
                    <a:pt x="649427" y="69646"/>
                  </a:lnTo>
                  <a:lnTo>
                    <a:pt x="682167" y="104101"/>
                  </a:lnTo>
                  <a:lnTo>
                    <a:pt x="706259" y="144983"/>
                  </a:lnTo>
                  <a:lnTo>
                    <a:pt x="715302" y="175679"/>
                  </a:lnTo>
                  <a:lnTo>
                    <a:pt x="716788" y="180695"/>
                  </a:lnTo>
                  <a:lnTo>
                    <a:pt x="719747" y="190728"/>
                  </a:lnTo>
                  <a:lnTo>
                    <a:pt x="719747" y="200774"/>
                  </a:lnTo>
                  <a:lnTo>
                    <a:pt x="729780" y="195757"/>
                  </a:lnTo>
                  <a:lnTo>
                    <a:pt x="745718" y="189166"/>
                  </a:lnTo>
                  <a:lnTo>
                    <a:pt x="763054" y="184454"/>
                  </a:lnTo>
                  <a:lnTo>
                    <a:pt x="781342" y="181635"/>
                  </a:lnTo>
                  <a:lnTo>
                    <a:pt x="800100" y="180695"/>
                  </a:lnTo>
                  <a:lnTo>
                    <a:pt x="831176" y="183527"/>
                  </a:lnTo>
                  <a:lnTo>
                    <a:pt x="831176" y="167309"/>
                  </a:lnTo>
                  <a:close/>
                </a:path>
              </a:pathLst>
            </a:custGeom>
            <a:solidFill>
              <a:srgbClr val="2D2D2D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pic>
          <p:nvPicPr>
            <p:cNvPr id="25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40526" y="2552266"/>
              <a:ext cx="195866" cy="92838"/>
            </a:xfrm>
            <a:prstGeom prst="rect">
              <a:avLst/>
            </a:prstGeom>
          </p:spPr>
        </p:pic>
      </p:grpSp>
      <p:sp>
        <p:nvSpPr>
          <p:cNvPr id="33" name="Google Shape;85;p1"/>
          <p:cNvSpPr txBox="1"/>
          <p:nvPr/>
        </p:nvSpPr>
        <p:spPr>
          <a:xfrm>
            <a:off x="2508075" y="1538545"/>
            <a:ext cx="6668553" cy="310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8800" b="1" i="0" u="none" strike="noStrike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CỦNG CỐ VÀ DẶN DÒ</a:t>
            </a:r>
            <a:endParaRPr sz="8800" b="1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183" y="4218702"/>
            <a:ext cx="4465329" cy="232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9552" y="0"/>
            <a:ext cx="12162448" cy="6857999"/>
            <a:chOff x="479485" y="823689"/>
            <a:chExt cx="7529450" cy="5424851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85" y="823689"/>
              <a:ext cx="7529450" cy="5424851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168" y="2563088"/>
              <a:ext cx="1079884" cy="1128277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5287914" y="823689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70" h="281940">
                  <a:moveTo>
                    <a:pt x="433051" y="249744"/>
                  </a:moveTo>
                  <a:lnTo>
                    <a:pt x="431869" y="261859"/>
                  </a:lnTo>
                  <a:lnTo>
                    <a:pt x="427959" y="275021"/>
                  </a:lnTo>
                  <a:lnTo>
                    <a:pt x="420776" y="281727"/>
                  </a:lnTo>
                  <a:lnTo>
                    <a:pt x="409774" y="274475"/>
                  </a:lnTo>
                  <a:lnTo>
                    <a:pt x="404409" y="267482"/>
                  </a:lnTo>
                  <a:lnTo>
                    <a:pt x="399226" y="260352"/>
                  </a:lnTo>
                  <a:lnTo>
                    <a:pt x="394225" y="253131"/>
                  </a:lnTo>
                  <a:lnTo>
                    <a:pt x="389406" y="245864"/>
                  </a:lnTo>
                  <a:lnTo>
                    <a:pt x="362621" y="210069"/>
                  </a:lnTo>
                  <a:lnTo>
                    <a:pt x="331517" y="179185"/>
                  </a:lnTo>
                  <a:lnTo>
                    <a:pt x="296866" y="152301"/>
                  </a:lnTo>
                  <a:lnTo>
                    <a:pt x="259442" y="128509"/>
                  </a:lnTo>
                  <a:lnTo>
                    <a:pt x="208849" y="102420"/>
                  </a:lnTo>
                  <a:lnTo>
                    <a:pt x="156211" y="82379"/>
                  </a:lnTo>
                  <a:lnTo>
                    <a:pt x="101844" y="67338"/>
                  </a:lnTo>
                  <a:lnTo>
                    <a:pt x="38067" y="54707"/>
                  </a:lnTo>
                  <a:lnTo>
                    <a:pt x="30066" y="52979"/>
                  </a:lnTo>
                  <a:lnTo>
                    <a:pt x="22064" y="51070"/>
                  </a:lnTo>
                  <a:lnTo>
                    <a:pt x="14063" y="48978"/>
                  </a:lnTo>
                  <a:lnTo>
                    <a:pt x="5334" y="46554"/>
                  </a:lnTo>
                  <a:lnTo>
                    <a:pt x="0" y="40250"/>
                  </a:lnTo>
                  <a:lnTo>
                    <a:pt x="0" y="30551"/>
                  </a:lnTo>
                  <a:lnTo>
                    <a:pt x="7448" y="14320"/>
                  </a:lnTo>
                  <a:lnTo>
                    <a:pt x="27580" y="4728"/>
                  </a:lnTo>
                  <a:lnTo>
                    <a:pt x="55987" y="409"/>
                  </a:lnTo>
                  <a:lnTo>
                    <a:pt x="88259" y="0"/>
                  </a:lnTo>
                  <a:lnTo>
                    <a:pt x="113210" y="1348"/>
                  </a:lnTo>
                  <a:lnTo>
                    <a:pt x="154203" y="5864"/>
                  </a:lnTo>
                  <a:lnTo>
                    <a:pt x="219942" y="20496"/>
                  </a:lnTo>
                  <a:lnTo>
                    <a:pt x="271869" y="40553"/>
                  </a:lnTo>
                  <a:lnTo>
                    <a:pt x="320249" y="67974"/>
                  </a:lnTo>
                  <a:lnTo>
                    <a:pt x="363219" y="102807"/>
                  </a:lnTo>
                  <a:lnTo>
                    <a:pt x="398681" y="145421"/>
                  </a:lnTo>
                  <a:lnTo>
                    <a:pt x="422867" y="194945"/>
                  </a:lnTo>
                  <a:lnTo>
                    <a:pt x="432073" y="235862"/>
                  </a:lnTo>
                  <a:lnTo>
                    <a:pt x="433051" y="249744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2345" y="1004087"/>
              <a:ext cx="237135" cy="153362"/>
            </a:xfrm>
            <a:prstGeom prst="rect">
              <a:avLst/>
            </a:prstGeom>
          </p:spPr>
        </p:pic>
      </p:grpSp>
      <p:sp>
        <p:nvSpPr>
          <p:cNvPr id="9" name="Google Shape;85;p1"/>
          <p:cNvSpPr txBox="1"/>
          <p:nvPr/>
        </p:nvSpPr>
        <p:spPr>
          <a:xfrm>
            <a:off x="2664857" y="2163974"/>
            <a:ext cx="6844841" cy="16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7600" b="1" i="0" u="none" strike="noStrike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KHỞI ĐỘNG</a:t>
            </a:r>
            <a:endParaRPr sz="7600" b="1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995878"/>
            <a:ext cx="12209444" cy="280619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3257349" y="409923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2258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16"/>
          <p:cNvSpPr/>
          <p:nvPr/>
        </p:nvSpPr>
        <p:spPr>
          <a:xfrm>
            <a:off x="418011" y="352697"/>
            <a:ext cx="11377749" cy="6186013"/>
          </a:xfrm>
          <a:custGeom>
            <a:avLst/>
            <a:gdLst/>
            <a:ahLst/>
            <a:cxnLst/>
            <a:rect l="l" t="t" r="r" b="b"/>
            <a:pathLst>
              <a:path w="14411325" h="6489700">
                <a:moveTo>
                  <a:pt x="13618677" y="12699"/>
                </a:moveTo>
                <a:lnTo>
                  <a:pt x="795744" y="12699"/>
                </a:lnTo>
                <a:lnTo>
                  <a:pt x="807355" y="0"/>
                </a:lnTo>
                <a:lnTo>
                  <a:pt x="13607070" y="0"/>
                </a:lnTo>
                <a:lnTo>
                  <a:pt x="13618677" y="12699"/>
                </a:lnTo>
                <a:close/>
              </a:path>
              <a:path w="14411325" h="6489700">
                <a:moveTo>
                  <a:pt x="13676313" y="25399"/>
                </a:moveTo>
                <a:lnTo>
                  <a:pt x="738090" y="25399"/>
                </a:lnTo>
                <a:lnTo>
                  <a:pt x="749560" y="12699"/>
                </a:lnTo>
                <a:lnTo>
                  <a:pt x="13664842" y="12699"/>
                </a:lnTo>
                <a:lnTo>
                  <a:pt x="13676313" y="25399"/>
                </a:lnTo>
                <a:close/>
              </a:path>
              <a:path w="14411325" h="6489700">
                <a:moveTo>
                  <a:pt x="13721825" y="38099"/>
                </a:moveTo>
                <a:lnTo>
                  <a:pt x="692557" y="38099"/>
                </a:lnTo>
                <a:lnTo>
                  <a:pt x="703883" y="25399"/>
                </a:lnTo>
                <a:lnTo>
                  <a:pt x="13710505" y="25399"/>
                </a:lnTo>
                <a:lnTo>
                  <a:pt x="13721825" y="38099"/>
                </a:lnTo>
                <a:close/>
              </a:path>
              <a:path w="14411325" h="6489700">
                <a:moveTo>
                  <a:pt x="13766704" y="50799"/>
                </a:moveTo>
                <a:lnTo>
                  <a:pt x="647669" y="50799"/>
                </a:lnTo>
                <a:lnTo>
                  <a:pt x="658824" y="38099"/>
                </a:lnTo>
                <a:lnTo>
                  <a:pt x="13755551" y="38099"/>
                </a:lnTo>
                <a:lnTo>
                  <a:pt x="13766704" y="50799"/>
                </a:lnTo>
                <a:close/>
              </a:path>
              <a:path w="14411325" h="6489700">
                <a:moveTo>
                  <a:pt x="13799871" y="63499"/>
                </a:moveTo>
                <a:lnTo>
                  <a:pt x="614491" y="63499"/>
                </a:lnTo>
                <a:lnTo>
                  <a:pt x="625499" y="50799"/>
                </a:lnTo>
                <a:lnTo>
                  <a:pt x="13788866" y="50799"/>
                </a:lnTo>
                <a:lnTo>
                  <a:pt x="13799871" y="63499"/>
                </a:lnTo>
                <a:close/>
              </a:path>
              <a:path w="14411325" h="6489700">
                <a:moveTo>
                  <a:pt x="13832568" y="76199"/>
                </a:moveTo>
                <a:lnTo>
                  <a:pt x="581780" y="76199"/>
                </a:lnTo>
                <a:lnTo>
                  <a:pt x="592630" y="63499"/>
                </a:lnTo>
                <a:lnTo>
                  <a:pt x="13821724" y="63499"/>
                </a:lnTo>
                <a:lnTo>
                  <a:pt x="13832568" y="76199"/>
                </a:lnTo>
                <a:close/>
              </a:path>
              <a:path w="14411325" h="6489700">
                <a:moveTo>
                  <a:pt x="13864754" y="88899"/>
                </a:moveTo>
                <a:lnTo>
                  <a:pt x="549583" y="88899"/>
                </a:lnTo>
                <a:lnTo>
                  <a:pt x="560257" y="76199"/>
                </a:lnTo>
                <a:lnTo>
                  <a:pt x="13854085" y="76199"/>
                </a:lnTo>
                <a:lnTo>
                  <a:pt x="13864754" y="88899"/>
                </a:lnTo>
                <a:close/>
              </a:path>
              <a:path w="14411325" h="6489700">
                <a:moveTo>
                  <a:pt x="13885907" y="101599"/>
                </a:moveTo>
                <a:lnTo>
                  <a:pt x="528425" y="101599"/>
                </a:lnTo>
                <a:lnTo>
                  <a:pt x="538972" y="88899"/>
                </a:lnTo>
                <a:lnTo>
                  <a:pt x="13875362" y="88899"/>
                </a:lnTo>
                <a:lnTo>
                  <a:pt x="13885907" y="101599"/>
                </a:lnTo>
                <a:close/>
              </a:path>
              <a:path w="14411325" h="6489700">
                <a:moveTo>
                  <a:pt x="13917148" y="114299"/>
                </a:moveTo>
                <a:lnTo>
                  <a:pt x="497177" y="114299"/>
                </a:lnTo>
                <a:lnTo>
                  <a:pt x="507526" y="101599"/>
                </a:lnTo>
                <a:lnTo>
                  <a:pt x="13906801" y="101599"/>
                </a:lnTo>
                <a:lnTo>
                  <a:pt x="13917148" y="114299"/>
                </a:lnTo>
                <a:close/>
              </a:path>
              <a:path w="14411325" h="6489700">
                <a:moveTo>
                  <a:pt x="13937626" y="126999"/>
                </a:moveTo>
                <a:lnTo>
                  <a:pt x="476692" y="126999"/>
                </a:lnTo>
                <a:lnTo>
                  <a:pt x="486899" y="114299"/>
                </a:lnTo>
                <a:lnTo>
                  <a:pt x="13927424" y="114299"/>
                </a:lnTo>
                <a:lnTo>
                  <a:pt x="13937626" y="126999"/>
                </a:lnTo>
                <a:close/>
              </a:path>
              <a:path w="14411325" h="6489700">
                <a:moveTo>
                  <a:pt x="13957812" y="139699"/>
                </a:moveTo>
                <a:lnTo>
                  <a:pt x="456496" y="139699"/>
                </a:lnTo>
                <a:lnTo>
                  <a:pt x="466557" y="126999"/>
                </a:lnTo>
                <a:lnTo>
                  <a:pt x="13947751" y="126999"/>
                </a:lnTo>
                <a:lnTo>
                  <a:pt x="13957812" y="139699"/>
                </a:lnTo>
                <a:close/>
              </a:path>
              <a:path w="14411325" h="6489700">
                <a:moveTo>
                  <a:pt x="13977700" y="152399"/>
                </a:moveTo>
                <a:lnTo>
                  <a:pt x="436605" y="152399"/>
                </a:lnTo>
                <a:lnTo>
                  <a:pt x="446512" y="139699"/>
                </a:lnTo>
                <a:lnTo>
                  <a:pt x="13967796" y="139699"/>
                </a:lnTo>
                <a:lnTo>
                  <a:pt x="13977700" y="152399"/>
                </a:lnTo>
                <a:close/>
              </a:path>
              <a:path w="14411325" h="6489700">
                <a:moveTo>
                  <a:pt x="13997270" y="165099"/>
                </a:moveTo>
                <a:lnTo>
                  <a:pt x="417026" y="165099"/>
                </a:lnTo>
                <a:lnTo>
                  <a:pt x="426775" y="152399"/>
                </a:lnTo>
                <a:lnTo>
                  <a:pt x="13987521" y="152399"/>
                </a:lnTo>
                <a:lnTo>
                  <a:pt x="13997270" y="165099"/>
                </a:lnTo>
                <a:close/>
              </a:path>
              <a:path w="14411325" h="6489700">
                <a:moveTo>
                  <a:pt x="14016515" y="177799"/>
                </a:moveTo>
                <a:lnTo>
                  <a:pt x="397776" y="177799"/>
                </a:lnTo>
                <a:lnTo>
                  <a:pt x="407359" y="165099"/>
                </a:lnTo>
                <a:lnTo>
                  <a:pt x="14006934" y="165099"/>
                </a:lnTo>
                <a:lnTo>
                  <a:pt x="14016515" y="177799"/>
                </a:lnTo>
                <a:close/>
              </a:path>
              <a:path w="14411325" h="6489700">
                <a:moveTo>
                  <a:pt x="14044743" y="203199"/>
                </a:moveTo>
                <a:lnTo>
                  <a:pt x="369537" y="203199"/>
                </a:lnTo>
                <a:lnTo>
                  <a:pt x="378862" y="190499"/>
                </a:lnTo>
                <a:lnTo>
                  <a:pt x="388276" y="177799"/>
                </a:lnTo>
                <a:lnTo>
                  <a:pt x="14026014" y="177799"/>
                </a:lnTo>
                <a:lnTo>
                  <a:pt x="14035421" y="190499"/>
                </a:lnTo>
                <a:lnTo>
                  <a:pt x="14044743" y="203199"/>
                </a:lnTo>
                <a:close/>
              </a:path>
              <a:path w="14411325" h="6489700">
                <a:moveTo>
                  <a:pt x="14063115" y="215899"/>
                </a:moveTo>
                <a:lnTo>
                  <a:pt x="351152" y="215899"/>
                </a:lnTo>
                <a:lnTo>
                  <a:pt x="360301" y="203199"/>
                </a:lnTo>
                <a:lnTo>
                  <a:pt x="14053975" y="203199"/>
                </a:lnTo>
                <a:lnTo>
                  <a:pt x="14063115" y="215899"/>
                </a:lnTo>
                <a:close/>
              </a:path>
              <a:path w="14411325" h="6489700">
                <a:moveTo>
                  <a:pt x="14081128" y="228599"/>
                </a:moveTo>
                <a:lnTo>
                  <a:pt x="333135" y="228599"/>
                </a:lnTo>
                <a:lnTo>
                  <a:pt x="342096" y="215899"/>
                </a:lnTo>
                <a:lnTo>
                  <a:pt x="14072169" y="215899"/>
                </a:lnTo>
                <a:lnTo>
                  <a:pt x="14081128" y="228599"/>
                </a:lnTo>
                <a:close/>
              </a:path>
              <a:path w="14411325" h="6489700">
                <a:moveTo>
                  <a:pt x="14107444" y="253999"/>
                </a:moveTo>
                <a:lnTo>
                  <a:pt x="306818" y="253999"/>
                </a:lnTo>
                <a:lnTo>
                  <a:pt x="315495" y="241299"/>
                </a:lnTo>
                <a:lnTo>
                  <a:pt x="324268" y="228599"/>
                </a:lnTo>
                <a:lnTo>
                  <a:pt x="14089996" y="228599"/>
                </a:lnTo>
                <a:lnTo>
                  <a:pt x="14098774" y="241299"/>
                </a:lnTo>
                <a:lnTo>
                  <a:pt x="14107444" y="253999"/>
                </a:lnTo>
                <a:close/>
              </a:path>
              <a:path w="14411325" h="6489700">
                <a:moveTo>
                  <a:pt x="790301" y="279399"/>
                </a:moveTo>
                <a:lnTo>
                  <a:pt x="281385" y="279399"/>
                </a:lnTo>
                <a:lnTo>
                  <a:pt x="289763" y="266699"/>
                </a:lnTo>
                <a:lnTo>
                  <a:pt x="298240" y="253999"/>
                </a:lnTo>
                <a:lnTo>
                  <a:pt x="891405" y="253999"/>
                </a:lnTo>
                <a:lnTo>
                  <a:pt x="874386" y="266699"/>
                </a:lnTo>
                <a:lnTo>
                  <a:pt x="806950" y="266699"/>
                </a:lnTo>
                <a:lnTo>
                  <a:pt x="790301" y="279399"/>
                </a:lnTo>
                <a:close/>
              </a:path>
              <a:path w="14411325" h="6489700">
                <a:moveTo>
                  <a:pt x="14132860" y="279399"/>
                </a:moveTo>
                <a:lnTo>
                  <a:pt x="13624156" y="279399"/>
                </a:lnTo>
                <a:lnTo>
                  <a:pt x="13607505" y="266699"/>
                </a:lnTo>
                <a:lnTo>
                  <a:pt x="13540074" y="266699"/>
                </a:lnTo>
                <a:lnTo>
                  <a:pt x="13523053" y="253999"/>
                </a:lnTo>
                <a:lnTo>
                  <a:pt x="14116014" y="253999"/>
                </a:lnTo>
                <a:lnTo>
                  <a:pt x="14124484" y="266699"/>
                </a:lnTo>
                <a:lnTo>
                  <a:pt x="14132860" y="279399"/>
                </a:lnTo>
                <a:close/>
              </a:path>
              <a:path w="14411325" h="6489700">
                <a:moveTo>
                  <a:pt x="708769" y="304799"/>
                </a:moveTo>
                <a:lnTo>
                  <a:pt x="256871" y="304799"/>
                </a:lnTo>
                <a:lnTo>
                  <a:pt x="264938" y="292099"/>
                </a:lnTo>
                <a:lnTo>
                  <a:pt x="273110" y="279399"/>
                </a:lnTo>
                <a:lnTo>
                  <a:pt x="773755" y="279399"/>
                </a:lnTo>
                <a:lnTo>
                  <a:pt x="757311" y="292099"/>
                </a:lnTo>
                <a:lnTo>
                  <a:pt x="724808" y="292099"/>
                </a:lnTo>
                <a:lnTo>
                  <a:pt x="708769" y="304799"/>
                </a:lnTo>
                <a:close/>
              </a:path>
              <a:path w="14411325" h="6489700">
                <a:moveTo>
                  <a:pt x="14157364" y="304799"/>
                </a:moveTo>
                <a:lnTo>
                  <a:pt x="13705691" y="304799"/>
                </a:lnTo>
                <a:lnTo>
                  <a:pt x="13689651" y="292099"/>
                </a:lnTo>
                <a:lnTo>
                  <a:pt x="13657155" y="292099"/>
                </a:lnTo>
                <a:lnTo>
                  <a:pt x="13640706" y="279399"/>
                </a:lnTo>
                <a:lnTo>
                  <a:pt x="14141135" y="279399"/>
                </a:lnTo>
                <a:lnTo>
                  <a:pt x="14149302" y="292099"/>
                </a:lnTo>
                <a:lnTo>
                  <a:pt x="14157364" y="304799"/>
                </a:lnTo>
                <a:close/>
              </a:path>
              <a:path w="14411325" h="6489700">
                <a:moveTo>
                  <a:pt x="586653" y="368299"/>
                </a:moveTo>
                <a:lnTo>
                  <a:pt x="203424" y="368299"/>
                </a:lnTo>
                <a:lnTo>
                  <a:pt x="210727" y="355599"/>
                </a:lnTo>
                <a:lnTo>
                  <a:pt x="218143" y="342899"/>
                </a:lnTo>
                <a:lnTo>
                  <a:pt x="225670" y="330199"/>
                </a:lnTo>
                <a:lnTo>
                  <a:pt x="233307" y="330199"/>
                </a:lnTo>
                <a:lnTo>
                  <a:pt x="241053" y="317499"/>
                </a:lnTo>
                <a:lnTo>
                  <a:pt x="248909" y="304799"/>
                </a:lnTo>
                <a:lnTo>
                  <a:pt x="692871" y="304799"/>
                </a:lnTo>
                <a:lnTo>
                  <a:pt x="677135" y="317499"/>
                </a:lnTo>
                <a:lnTo>
                  <a:pt x="661579" y="317499"/>
                </a:lnTo>
                <a:lnTo>
                  <a:pt x="631004" y="342899"/>
                </a:lnTo>
                <a:lnTo>
                  <a:pt x="616004" y="342899"/>
                </a:lnTo>
                <a:lnTo>
                  <a:pt x="601221" y="355599"/>
                </a:lnTo>
                <a:lnTo>
                  <a:pt x="586653" y="368299"/>
                </a:lnTo>
                <a:close/>
              </a:path>
              <a:path w="14411325" h="6489700">
                <a:moveTo>
                  <a:pt x="14210792" y="368299"/>
                </a:moveTo>
                <a:lnTo>
                  <a:pt x="13827802" y="368299"/>
                </a:lnTo>
                <a:lnTo>
                  <a:pt x="13813235" y="355599"/>
                </a:lnTo>
                <a:lnTo>
                  <a:pt x="13798454" y="342899"/>
                </a:lnTo>
                <a:lnTo>
                  <a:pt x="13783461" y="342899"/>
                </a:lnTo>
                <a:lnTo>
                  <a:pt x="13752884" y="317499"/>
                </a:lnTo>
                <a:lnTo>
                  <a:pt x="13737328" y="317499"/>
                </a:lnTo>
                <a:lnTo>
                  <a:pt x="13721594" y="304799"/>
                </a:lnTo>
                <a:lnTo>
                  <a:pt x="14165325" y="304799"/>
                </a:lnTo>
                <a:lnTo>
                  <a:pt x="14173179" y="317499"/>
                </a:lnTo>
                <a:lnTo>
                  <a:pt x="14180919" y="330199"/>
                </a:lnTo>
                <a:lnTo>
                  <a:pt x="14188548" y="330199"/>
                </a:lnTo>
                <a:lnTo>
                  <a:pt x="14196070" y="342899"/>
                </a:lnTo>
                <a:lnTo>
                  <a:pt x="14203491" y="355599"/>
                </a:lnTo>
                <a:lnTo>
                  <a:pt x="14210792" y="368299"/>
                </a:lnTo>
                <a:close/>
              </a:path>
              <a:path w="14411325" h="6489700">
                <a:moveTo>
                  <a:pt x="601221" y="6134099"/>
                </a:moveTo>
                <a:lnTo>
                  <a:pt x="210727" y="6134099"/>
                </a:lnTo>
                <a:lnTo>
                  <a:pt x="203424" y="6121399"/>
                </a:lnTo>
                <a:lnTo>
                  <a:pt x="196235" y="6108699"/>
                </a:lnTo>
                <a:lnTo>
                  <a:pt x="189160" y="6108699"/>
                </a:lnTo>
                <a:lnTo>
                  <a:pt x="182201" y="6095999"/>
                </a:lnTo>
                <a:lnTo>
                  <a:pt x="175359" y="6083299"/>
                </a:lnTo>
                <a:lnTo>
                  <a:pt x="168636" y="6070599"/>
                </a:lnTo>
                <a:lnTo>
                  <a:pt x="162031" y="6057899"/>
                </a:lnTo>
                <a:lnTo>
                  <a:pt x="155545" y="6057899"/>
                </a:lnTo>
                <a:lnTo>
                  <a:pt x="149182" y="6045199"/>
                </a:lnTo>
                <a:lnTo>
                  <a:pt x="142940" y="6032499"/>
                </a:lnTo>
                <a:lnTo>
                  <a:pt x="136821" y="6019799"/>
                </a:lnTo>
                <a:lnTo>
                  <a:pt x="130825" y="6019799"/>
                </a:lnTo>
                <a:lnTo>
                  <a:pt x="113590" y="5981699"/>
                </a:lnTo>
                <a:lnTo>
                  <a:pt x="102734" y="5956299"/>
                </a:lnTo>
                <a:lnTo>
                  <a:pt x="97500" y="5956299"/>
                </a:lnTo>
                <a:lnTo>
                  <a:pt x="82575" y="5918199"/>
                </a:lnTo>
                <a:lnTo>
                  <a:pt x="73284" y="5892799"/>
                </a:lnTo>
                <a:lnTo>
                  <a:pt x="68838" y="5892799"/>
                </a:lnTo>
                <a:lnTo>
                  <a:pt x="56307" y="5854699"/>
                </a:lnTo>
                <a:lnTo>
                  <a:pt x="44997" y="5816599"/>
                </a:lnTo>
                <a:lnTo>
                  <a:pt x="41501" y="5803899"/>
                </a:lnTo>
                <a:lnTo>
                  <a:pt x="38144" y="5803899"/>
                </a:lnTo>
                <a:lnTo>
                  <a:pt x="28905" y="5765799"/>
                </a:lnTo>
                <a:lnTo>
                  <a:pt x="20925" y="5727699"/>
                </a:lnTo>
                <a:lnTo>
                  <a:pt x="14214" y="5689599"/>
                </a:lnTo>
                <a:lnTo>
                  <a:pt x="12262" y="5689599"/>
                </a:lnTo>
                <a:lnTo>
                  <a:pt x="7259" y="5651499"/>
                </a:lnTo>
                <a:lnTo>
                  <a:pt x="3544" y="5613399"/>
                </a:lnTo>
                <a:lnTo>
                  <a:pt x="1124" y="5575299"/>
                </a:lnTo>
                <a:lnTo>
                  <a:pt x="0" y="5537199"/>
                </a:lnTo>
                <a:lnTo>
                  <a:pt x="0" y="939799"/>
                </a:lnTo>
                <a:lnTo>
                  <a:pt x="230" y="927099"/>
                </a:lnTo>
                <a:lnTo>
                  <a:pt x="605" y="914399"/>
                </a:lnTo>
                <a:lnTo>
                  <a:pt x="1124" y="901699"/>
                </a:lnTo>
                <a:lnTo>
                  <a:pt x="1787" y="888999"/>
                </a:lnTo>
                <a:lnTo>
                  <a:pt x="2593" y="888999"/>
                </a:lnTo>
                <a:lnTo>
                  <a:pt x="3544" y="876299"/>
                </a:lnTo>
                <a:lnTo>
                  <a:pt x="7259" y="838199"/>
                </a:lnTo>
                <a:lnTo>
                  <a:pt x="12262" y="800099"/>
                </a:lnTo>
                <a:lnTo>
                  <a:pt x="18546" y="761999"/>
                </a:lnTo>
                <a:lnTo>
                  <a:pt x="20925" y="749299"/>
                </a:lnTo>
                <a:lnTo>
                  <a:pt x="23444" y="749299"/>
                </a:lnTo>
                <a:lnTo>
                  <a:pt x="26104" y="736599"/>
                </a:lnTo>
                <a:lnTo>
                  <a:pt x="34925" y="698499"/>
                </a:lnTo>
                <a:lnTo>
                  <a:pt x="44997" y="660399"/>
                </a:lnTo>
                <a:lnTo>
                  <a:pt x="48630" y="647699"/>
                </a:lnTo>
                <a:lnTo>
                  <a:pt x="52400" y="647699"/>
                </a:lnTo>
                <a:lnTo>
                  <a:pt x="56307" y="634999"/>
                </a:lnTo>
                <a:lnTo>
                  <a:pt x="68838" y="596899"/>
                </a:lnTo>
                <a:lnTo>
                  <a:pt x="82576" y="558799"/>
                </a:lnTo>
                <a:lnTo>
                  <a:pt x="87419" y="558799"/>
                </a:lnTo>
                <a:lnTo>
                  <a:pt x="92394" y="546099"/>
                </a:lnTo>
                <a:lnTo>
                  <a:pt x="97500" y="533399"/>
                </a:lnTo>
                <a:lnTo>
                  <a:pt x="102734" y="520699"/>
                </a:lnTo>
                <a:lnTo>
                  <a:pt x="108098" y="507999"/>
                </a:lnTo>
                <a:lnTo>
                  <a:pt x="113590" y="495299"/>
                </a:lnTo>
                <a:lnTo>
                  <a:pt x="119209" y="495299"/>
                </a:lnTo>
                <a:lnTo>
                  <a:pt x="124954" y="482599"/>
                </a:lnTo>
                <a:lnTo>
                  <a:pt x="130825" y="469899"/>
                </a:lnTo>
                <a:lnTo>
                  <a:pt x="136821" y="457199"/>
                </a:lnTo>
                <a:lnTo>
                  <a:pt x="142941" y="444499"/>
                </a:lnTo>
                <a:lnTo>
                  <a:pt x="149182" y="444499"/>
                </a:lnTo>
                <a:lnTo>
                  <a:pt x="155546" y="431799"/>
                </a:lnTo>
                <a:lnTo>
                  <a:pt x="162031" y="419099"/>
                </a:lnTo>
                <a:lnTo>
                  <a:pt x="168636" y="406399"/>
                </a:lnTo>
                <a:lnTo>
                  <a:pt x="175359" y="406399"/>
                </a:lnTo>
                <a:lnTo>
                  <a:pt x="182201" y="393699"/>
                </a:lnTo>
                <a:lnTo>
                  <a:pt x="189160" y="380999"/>
                </a:lnTo>
                <a:lnTo>
                  <a:pt x="196235" y="368299"/>
                </a:lnTo>
                <a:lnTo>
                  <a:pt x="572300" y="368299"/>
                </a:lnTo>
                <a:lnTo>
                  <a:pt x="558182" y="380999"/>
                </a:lnTo>
                <a:lnTo>
                  <a:pt x="544313" y="393699"/>
                </a:lnTo>
                <a:lnTo>
                  <a:pt x="530695" y="406399"/>
                </a:lnTo>
                <a:lnTo>
                  <a:pt x="517326" y="419099"/>
                </a:lnTo>
                <a:lnTo>
                  <a:pt x="504223" y="419099"/>
                </a:lnTo>
                <a:lnTo>
                  <a:pt x="466608" y="457199"/>
                </a:lnTo>
                <a:lnTo>
                  <a:pt x="431658" y="495299"/>
                </a:lnTo>
                <a:lnTo>
                  <a:pt x="399562" y="533399"/>
                </a:lnTo>
                <a:lnTo>
                  <a:pt x="379840" y="571499"/>
                </a:lnTo>
                <a:lnTo>
                  <a:pt x="370497" y="584199"/>
                </a:lnTo>
                <a:lnTo>
                  <a:pt x="344627" y="622299"/>
                </a:lnTo>
                <a:lnTo>
                  <a:pt x="329217" y="660399"/>
                </a:lnTo>
                <a:lnTo>
                  <a:pt x="322082" y="673099"/>
                </a:lnTo>
                <a:lnTo>
                  <a:pt x="315326" y="685799"/>
                </a:lnTo>
                <a:lnTo>
                  <a:pt x="308957" y="698499"/>
                </a:lnTo>
                <a:lnTo>
                  <a:pt x="302983" y="723899"/>
                </a:lnTo>
                <a:lnTo>
                  <a:pt x="297405" y="736599"/>
                </a:lnTo>
                <a:lnTo>
                  <a:pt x="292221" y="749299"/>
                </a:lnTo>
                <a:lnTo>
                  <a:pt x="287439" y="761999"/>
                </a:lnTo>
                <a:lnTo>
                  <a:pt x="283064" y="787399"/>
                </a:lnTo>
                <a:lnTo>
                  <a:pt x="279096" y="800099"/>
                </a:lnTo>
                <a:lnTo>
                  <a:pt x="275534" y="812799"/>
                </a:lnTo>
                <a:lnTo>
                  <a:pt x="272385" y="838199"/>
                </a:lnTo>
                <a:lnTo>
                  <a:pt x="269650" y="850899"/>
                </a:lnTo>
                <a:lnTo>
                  <a:pt x="267331" y="863599"/>
                </a:lnTo>
                <a:lnTo>
                  <a:pt x="265426" y="888999"/>
                </a:lnTo>
                <a:lnTo>
                  <a:pt x="263938" y="901699"/>
                </a:lnTo>
                <a:lnTo>
                  <a:pt x="262870" y="914399"/>
                </a:lnTo>
                <a:lnTo>
                  <a:pt x="262221" y="939799"/>
                </a:lnTo>
                <a:lnTo>
                  <a:pt x="261992" y="952499"/>
                </a:lnTo>
                <a:lnTo>
                  <a:pt x="261992" y="5537199"/>
                </a:lnTo>
                <a:lnTo>
                  <a:pt x="262221" y="5549899"/>
                </a:lnTo>
                <a:lnTo>
                  <a:pt x="262870" y="5562599"/>
                </a:lnTo>
                <a:lnTo>
                  <a:pt x="263938" y="5587999"/>
                </a:lnTo>
                <a:lnTo>
                  <a:pt x="265426" y="5600699"/>
                </a:lnTo>
                <a:lnTo>
                  <a:pt x="267331" y="5613399"/>
                </a:lnTo>
                <a:lnTo>
                  <a:pt x="269650" y="5638799"/>
                </a:lnTo>
                <a:lnTo>
                  <a:pt x="272385" y="5651499"/>
                </a:lnTo>
                <a:lnTo>
                  <a:pt x="275534" y="5664199"/>
                </a:lnTo>
                <a:lnTo>
                  <a:pt x="279096" y="5689599"/>
                </a:lnTo>
                <a:lnTo>
                  <a:pt x="283064" y="5702299"/>
                </a:lnTo>
                <a:lnTo>
                  <a:pt x="287439" y="5714999"/>
                </a:lnTo>
                <a:lnTo>
                  <a:pt x="292221" y="5727699"/>
                </a:lnTo>
                <a:lnTo>
                  <a:pt x="297405" y="5753099"/>
                </a:lnTo>
                <a:lnTo>
                  <a:pt x="302983" y="5765799"/>
                </a:lnTo>
                <a:lnTo>
                  <a:pt x="308957" y="5778499"/>
                </a:lnTo>
                <a:lnTo>
                  <a:pt x="315326" y="5803899"/>
                </a:lnTo>
                <a:lnTo>
                  <a:pt x="322082" y="5816599"/>
                </a:lnTo>
                <a:lnTo>
                  <a:pt x="329218" y="5829299"/>
                </a:lnTo>
                <a:lnTo>
                  <a:pt x="336733" y="5841999"/>
                </a:lnTo>
                <a:lnTo>
                  <a:pt x="344627" y="5854699"/>
                </a:lnTo>
                <a:lnTo>
                  <a:pt x="352890" y="5880099"/>
                </a:lnTo>
                <a:lnTo>
                  <a:pt x="379840" y="5918199"/>
                </a:lnTo>
                <a:lnTo>
                  <a:pt x="409928" y="5956299"/>
                </a:lnTo>
                <a:lnTo>
                  <a:pt x="442997" y="5994399"/>
                </a:lnTo>
                <a:lnTo>
                  <a:pt x="478864" y="6032499"/>
                </a:lnTo>
                <a:lnTo>
                  <a:pt x="517326" y="6070599"/>
                </a:lnTo>
                <a:lnTo>
                  <a:pt x="544313" y="6095999"/>
                </a:lnTo>
                <a:lnTo>
                  <a:pt x="558182" y="6095999"/>
                </a:lnTo>
                <a:lnTo>
                  <a:pt x="572300" y="6108699"/>
                </a:lnTo>
                <a:lnTo>
                  <a:pt x="586653" y="6121399"/>
                </a:lnTo>
                <a:lnTo>
                  <a:pt x="601221" y="6134099"/>
                </a:lnTo>
                <a:close/>
              </a:path>
              <a:path w="14411325" h="6489700">
                <a:moveTo>
                  <a:pt x="14203484" y="6134099"/>
                </a:moveTo>
                <a:lnTo>
                  <a:pt x="13813235" y="6134099"/>
                </a:lnTo>
                <a:lnTo>
                  <a:pt x="13827802" y="6121399"/>
                </a:lnTo>
                <a:lnTo>
                  <a:pt x="13842150" y="6108699"/>
                </a:lnTo>
                <a:lnTo>
                  <a:pt x="13856275" y="6095999"/>
                </a:lnTo>
                <a:lnTo>
                  <a:pt x="13870147" y="6095999"/>
                </a:lnTo>
                <a:lnTo>
                  <a:pt x="13883768" y="6083299"/>
                </a:lnTo>
                <a:lnTo>
                  <a:pt x="13923058" y="6045199"/>
                </a:lnTo>
                <a:lnTo>
                  <a:pt x="13959808" y="6007099"/>
                </a:lnTo>
                <a:lnTo>
                  <a:pt x="13993828" y="5968999"/>
                </a:lnTo>
                <a:lnTo>
                  <a:pt x="14024924" y="5930899"/>
                </a:lnTo>
                <a:lnTo>
                  <a:pt x="14052941" y="5892799"/>
                </a:lnTo>
                <a:lnTo>
                  <a:pt x="14069830" y="5854699"/>
                </a:lnTo>
                <a:lnTo>
                  <a:pt x="14077724" y="5841999"/>
                </a:lnTo>
                <a:lnTo>
                  <a:pt x="14085238" y="5829299"/>
                </a:lnTo>
                <a:lnTo>
                  <a:pt x="14092374" y="5816599"/>
                </a:lnTo>
                <a:lnTo>
                  <a:pt x="14099134" y="5803899"/>
                </a:lnTo>
                <a:lnTo>
                  <a:pt x="14105500" y="5778499"/>
                </a:lnTo>
                <a:lnTo>
                  <a:pt x="14111476" y="5765799"/>
                </a:lnTo>
                <a:lnTo>
                  <a:pt x="14117059" y="5753099"/>
                </a:lnTo>
                <a:lnTo>
                  <a:pt x="14122246" y="5727699"/>
                </a:lnTo>
                <a:lnTo>
                  <a:pt x="14127021" y="5714999"/>
                </a:lnTo>
                <a:lnTo>
                  <a:pt x="14131394" y="5702299"/>
                </a:lnTo>
                <a:lnTo>
                  <a:pt x="14135362" y="5689599"/>
                </a:lnTo>
                <a:lnTo>
                  <a:pt x="14138921" y="5664199"/>
                </a:lnTo>
                <a:lnTo>
                  <a:pt x="14142075" y="5651499"/>
                </a:lnTo>
                <a:lnTo>
                  <a:pt x="14144809" y="5638799"/>
                </a:lnTo>
                <a:lnTo>
                  <a:pt x="14147126" y="5613399"/>
                </a:lnTo>
                <a:lnTo>
                  <a:pt x="14149027" y="5600699"/>
                </a:lnTo>
                <a:lnTo>
                  <a:pt x="14150514" y="5587999"/>
                </a:lnTo>
                <a:lnTo>
                  <a:pt x="14151582" y="5562599"/>
                </a:lnTo>
                <a:lnTo>
                  <a:pt x="14152234" y="5549899"/>
                </a:lnTo>
                <a:lnTo>
                  <a:pt x="14152467" y="5537199"/>
                </a:lnTo>
                <a:lnTo>
                  <a:pt x="14152467" y="952499"/>
                </a:lnTo>
                <a:lnTo>
                  <a:pt x="14152234" y="939799"/>
                </a:lnTo>
                <a:lnTo>
                  <a:pt x="14151582" y="914399"/>
                </a:lnTo>
                <a:lnTo>
                  <a:pt x="14150514" y="901699"/>
                </a:lnTo>
                <a:lnTo>
                  <a:pt x="14149027" y="888999"/>
                </a:lnTo>
                <a:lnTo>
                  <a:pt x="14147123" y="863599"/>
                </a:lnTo>
                <a:lnTo>
                  <a:pt x="14144803" y="850899"/>
                </a:lnTo>
                <a:lnTo>
                  <a:pt x="14142069" y="838199"/>
                </a:lnTo>
                <a:lnTo>
                  <a:pt x="14138921" y="812799"/>
                </a:lnTo>
                <a:lnTo>
                  <a:pt x="14135361" y="800099"/>
                </a:lnTo>
                <a:lnTo>
                  <a:pt x="14131392" y="787399"/>
                </a:lnTo>
                <a:lnTo>
                  <a:pt x="14127014" y="761999"/>
                </a:lnTo>
                <a:lnTo>
                  <a:pt x="14122230" y="749299"/>
                </a:lnTo>
                <a:lnTo>
                  <a:pt x="14117052" y="736599"/>
                </a:lnTo>
                <a:lnTo>
                  <a:pt x="14111474" y="723899"/>
                </a:lnTo>
                <a:lnTo>
                  <a:pt x="14105500" y="698499"/>
                </a:lnTo>
                <a:lnTo>
                  <a:pt x="14099134" y="685799"/>
                </a:lnTo>
                <a:lnTo>
                  <a:pt x="14092374" y="673099"/>
                </a:lnTo>
                <a:lnTo>
                  <a:pt x="14085238" y="660399"/>
                </a:lnTo>
                <a:lnTo>
                  <a:pt x="14077724" y="634999"/>
                </a:lnTo>
                <a:lnTo>
                  <a:pt x="14052941" y="596899"/>
                </a:lnTo>
                <a:lnTo>
                  <a:pt x="14034614" y="571499"/>
                </a:lnTo>
                <a:lnTo>
                  <a:pt x="14024924" y="546099"/>
                </a:lnTo>
                <a:lnTo>
                  <a:pt x="13993828" y="507999"/>
                </a:lnTo>
                <a:lnTo>
                  <a:pt x="13959808" y="469899"/>
                </a:lnTo>
                <a:lnTo>
                  <a:pt x="13923058" y="431799"/>
                </a:lnTo>
                <a:lnTo>
                  <a:pt x="13910239" y="419099"/>
                </a:lnTo>
                <a:lnTo>
                  <a:pt x="13897137" y="419099"/>
                </a:lnTo>
                <a:lnTo>
                  <a:pt x="13883768" y="406399"/>
                </a:lnTo>
                <a:lnTo>
                  <a:pt x="13870147" y="393699"/>
                </a:lnTo>
                <a:lnTo>
                  <a:pt x="13856275" y="380999"/>
                </a:lnTo>
                <a:lnTo>
                  <a:pt x="13842150" y="368299"/>
                </a:lnTo>
                <a:lnTo>
                  <a:pt x="14217976" y="368299"/>
                </a:lnTo>
                <a:lnTo>
                  <a:pt x="14225046" y="380999"/>
                </a:lnTo>
                <a:lnTo>
                  <a:pt x="14232003" y="393699"/>
                </a:lnTo>
                <a:lnTo>
                  <a:pt x="14238842" y="406399"/>
                </a:lnTo>
                <a:lnTo>
                  <a:pt x="14245565" y="406399"/>
                </a:lnTo>
                <a:lnTo>
                  <a:pt x="14252171" y="419099"/>
                </a:lnTo>
                <a:lnTo>
                  <a:pt x="14258648" y="431799"/>
                </a:lnTo>
                <a:lnTo>
                  <a:pt x="14265007" y="444499"/>
                </a:lnTo>
                <a:lnTo>
                  <a:pt x="14271246" y="444499"/>
                </a:lnTo>
                <a:lnTo>
                  <a:pt x="14277364" y="457199"/>
                </a:lnTo>
                <a:lnTo>
                  <a:pt x="14283358" y="469899"/>
                </a:lnTo>
                <a:lnTo>
                  <a:pt x="14289229" y="482599"/>
                </a:lnTo>
                <a:lnTo>
                  <a:pt x="14294973" y="495299"/>
                </a:lnTo>
                <a:lnTo>
                  <a:pt x="14300590" y="495299"/>
                </a:lnTo>
                <a:lnTo>
                  <a:pt x="14316668" y="533399"/>
                </a:lnTo>
                <a:lnTo>
                  <a:pt x="14326749" y="558799"/>
                </a:lnTo>
                <a:lnTo>
                  <a:pt x="14331591" y="558799"/>
                </a:lnTo>
                <a:lnTo>
                  <a:pt x="14345326" y="596899"/>
                </a:lnTo>
                <a:lnTo>
                  <a:pt x="14357854" y="634999"/>
                </a:lnTo>
                <a:lnTo>
                  <a:pt x="14361755" y="647699"/>
                </a:lnTo>
                <a:lnTo>
                  <a:pt x="14365520" y="647699"/>
                </a:lnTo>
                <a:lnTo>
                  <a:pt x="14376003" y="685799"/>
                </a:lnTo>
                <a:lnTo>
                  <a:pt x="14385242" y="723899"/>
                </a:lnTo>
                <a:lnTo>
                  <a:pt x="14390694" y="749299"/>
                </a:lnTo>
                <a:lnTo>
                  <a:pt x="14393214" y="749299"/>
                </a:lnTo>
                <a:lnTo>
                  <a:pt x="14399922" y="787399"/>
                </a:lnTo>
                <a:lnTo>
                  <a:pt x="14405349" y="825499"/>
                </a:lnTo>
                <a:lnTo>
                  <a:pt x="14409500" y="863599"/>
                </a:lnTo>
                <a:lnTo>
                  <a:pt x="14410594" y="876299"/>
                </a:lnTo>
                <a:lnTo>
                  <a:pt x="14411253" y="876299"/>
                </a:lnTo>
                <a:lnTo>
                  <a:pt x="14411253" y="5600699"/>
                </a:lnTo>
                <a:lnTo>
                  <a:pt x="14410580" y="5613399"/>
                </a:lnTo>
                <a:lnTo>
                  <a:pt x="14406873" y="5651499"/>
                </a:lnTo>
                <a:lnTo>
                  <a:pt x="14401873" y="5689599"/>
                </a:lnTo>
                <a:lnTo>
                  <a:pt x="14399922" y="5689599"/>
                </a:lnTo>
                <a:lnTo>
                  <a:pt x="14397830" y="5702299"/>
                </a:lnTo>
                <a:lnTo>
                  <a:pt x="14390694" y="5740399"/>
                </a:lnTo>
                <a:lnTo>
                  <a:pt x="14382299" y="5778499"/>
                </a:lnTo>
                <a:lnTo>
                  <a:pt x="14376003" y="5803899"/>
                </a:lnTo>
                <a:lnTo>
                  <a:pt x="14372645" y="5803899"/>
                </a:lnTo>
                <a:lnTo>
                  <a:pt x="14369150" y="5816599"/>
                </a:lnTo>
                <a:lnTo>
                  <a:pt x="14357854" y="5854699"/>
                </a:lnTo>
                <a:lnTo>
                  <a:pt x="14345319" y="5892799"/>
                </a:lnTo>
                <a:lnTo>
                  <a:pt x="14340868" y="5892799"/>
                </a:lnTo>
                <a:lnTo>
                  <a:pt x="14336293" y="5905499"/>
                </a:lnTo>
                <a:lnTo>
                  <a:pt x="14331583" y="5918199"/>
                </a:lnTo>
                <a:lnTo>
                  <a:pt x="14326742" y="5930899"/>
                </a:lnTo>
                <a:lnTo>
                  <a:pt x="14321770" y="5943599"/>
                </a:lnTo>
                <a:lnTo>
                  <a:pt x="14316668" y="5956299"/>
                </a:lnTo>
                <a:lnTo>
                  <a:pt x="14311438" y="5956299"/>
                </a:lnTo>
                <a:lnTo>
                  <a:pt x="14306079" y="5968999"/>
                </a:lnTo>
                <a:lnTo>
                  <a:pt x="14300590" y="5981699"/>
                </a:lnTo>
                <a:lnTo>
                  <a:pt x="14294973" y="5994399"/>
                </a:lnTo>
                <a:lnTo>
                  <a:pt x="14289229" y="6007099"/>
                </a:lnTo>
                <a:lnTo>
                  <a:pt x="14283358" y="6019799"/>
                </a:lnTo>
                <a:lnTo>
                  <a:pt x="14277364" y="6019799"/>
                </a:lnTo>
                <a:lnTo>
                  <a:pt x="14271246" y="6032499"/>
                </a:lnTo>
                <a:lnTo>
                  <a:pt x="14265007" y="6045199"/>
                </a:lnTo>
                <a:lnTo>
                  <a:pt x="14258648" y="6057899"/>
                </a:lnTo>
                <a:lnTo>
                  <a:pt x="14252171" y="6057899"/>
                </a:lnTo>
                <a:lnTo>
                  <a:pt x="14245565" y="6070599"/>
                </a:lnTo>
                <a:lnTo>
                  <a:pt x="14238842" y="6083299"/>
                </a:lnTo>
                <a:lnTo>
                  <a:pt x="14232003" y="6095999"/>
                </a:lnTo>
                <a:lnTo>
                  <a:pt x="14225046" y="6108699"/>
                </a:lnTo>
                <a:lnTo>
                  <a:pt x="14217973" y="6108699"/>
                </a:lnTo>
                <a:lnTo>
                  <a:pt x="14210786" y="6121399"/>
                </a:lnTo>
                <a:lnTo>
                  <a:pt x="14203484" y="6134099"/>
                </a:lnTo>
                <a:close/>
              </a:path>
              <a:path w="14411325" h="6489700">
                <a:moveTo>
                  <a:pt x="677136" y="6172199"/>
                </a:moveTo>
                <a:lnTo>
                  <a:pt x="241053" y="6172199"/>
                </a:lnTo>
                <a:lnTo>
                  <a:pt x="233307" y="6159499"/>
                </a:lnTo>
                <a:lnTo>
                  <a:pt x="225670" y="6146799"/>
                </a:lnTo>
                <a:lnTo>
                  <a:pt x="218143" y="6134099"/>
                </a:lnTo>
                <a:lnTo>
                  <a:pt x="616004" y="6134099"/>
                </a:lnTo>
                <a:lnTo>
                  <a:pt x="631004" y="6146799"/>
                </a:lnTo>
                <a:lnTo>
                  <a:pt x="646202" y="6159499"/>
                </a:lnTo>
                <a:lnTo>
                  <a:pt x="661579" y="6159499"/>
                </a:lnTo>
                <a:lnTo>
                  <a:pt x="677136" y="6172199"/>
                </a:lnTo>
                <a:close/>
              </a:path>
              <a:path w="14411325" h="6489700">
                <a:moveTo>
                  <a:pt x="14173172" y="6172199"/>
                </a:moveTo>
                <a:lnTo>
                  <a:pt x="13737328" y="6172199"/>
                </a:lnTo>
                <a:lnTo>
                  <a:pt x="13752884" y="6159499"/>
                </a:lnTo>
                <a:lnTo>
                  <a:pt x="13768261" y="6159499"/>
                </a:lnTo>
                <a:lnTo>
                  <a:pt x="13783461" y="6146799"/>
                </a:lnTo>
                <a:lnTo>
                  <a:pt x="13798454" y="6134099"/>
                </a:lnTo>
                <a:lnTo>
                  <a:pt x="14196070" y="6134099"/>
                </a:lnTo>
                <a:lnTo>
                  <a:pt x="14188546" y="6146799"/>
                </a:lnTo>
                <a:lnTo>
                  <a:pt x="14180913" y="6159499"/>
                </a:lnTo>
                <a:lnTo>
                  <a:pt x="14173172" y="6172199"/>
                </a:lnTo>
                <a:close/>
              </a:path>
              <a:path w="14411325" h="6489700">
                <a:moveTo>
                  <a:pt x="740989" y="6197599"/>
                </a:moveTo>
                <a:lnTo>
                  <a:pt x="264938" y="6197599"/>
                </a:lnTo>
                <a:lnTo>
                  <a:pt x="256871" y="6184899"/>
                </a:lnTo>
                <a:lnTo>
                  <a:pt x="248909" y="6172199"/>
                </a:lnTo>
                <a:lnTo>
                  <a:pt x="692873" y="6172199"/>
                </a:lnTo>
                <a:lnTo>
                  <a:pt x="708769" y="6184899"/>
                </a:lnTo>
                <a:lnTo>
                  <a:pt x="724808" y="6184899"/>
                </a:lnTo>
                <a:lnTo>
                  <a:pt x="740989" y="6197599"/>
                </a:lnTo>
                <a:close/>
              </a:path>
              <a:path w="14411325" h="6489700">
                <a:moveTo>
                  <a:pt x="14149302" y="6197599"/>
                </a:moveTo>
                <a:lnTo>
                  <a:pt x="13673473" y="6197599"/>
                </a:lnTo>
                <a:lnTo>
                  <a:pt x="13689651" y="6184899"/>
                </a:lnTo>
                <a:lnTo>
                  <a:pt x="13705691" y="6184899"/>
                </a:lnTo>
                <a:lnTo>
                  <a:pt x="13721594" y="6172199"/>
                </a:lnTo>
                <a:lnTo>
                  <a:pt x="14165325" y="6172199"/>
                </a:lnTo>
                <a:lnTo>
                  <a:pt x="14157364" y="6184899"/>
                </a:lnTo>
                <a:lnTo>
                  <a:pt x="14149302" y="6197599"/>
                </a:lnTo>
                <a:close/>
              </a:path>
              <a:path w="14411325" h="6489700">
                <a:moveTo>
                  <a:pt x="840534" y="6222999"/>
                </a:moveTo>
                <a:lnTo>
                  <a:pt x="289763" y="6222999"/>
                </a:lnTo>
                <a:lnTo>
                  <a:pt x="281385" y="6210299"/>
                </a:lnTo>
                <a:lnTo>
                  <a:pt x="273110" y="6197599"/>
                </a:lnTo>
                <a:lnTo>
                  <a:pt x="773755" y="6197599"/>
                </a:lnTo>
                <a:lnTo>
                  <a:pt x="790301" y="6210299"/>
                </a:lnTo>
                <a:lnTo>
                  <a:pt x="823701" y="6210299"/>
                </a:lnTo>
                <a:lnTo>
                  <a:pt x="840534" y="6222999"/>
                </a:lnTo>
                <a:close/>
              </a:path>
              <a:path w="14411325" h="6489700">
                <a:moveTo>
                  <a:pt x="14124482" y="6222999"/>
                </a:moveTo>
                <a:lnTo>
                  <a:pt x="13573924" y="6222999"/>
                </a:lnTo>
                <a:lnTo>
                  <a:pt x="13590751" y="6210299"/>
                </a:lnTo>
                <a:lnTo>
                  <a:pt x="13624156" y="6210299"/>
                </a:lnTo>
                <a:lnTo>
                  <a:pt x="13640706" y="6197599"/>
                </a:lnTo>
                <a:lnTo>
                  <a:pt x="14141135" y="6197599"/>
                </a:lnTo>
                <a:lnTo>
                  <a:pt x="14132860" y="6210299"/>
                </a:lnTo>
                <a:lnTo>
                  <a:pt x="14124482" y="6222999"/>
                </a:lnTo>
                <a:close/>
              </a:path>
              <a:path w="14411325" h="6489700">
                <a:moveTo>
                  <a:pt x="14081126" y="6261099"/>
                </a:moveTo>
                <a:lnTo>
                  <a:pt x="333135" y="6261099"/>
                </a:lnTo>
                <a:lnTo>
                  <a:pt x="324267" y="6248399"/>
                </a:lnTo>
                <a:lnTo>
                  <a:pt x="315493" y="6248399"/>
                </a:lnTo>
                <a:lnTo>
                  <a:pt x="306817" y="6235699"/>
                </a:lnTo>
                <a:lnTo>
                  <a:pt x="298240" y="6222999"/>
                </a:lnTo>
                <a:lnTo>
                  <a:pt x="14116005" y="6222999"/>
                </a:lnTo>
                <a:lnTo>
                  <a:pt x="14107430" y="6235699"/>
                </a:lnTo>
                <a:lnTo>
                  <a:pt x="14098757" y="6235699"/>
                </a:lnTo>
                <a:lnTo>
                  <a:pt x="14089989" y="6248399"/>
                </a:lnTo>
                <a:lnTo>
                  <a:pt x="14081126" y="6261099"/>
                </a:lnTo>
                <a:close/>
              </a:path>
              <a:path w="14411325" h="6489700">
                <a:moveTo>
                  <a:pt x="14035418" y="6299199"/>
                </a:moveTo>
                <a:lnTo>
                  <a:pt x="378862" y="6299199"/>
                </a:lnTo>
                <a:lnTo>
                  <a:pt x="369537" y="6286499"/>
                </a:lnTo>
                <a:lnTo>
                  <a:pt x="360301" y="6286499"/>
                </a:lnTo>
                <a:lnTo>
                  <a:pt x="351152" y="6273799"/>
                </a:lnTo>
                <a:lnTo>
                  <a:pt x="342096" y="6261099"/>
                </a:lnTo>
                <a:lnTo>
                  <a:pt x="14072169" y="6261099"/>
                </a:lnTo>
                <a:lnTo>
                  <a:pt x="14063115" y="6273799"/>
                </a:lnTo>
                <a:lnTo>
                  <a:pt x="14053969" y="6273799"/>
                </a:lnTo>
                <a:lnTo>
                  <a:pt x="14044736" y="6286499"/>
                </a:lnTo>
                <a:lnTo>
                  <a:pt x="14035418" y="6299199"/>
                </a:lnTo>
                <a:close/>
              </a:path>
              <a:path w="14411325" h="6489700">
                <a:moveTo>
                  <a:pt x="14016515" y="6311899"/>
                </a:moveTo>
                <a:lnTo>
                  <a:pt x="397776" y="6311899"/>
                </a:lnTo>
                <a:lnTo>
                  <a:pt x="388276" y="6299199"/>
                </a:lnTo>
                <a:lnTo>
                  <a:pt x="14026014" y="6299199"/>
                </a:lnTo>
                <a:lnTo>
                  <a:pt x="14016515" y="6311899"/>
                </a:lnTo>
                <a:close/>
              </a:path>
              <a:path w="14411325" h="6489700">
                <a:moveTo>
                  <a:pt x="13997270" y="6324599"/>
                </a:moveTo>
                <a:lnTo>
                  <a:pt x="417026" y="6324599"/>
                </a:lnTo>
                <a:lnTo>
                  <a:pt x="407359" y="6311899"/>
                </a:lnTo>
                <a:lnTo>
                  <a:pt x="14006934" y="6311899"/>
                </a:lnTo>
                <a:lnTo>
                  <a:pt x="13997270" y="6324599"/>
                </a:lnTo>
                <a:close/>
              </a:path>
              <a:path w="14411325" h="6489700">
                <a:moveTo>
                  <a:pt x="13977693" y="6337299"/>
                </a:moveTo>
                <a:lnTo>
                  <a:pt x="436605" y="6337299"/>
                </a:lnTo>
                <a:lnTo>
                  <a:pt x="426775" y="6324599"/>
                </a:lnTo>
                <a:lnTo>
                  <a:pt x="13987521" y="6324599"/>
                </a:lnTo>
                <a:lnTo>
                  <a:pt x="13977693" y="6337299"/>
                </a:lnTo>
                <a:close/>
              </a:path>
              <a:path w="14411325" h="6489700">
                <a:moveTo>
                  <a:pt x="13957810" y="6349999"/>
                </a:moveTo>
                <a:lnTo>
                  <a:pt x="456496" y="6349999"/>
                </a:lnTo>
                <a:lnTo>
                  <a:pt x="446512" y="6337299"/>
                </a:lnTo>
                <a:lnTo>
                  <a:pt x="13967790" y="6337299"/>
                </a:lnTo>
                <a:lnTo>
                  <a:pt x="13957810" y="6349999"/>
                </a:lnTo>
                <a:close/>
              </a:path>
              <a:path w="14411325" h="6489700">
                <a:moveTo>
                  <a:pt x="13937619" y="6362699"/>
                </a:moveTo>
                <a:lnTo>
                  <a:pt x="476692" y="6362699"/>
                </a:lnTo>
                <a:lnTo>
                  <a:pt x="466557" y="6349999"/>
                </a:lnTo>
                <a:lnTo>
                  <a:pt x="13947751" y="6349999"/>
                </a:lnTo>
                <a:lnTo>
                  <a:pt x="13937619" y="6362699"/>
                </a:lnTo>
                <a:close/>
              </a:path>
              <a:path w="14411325" h="6489700">
                <a:moveTo>
                  <a:pt x="13917146" y="6375399"/>
                </a:moveTo>
                <a:lnTo>
                  <a:pt x="497177" y="6375399"/>
                </a:lnTo>
                <a:lnTo>
                  <a:pt x="486899" y="6362699"/>
                </a:lnTo>
                <a:lnTo>
                  <a:pt x="13927417" y="6362699"/>
                </a:lnTo>
                <a:lnTo>
                  <a:pt x="13917146" y="6375399"/>
                </a:lnTo>
                <a:close/>
              </a:path>
              <a:path w="14411325" h="6489700">
                <a:moveTo>
                  <a:pt x="13896387" y="6388099"/>
                </a:moveTo>
                <a:lnTo>
                  <a:pt x="517943" y="6388099"/>
                </a:lnTo>
                <a:lnTo>
                  <a:pt x="507526" y="6375399"/>
                </a:lnTo>
                <a:lnTo>
                  <a:pt x="13906801" y="6375399"/>
                </a:lnTo>
                <a:lnTo>
                  <a:pt x="13896387" y="6388099"/>
                </a:lnTo>
                <a:close/>
              </a:path>
              <a:path w="14411325" h="6489700">
                <a:moveTo>
                  <a:pt x="13864754" y="6400799"/>
                </a:moveTo>
                <a:lnTo>
                  <a:pt x="549583" y="6400799"/>
                </a:lnTo>
                <a:lnTo>
                  <a:pt x="538972" y="6388099"/>
                </a:lnTo>
                <a:lnTo>
                  <a:pt x="13875362" y="6388099"/>
                </a:lnTo>
                <a:lnTo>
                  <a:pt x="13864754" y="6400799"/>
                </a:lnTo>
                <a:close/>
              </a:path>
              <a:path w="14411325" h="6489700">
                <a:moveTo>
                  <a:pt x="13843356" y="6413499"/>
                </a:moveTo>
                <a:lnTo>
                  <a:pt x="570990" y="6413499"/>
                </a:lnTo>
                <a:lnTo>
                  <a:pt x="560257" y="6400799"/>
                </a:lnTo>
                <a:lnTo>
                  <a:pt x="13854085" y="6400799"/>
                </a:lnTo>
                <a:lnTo>
                  <a:pt x="13843356" y="6413499"/>
                </a:lnTo>
                <a:close/>
              </a:path>
              <a:path w="14411325" h="6489700">
                <a:moveTo>
                  <a:pt x="13810825" y="6426199"/>
                </a:moveTo>
                <a:lnTo>
                  <a:pt x="603534" y="6426199"/>
                </a:lnTo>
                <a:lnTo>
                  <a:pt x="592630" y="6413499"/>
                </a:lnTo>
                <a:lnTo>
                  <a:pt x="13821724" y="6413499"/>
                </a:lnTo>
                <a:lnTo>
                  <a:pt x="13810825" y="6426199"/>
                </a:lnTo>
                <a:close/>
              </a:path>
              <a:path w="14411325" h="6489700">
                <a:moveTo>
                  <a:pt x="13777810" y="6438899"/>
                </a:moveTo>
                <a:lnTo>
                  <a:pt x="636560" y="6438899"/>
                </a:lnTo>
                <a:lnTo>
                  <a:pt x="625499" y="6426199"/>
                </a:lnTo>
                <a:lnTo>
                  <a:pt x="13788866" y="6426199"/>
                </a:lnTo>
                <a:lnTo>
                  <a:pt x="13777810" y="6438899"/>
                </a:lnTo>
                <a:close/>
              </a:path>
              <a:path w="14411325" h="6489700">
                <a:moveTo>
                  <a:pt x="13744352" y="6451599"/>
                </a:moveTo>
                <a:lnTo>
                  <a:pt x="670024" y="6451599"/>
                </a:lnTo>
                <a:lnTo>
                  <a:pt x="658824" y="6438899"/>
                </a:lnTo>
                <a:lnTo>
                  <a:pt x="13755551" y="6438899"/>
                </a:lnTo>
                <a:lnTo>
                  <a:pt x="13744352" y="6451599"/>
                </a:lnTo>
                <a:close/>
              </a:path>
              <a:path w="14411325" h="6489700">
                <a:moveTo>
                  <a:pt x="13699147" y="6464299"/>
                </a:moveTo>
                <a:lnTo>
                  <a:pt x="715248" y="6464299"/>
                </a:lnTo>
                <a:lnTo>
                  <a:pt x="703883" y="6451599"/>
                </a:lnTo>
                <a:lnTo>
                  <a:pt x="13710505" y="6451599"/>
                </a:lnTo>
                <a:lnTo>
                  <a:pt x="13699147" y="6464299"/>
                </a:lnTo>
                <a:close/>
              </a:path>
              <a:path w="14411325" h="6489700">
                <a:moveTo>
                  <a:pt x="13641807" y="6476999"/>
                </a:moveTo>
                <a:lnTo>
                  <a:pt x="772595" y="6476999"/>
                </a:lnTo>
                <a:lnTo>
                  <a:pt x="761061" y="6464299"/>
                </a:lnTo>
                <a:lnTo>
                  <a:pt x="13653340" y="6464299"/>
                </a:lnTo>
                <a:lnTo>
                  <a:pt x="13641807" y="6476999"/>
                </a:lnTo>
                <a:close/>
              </a:path>
              <a:path w="14411325" h="6489700">
                <a:moveTo>
                  <a:pt x="13572107" y="6489699"/>
                </a:moveTo>
                <a:lnTo>
                  <a:pt x="842324" y="6489699"/>
                </a:lnTo>
                <a:lnTo>
                  <a:pt x="830649" y="6476999"/>
                </a:lnTo>
                <a:lnTo>
                  <a:pt x="13583781" y="6476999"/>
                </a:lnTo>
                <a:lnTo>
                  <a:pt x="13572107" y="6489699"/>
                </a:lnTo>
                <a:close/>
              </a:path>
            </a:pathLst>
          </a:custGeom>
          <a:solidFill>
            <a:srgbClr val="FFA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"/>
          <p:cNvGrpSpPr/>
          <p:nvPr/>
        </p:nvGrpSpPr>
        <p:grpSpPr>
          <a:xfrm>
            <a:off x="-78470" y="-178340"/>
            <a:ext cx="11678287" cy="6435449"/>
            <a:chOff x="-483477" y="-16203"/>
            <a:chExt cx="14594260" cy="6435449"/>
          </a:xfrm>
        </p:grpSpPr>
        <p:sp>
          <p:nvSpPr>
            <p:cNvPr id="27" name="object 6"/>
            <p:cNvSpPr/>
            <p:nvPr/>
          </p:nvSpPr>
          <p:spPr>
            <a:xfrm>
              <a:off x="5254907" y="1754517"/>
              <a:ext cx="6350" cy="29209"/>
            </a:xfrm>
            <a:custGeom>
              <a:avLst/>
              <a:gdLst/>
              <a:ahLst/>
              <a:cxnLst/>
              <a:rect l="l" t="t" r="r" b="b"/>
              <a:pathLst>
                <a:path w="6350" h="29210">
                  <a:moveTo>
                    <a:pt x="3943" y="28993"/>
                  </a:moveTo>
                  <a:lnTo>
                    <a:pt x="1969" y="28993"/>
                  </a:lnTo>
                  <a:lnTo>
                    <a:pt x="202" y="21367"/>
                  </a:lnTo>
                  <a:lnTo>
                    <a:pt x="0" y="13959"/>
                  </a:lnTo>
                  <a:lnTo>
                    <a:pt x="1771" y="6819"/>
                  </a:lnTo>
                  <a:lnTo>
                    <a:pt x="5926" y="0"/>
                  </a:lnTo>
                  <a:lnTo>
                    <a:pt x="5926" y="28905"/>
                  </a:lnTo>
                  <a:lnTo>
                    <a:pt x="3943" y="28993"/>
                  </a:lnTo>
                  <a:close/>
                </a:path>
              </a:pathLst>
            </a:custGeom>
            <a:solidFill>
              <a:srgbClr val="FAE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/>
            <p:cNvSpPr/>
            <p:nvPr/>
          </p:nvSpPr>
          <p:spPr>
            <a:xfrm>
              <a:off x="5255897" y="1721478"/>
              <a:ext cx="5080" cy="25400"/>
            </a:xfrm>
            <a:custGeom>
              <a:avLst/>
              <a:gdLst/>
              <a:ahLst/>
              <a:cxnLst/>
              <a:rect l="l" t="t" r="r" b="b"/>
              <a:pathLst>
                <a:path w="5079" h="25400">
                  <a:moveTo>
                    <a:pt x="4935" y="24794"/>
                  </a:moveTo>
                  <a:lnTo>
                    <a:pt x="859" y="18605"/>
                  </a:lnTo>
                  <a:lnTo>
                    <a:pt x="0" y="12408"/>
                  </a:lnTo>
                  <a:lnTo>
                    <a:pt x="1608" y="6205"/>
                  </a:lnTo>
                  <a:lnTo>
                    <a:pt x="4935" y="0"/>
                  </a:lnTo>
                  <a:lnTo>
                    <a:pt x="4935" y="24794"/>
                  </a:lnTo>
                  <a:close/>
                </a:path>
              </a:pathLst>
            </a:custGeom>
            <a:solidFill>
              <a:srgbClr val="F9E7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3"/>
            <p:cNvSpPr/>
            <p:nvPr/>
          </p:nvSpPr>
          <p:spPr>
            <a:xfrm>
              <a:off x="5103998" y="1606948"/>
              <a:ext cx="87630" cy="24130"/>
            </a:xfrm>
            <a:custGeom>
              <a:avLst/>
              <a:gdLst/>
              <a:ahLst/>
              <a:cxnLst/>
              <a:rect l="l" t="t" r="r" b="b"/>
              <a:pathLst>
                <a:path w="87629" h="24130">
                  <a:moveTo>
                    <a:pt x="0" y="23656"/>
                  </a:moveTo>
                  <a:lnTo>
                    <a:pt x="16468" y="9094"/>
                  </a:lnTo>
                  <a:lnTo>
                    <a:pt x="38697" y="983"/>
                  </a:lnTo>
                  <a:lnTo>
                    <a:pt x="63221" y="0"/>
                  </a:lnTo>
                  <a:lnTo>
                    <a:pt x="86573" y="6819"/>
                  </a:lnTo>
                  <a:lnTo>
                    <a:pt x="87065" y="19087"/>
                  </a:lnTo>
                  <a:lnTo>
                    <a:pt x="78461" y="19547"/>
                  </a:lnTo>
                  <a:lnTo>
                    <a:pt x="76281" y="18197"/>
                  </a:lnTo>
                  <a:lnTo>
                    <a:pt x="73814" y="15956"/>
                  </a:lnTo>
                  <a:lnTo>
                    <a:pt x="71869" y="13054"/>
                  </a:lnTo>
                  <a:lnTo>
                    <a:pt x="68536" y="11847"/>
                  </a:lnTo>
                  <a:lnTo>
                    <a:pt x="66099" y="11301"/>
                  </a:lnTo>
                  <a:lnTo>
                    <a:pt x="59009" y="8856"/>
                  </a:lnTo>
                  <a:lnTo>
                    <a:pt x="52297" y="8029"/>
                  </a:lnTo>
                  <a:lnTo>
                    <a:pt x="45547" y="9730"/>
                  </a:lnTo>
                  <a:lnTo>
                    <a:pt x="38342" y="14864"/>
                  </a:lnTo>
                  <a:lnTo>
                    <a:pt x="30001" y="18597"/>
                  </a:lnTo>
                  <a:lnTo>
                    <a:pt x="19958" y="18893"/>
                  </a:lnTo>
                  <a:lnTo>
                    <a:pt x="9521" y="19373"/>
                  </a:lnTo>
                  <a:lnTo>
                    <a:pt x="0" y="23656"/>
                  </a:lnTo>
                  <a:close/>
                </a:path>
              </a:pathLst>
            </a:custGeom>
            <a:solidFill>
              <a:srgbClr val="E38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4"/>
            <p:cNvSpPr/>
            <p:nvPr/>
          </p:nvSpPr>
          <p:spPr>
            <a:xfrm>
              <a:off x="4675154" y="2291469"/>
              <a:ext cx="66040" cy="45720"/>
            </a:xfrm>
            <a:custGeom>
              <a:avLst/>
              <a:gdLst/>
              <a:ahLst/>
              <a:cxnLst/>
              <a:rect l="l" t="t" r="r" b="b"/>
              <a:pathLst>
                <a:path w="66039" h="45719">
                  <a:moveTo>
                    <a:pt x="0" y="45425"/>
                  </a:moveTo>
                  <a:lnTo>
                    <a:pt x="7737" y="36459"/>
                  </a:lnTo>
                  <a:lnTo>
                    <a:pt x="14388" y="34076"/>
                  </a:lnTo>
                  <a:lnTo>
                    <a:pt x="19321" y="29162"/>
                  </a:lnTo>
                  <a:lnTo>
                    <a:pt x="24688" y="24911"/>
                  </a:lnTo>
                  <a:lnTo>
                    <a:pt x="33171" y="15625"/>
                  </a:lnTo>
                  <a:lnTo>
                    <a:pt x="42368" y="7510"/>
                  </a:lnTo>
                  <a:lnTo>
                    <a:pt x="53055" y="1868"/>
                  </a:lnTo>
                  <a:lnTo>
                    <a:pt x="66010" y="0"/>
                  </a:lnTo>
                  <a:lnTo>
                    <a:pt x="55559" y="12430"/>
                  </a:lnTo>
                  <a:lnTo>
                    <a:pt x="35865" y="27732"/>
                  </a:lnTo>
                  <a:lnTo>
                    <a:pt x="14741" y="40524"/>
                  </a:lnTo>
                  <a:lnTo>
                    <a:pt x="0" y="45425"/>
                  </a:lnTo>
                  <a:close/>
                </a:path>
              </a:pathLst>
            </a:custGeom>
            <a:solidFill>
              <a:srgbClr val="AB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5"/>
            <p:cNvSpPr/>
            <p:nvPr/>
          </p:nvSpPr>
          <p:spPr>
            <a:xfrm>
              <a:off x="5079398" y="1865546"/>
              <a:ext cx="33655" cy="22225"/>
            </a:xfrm>
            <a:custGeom>
              <a:avLst/>
              <a:gdLst/>
              <a:ahLst/>
              <a:cxnLst/>
              <a:rect l="l" t="t" r="r" b="b"/>
              <a:pathLst>
                <a:path w="33654" h="22225">
                  <a:moveTo>
                    <a:pt x="33152" y="22201"/>
                  </a:moveTo>
                  <a:lnTo>
                    <a:pt x="21570" y="21739"/>
                  </a:lnTo>
                  <a:lnTo>
                    <a:pt x="12928" y="16824"/>
                  </a:lnTo>
                  <a:lnTo>
                    <a:pt x="6110" y="9146"/>
                  </a:lnTo>
                  <a:lnTo>
                    <a:pt x="0" y="393"/>
                  </a:lnTo>
                  <a:lnTo>
                    <a:pt x="12118" y="0"/>
                  </a:lnTo>
                  <a:lnTo>
                    <a:pt x="22800" y="1806"/>
                  </a:lnTo>
                  <a:lnTo>
                    <a:pt x="30370" y="8358"/>
                  </a:lnTo>
                  <a:lnTo>
                    <a:pt x="33152" y="22201"/>
                  </a:lnTo>
                  <a:close/>
                </a:path>
              </a:pathLst>
            </a:custGeom>
            <a:solidFill>
              <a:srgbClr val="E381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6"/>
            <p:cNvSpPr/>
            <p:nvPr/>
          </p:nvSpPr>
          <p:spPr>
            <a:xfrm>
              <a:off x="698749" y="2906715"/>
              <a:ext cx="25400" cy="36830"/>
            </a:xfrm>
            <a:custGeom>
              <a:avLst/>
              <a:gdLst/>
              <a:ahLst/>
              <a:cxnLst/>
              <a:rect l="l" t="t" r="r" b="b"/>
              <a:pathLst>
                <a:path w="25400" h="36830">
                  <a:moveTo>
                    <a:pt x="24952" y="36657"/>
                  </a:moveTo>
                  <a:lnTo>
                    <a:pt x="12759" y="31559"/>
                  </a:lnTo>
                  <a:lnTo>
                    <a:pt x="6617" y="22336"/>
                  </a:lnTo>
                  <a:lnTo>
                    <a:pt x="3405" y="11109"/>
                  </a:lnTo>
                  <a:lnTo>
                    <a:pt x="0" y="0"/>
                  </a:lnTo>
                  <a:lnTo>
                    <a:pt x="8025" y="7954"/>
                  </a:lnTo>
                  <a:lnTo>
                    <a:pt x="15606" y="16207"/>
                  </a:lnTo>
                  <a:lnTo>
                    <a:pt x="21622" y="25521"/>
                  </a:lnTo>
                  <a:lnTo>
                    <a:pt x="24952" y="36657"/>
                  </a:lnTo>
                  <a:close/>
                </a:path>
              </a:pathLst>
            </a:custGeom>
            <a:solidFill>
              <a:srgbClr val="E389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/>
            <p:cNvSpPr/>
            <p:nvPr/>
          </p:nvSpPr>
          <p:spPr>
            <a:xfrm>
              <a:off x="5203103" y="1618221"/>
              <a:ext cx="29845" cy="28575"/>
            </a:xfrm>
            <a:custGeom>
              <a:avLst/>
              <a:gdLst/>
              <a:ahLst/>
              <a:cxnLst/>
              <a:rect l="l" t="t" r="r" b="b"/>
              <a:pathLst>
                <a:path w="29845" h="28575">
                  <a:moveTo>
                    <a:pt x="29599" y="28529"/>
                  </a:moveTo>
                  <a:lnTo>
                    <a:pt x="18788" y="24928"/>
                  </a:lnTo>
                  <a:lnTo>
                    <a:pt x="11617" y="17561"/>
                  </a:lnTo>
                  <a:lnTo>
                    <a:pt x="6037" y="8546"/>
                  </a:lnTo>
                  <a:lnTo>
                    <a:pt x="0" y="0"/>
                  </a:lnTo>
                  <a:lnTo>
                    <a:pt x="11089" y="3285"/>
                  </a:lnTo>
                  <a:lnTo>
                    <a:pt x="18895" y="9998"/>
                  </a:lnTo>
                  <a:lnTo>
                    <a:pt x="24654" y="18843"/>
                  </a:lnTo>
                  <a:lnTo>
                    <a:pt x="29599" y="28529"/>
                  </a:lnTo>
                  <a:close/>
                </a:path>
              </a:pathLst>
            </a:custGeom>
            <a:solidFill>
              <a:srgbClr val="E48C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/>
            <p:cNvSpPr/>
            <p:nvPr/>
          </p:nvSpPr>
          <p:spPr>
            <a:xfrm>
              <a:off x="5160811" y="1879793"/>
              <a:ext cx="34925" cy="15240"/>
            </a:xfrm>
            <a:custGeom>
              <a:avLst/>
              <a:gdLst/>
              <a:ahLst/>
              <a:cxnLst/>
              <a:rect l="l" t="t" r="r" b="b"/>
              <a:pathLst>
                <a:path w="34925" h="15239">
                  <a:moveTo>
                    <a:pt x="10026" y="15160"/>
                  </a:moveTo>
                  <a:lnTo>
                    <a:pt x="0" y="11513"/>
                  </a:lnTo>
                  <a:lnTo>
                    <a:pt x="8437" y="8664"/>
                  </a:lnTo>
                  <a:lnTo>
                    <a:pt x="16282" y="3340"/>
                  </a:lnTo>
                  <a:lnTo>
                    <a:pt x="24617" y="0"/>
                  </a:lnTo>
                  <a:lnTo>
                    <a:pt x="34525" y="3099"/>
                  </a:lnTo>
                  <a:lnTo>
                    <a:pt x="26608" y="8145"/>
                  </a:lnTo>
                  <a:lnTo>
                    <a:pt x="18669" y="13101"/>
                  </a:lnTo>
                  <a:lnTo>
                    <a:pt x="10026" y="15160"/>
                  </a:lnTo>
                  <a:close/>
                </a:path>
              </a:pathLst>
            </a:custGeom>
            <a:solidFill>
              <a:srgbClr val="E38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9"/>
            <p:cNvSpPr/>
            <p:nvPr/>
          </p:nvSpPr>
          <p:spPr>
            <a:xfrm>
              <a:off x="4868658" y="2390395"/>
              <a:ext cx="13970" cy="29209"/>
            </a:xfrm>
            <a:custGeom>
              <a:avLst/>
              <a:gdLst/>
              <a:ahLst/>
              <a:cxnLst/>
              <a:rect l="l" t="t" r="r" b="b"/>
              <a:pathLst>
                <a:path w="13970" h="29210">
                  <a:moveTo>
                    <a:pt x="8948" y="29155"/>
                  </a:moveTo>
                  <a:lnTo>
                    <a:pt x="4155" y="25713"/>
                  </a:lnTo>
                  <a:lnTo>
                    <a:pt x="9315" y="19101"/>
                  </a:lnTo>
                  <a:lnTo>
                    <a:pt x="2437" y="13445"/>
                  </a:lnTo>
                  <a:lnTo>
                    <a:pt x="0" y="0"/>
                  </a:lnTo>
                  <a:lnTo>
                    <a:pt x="12729" y="4221"/>
                  </a:lnTo>
                  <a:lnTo>
                    <a:pt x="12316" y="10540"/>
                  </a:lnTo>
                  <a:lnTo>
                    <a:pt x="13355" y="17074"/>
                  </a:lnTo>
                  <a:lnTo>
                    <a:pt x="13136" y="23416"/>
                  </a:lnTo>
                  <a:lnTo>
                    <a:pt x="8948" y="29155"/>
                  </a:lnTo>
                  <a:close/>
                </a:path>
              </a:pathLst>
            </a:custGeom>
            <a:solidFill>
              <a:srgbClr val="AB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/>
            <p:cNvSpPr/>
            <p:nvPr/>
          </p:nvSpPr>
          <p:spPr>
            <a:xfrm>
              <a:off x="4682921" y="2316380"/>
              <a:ext cx="17145" cy="13335"/>
            </a:xfrm>
            <a:custGeom>
              <a:avLst/>
              <a:gdLst/>
              <a:ahLst/>
              <a:cxnLst/>
              <a:rect l="l" t="t" r="r" b="b"/>
              <a:pathLst>
                <a:path w="17145" h="13335">
                  <a:moveTo>
                    <a:pt x="7213" y="13045"/>
                  </a:moveTo>
                  <a:lnTo>
                    <a:pt x="0" y="11576"/>
                  </a:lnTo>
                  <a:lnTo>
                    <a:pt x="2092" y="2530"/>
                  </a:lnTo>
                  <a:lnTo>
                    <a:pt x="9374" y="1066"/>
                  </a:lnTo>
                  <a:lnTo>
                    <a:pt x="16921" y="0"/>
                  </a:lnTo>
                  <a:lnTo>
                    <a:pt x="14564" y="5626"/>
                  </a:lnTo>
                  <a:lnTo>
                    <a:pt x="11698" y="10518"/>
                  </a:lnTo>
                  <a:lnTo>
                    <a:pt x="7213" y="13045"/>
                  </a:lnTo>
                  <a:close/>
                </a:path>
              </a:pathLst>
            </a:custGeom>
            <a:solidFill>
              <a:srgbClr val="A3C8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1"/>
            <p:cNvSpPr/>
            <p:nvPr/>
          </p:nvSpPr>
          <p:spPr>
            <a:xfrm>
              <a:off x="5042032" y="1721132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9205" y="12731"/>
                  </a:moveTo>
                  <a:lnTo>
                    <a:pt x="888" y="9539"/>
                  </a:lnTo>
                  <a:lnTo>
                    <a:pt x="0" y="5347"/>
                  </a:lnTo>
                  <a:lnTo>
                    <a:pt x="7487" y="0"/>
                  </a:lnTo>
                  <a:lnTo>
                    <a:pt x="8376" y="4199"/>
                  </a:lnTo>
                  <a:lnTo>
                    <a:pt x="15460" y="7561"/>
                  </a:lnTo>
                  <a:lnTo>
                    <a:pt x="9205" y="12731"/>
                  </a:lnTo>
                  <a:close/>
                </a:path>
              </a:pathLst>
            </a:custGeom>
            <a:solidFill>
              <a:srgbClr val="F1C2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2"/>
            <p:cNvSpPr/>
            <p:nvPr/>
          </p:nvSpPr>
          <p:spPr>
            <a:xfrm>
              <a:off x="5042120" y="1754811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4" h="12700">
                  <a:moveTo>
                    <a:pt x="4588" y="12408"/>
                  </a:moveTo>
                  <a:lnTo>
                    <a:pt x="0" y="6693"/>
                  </a:lnTo>
                  <a:lnTo>
                    <a:pt x="4757" y="3559"/>
                  </a:lnTo>
                  <a:lnTo>
                    <a:pt x="8001" y="0"/>
                  </a:lnTo>
                  <a:lnTo>
                    <a:pt x="14000" y="4997"/>
                  </a:lnTo>
                  <a:lnTo>
                    <a:pt x="12574" y="7938"/>
                  </a:lnTo>
                  <a:lnTo>
                    <a:pt x="8009" y="10013"/>
                  </a:lnTo>
                  <a:lnTo>
                    <a:pt x="4588" y="12408"/>
                  </a:lnTo>
                  <a:close/>
                </a:path>
              </a:pathLst>
            </a:custGeom>
            <a:solidFill>
              <a:srgbClr val="F1C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3"/>
            <p:cNvSpPr/>
            <p:nvPr/>
          </p:nvSpPr>
          <p:spPr>
            <a:xfrm>
              <a:off x="4683097" y="2519850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413" y="11549"/>
                  </a:moveTo>
                  <a:lnTo>
                    <a:pt x="6739" y="10945"/>
                  </a:lnTo>
                  <a:lnTo>
                    <a:pt x="2606" y="8077"/>
                  </a:lnTo>
                  <a:lnTo>
                    <a:pt x="0" y="3017"/>
                  </a:lnTo>
                  <a:lnTo>
                    <a:pt x="6636" y="0"/>
                  </a:lnTo>
                  <a:lnTo>
                    <a:pt x="9807" y="2037"/>
                  </a:lnTo>
                  <a:lnTo>
                    <a:pt x="11178" y="6697"/>
                  </a:lnTo>
                  <a:lnTo>
                    <a:pt x="12413" y="11549"/>
                  </a:lnTo>
                  <a:close/>
                </a:path>
              </a:pathLst>
            </a:custGeom>
            <a:solidFill>
              <a:srgbClr val="B4D3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24"/>
            <p:cNvSpPr/>
            <p:nvPr/>
          </p:nvSpPr>
          <p:spPr>
            <a:xfrm>
              <a:off x="4658578" y="2345286"/>
              <a:ext cx="12065" cy="13970"/>
            </a:xfrm>
            <a:custGeom>
              <a:avLst/>
              <a:gdLst/>
              <a:ahLst/>
              <a:cxnLst/>
              <a:rect l="l" t="t" r="r" b="b"/>
              <a:pathLst>
                <a:path w="12064" h="13969">
                  <a:moveTo>
                    <a:pt x="7164" y="13849"/>
                  </a:moveTo>
                  <a:lnTo>
                    <a:pt x="3553" y="8649"/>
                  </a:lnTo>
                  <a:lnTo>
                    <a:pt x="0" y="7958"/>
                  </a:lnTo>
                  <a:lnTo>
                    <a:pt x="1629" y="3934"/>
                  </a:lnTo>
                  <a:lnTo>
                    <a:pt x="4529" y="1265"/>
                  </a:lnTo>
                  <a:lnTo>
                    <a:pt x="8684" y="0"/>
                  </a:lnTo>
                  <a:lnTo>
                    <a:pt x="9345" y="3133"/>
                  </a:lnTo>
                  <a:lnTo>
                    <a:pt x="11672" y="7384"/>
                  </a:lnTo>
                  <a:lnTo>
                    <a:pt x="7164" y="13849"/>
                  </a:lnTo>
                  <a:close/>
                </a:path>
              </a:pathLst>
            </a:custGeom>
            <a:solidFill>
              <a:srgbClr val="D4E4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25"/>
            <p:cNvSpPr/>
            <p:nvPr/>
          </p:nvSpPr>
          <p:spPr>
            <a:xfrm>
              <a:off x="4815318" y="228830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0" y="6991"/>
                  </a:moveTo>
                  <a:lnTo>
                    <a:pt x="3096" y="2644"/>
                  </a:lnTo>
                  <a:lnTo>
                    <a:pt x="6202" y="0"/>
                  </a:lnTo>
                  <a:lnTo>
                    <a:pt x="9339" y="814"/>
                  </a:lnTo>
                  <a:lnTo>
                    <a:pt x="12531" y="6843"/>
                  </a:lnTo>
                  <a:lnTo>
                    <a:pt x="8376" y="6902"/>
                  </a:lnTo>
                  <a:lnTo>
                    <a:pt x="4191" y="6932"/>
                  </a:lnTo>
                  <a:lnTo>
                    <a:pt x="0" y="6991"/>
                  </a:lnTo>
                  <a:close/>
                </a:path>
              </a:pathLst>
            </a:custGeom>
            <a:solidFill>
              <a:srgbClr val="E7F0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6"/>
            <p:cNvSpPr/>
            <p:nvPr/>
          </p:nvSpPr>
          <p:spPr>
            <a:xfrm>
              <a:off x="5038589" y="174185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1532" y="12959"/>
                  </a:moveTo>
                  <a:lnTo>
                    <a:pt x="0" y="11348"/>
                  </a:lnTo>
                  <a:lnTo>
                    <a:pt x="6372" y="5082"/>
                  </a:lnTo>
                  <a:lnTo>
                    <a:pt x="8148" y="0"/>
                  </a:lnTo>
                  <a:lnTo>
                    <a:pt x="12993" y="3361"/>
                  </a:lnTo>
                  <a:lnTo>
                    <a:pt x="11070" y="8443"/>
                  </a:lnTo>
                  <a:lnTo>
                    <a:pt x="11532" y="12959"/>
                  </a:lnTo>
                  <a:close/>
                </a:path>
              </a:pathLst>
            </a:custGeom>
            <a:solidFill>
              <a:srgbClr val="F1C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7"/>
            <p:cNvSpPr/>
            <p:nvPr/>
          </p:nvSpPr>
          <p:spPr>
            <a:xfrm>
              <a:off x="678246" y="2766108"/>
              <a:ext cx="5715" cy="17145"/>
            </a:xfrm>
            <a:custGeom>
              <a:avLst/>
              <a:gdLst/>
              <a:ahLst/>
              <a:cxnLst/>
              <a:rect l="l" t="t" r="r" b="b"/>
              <a:pathLst>
                <a:path w="5715" h="17144">
                  <a:moveTo>
                    <a:pt x="0" y="16688"/>
                  </a:moveTo>
                  <a:lnTo>
                    <a:pt x="88" y="0"/>
                  </a:lnTo>
                  <a:lnTo>
                    <a:pt x="5246" y="4201"/>
                  </a:lnTo>
                  <a:lnTo>
                    <a:pt x="4993" y="8374"/>
                  </a:lnTo>
                  <a:lnTo>
                    <a:pt x="2266" y="12532"/>
                  </a:lnTo>
                  <a:lnTo>
                    <a:pt x="0" y="16688"/>
                  </a:lnTo>
                  <a:close/>
                </a:path>
              </a:pathLst>
            </a:custGeom>
            <a:solidFill>
              <a:srgbClr val="F5D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"/>
            <p:cNvSpPr/>
            <p:nvPr/>
          </p:nvSpPr>
          <p:spPr>
            <a:xfrm>
              <a:off x="5167807" y="1612274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8317" y="21145"/>
                  </a:moveTo>
                  <a:lnTo>
                    <a:pt x="0" y="16376"/>
                  </a:lnTo>
                  <a:lnTo>
                    <a:pt x="2980" y="10429"/>
                  </a:lnTo>
                  <a:lnTo>
                    <a:pt x="2290" y="5976"/>
                  </a:lnTo>
                  <a:lnTo>
                    <a:pt x="12244" y="0"/>
                  </a:lnTo>
                  <a:lnTo>
                    <a:pt x="11180" y="10515"/>
                  </a:lnTo>
                  <a:lnTo>
                    <a:pt x="14626" y="14221"/>
                  </a:lnTo>
                  <a:lnTo>
                    <a:pt x="12186" y="17813"/>
                  </a:lnTo>
                  <a:lnTo>
                    <a:pt x="8317" y="21145"/>
                  </a:lnTo>
                  <a:close/>
                </a:path>
              </a:pathLst>
            </a:custGeom>
            <a:solidFill>
              <a:srgbClr val="E38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9"/>
            <p:cNvSpPr/>
            <p:nvPr/>
          </p:nvSpPr>
          <p:spPr>
            <a:xfrm>
              <a:off x="5183920" y="1868786"/>
              <a:ext cx="19685" cy="6350"/>
            </a:xfrm>
            <a:custGeom>
              <a:avLst/>
              <a:gdLst/>
              <a:ahLst/>
              <a:cxnLst/>
              <a:rect l="l" t="t" r="r" b="b"/>
              <a:pathLst>
                <a:path w="19685" h="6350">
                  <a:moveTo>
                    <a:pt x="19481" y="5796"/>
                  </a:moveTo>
                  <a:lnTo>
                    <a:pt x="0" y="4648"/>
                  </a:lnTo>
                  <a:lnTo>
                    <a:pt x="8721" y="0"/>
                  </a:lnTo>
                  <a:lnTo>
                    <a:pt x="14483" y="29"/>
                  </a:lnTo>
                  <a:lnTo>
                    <a:pt x="19481" y="5796"/>
                  </a:lnTo>
                  <a:close/>
                </a:path>
              </a:pathLst>
            </a:custGeom>
            <a:solidFill>
              <a:srgbClr val="E383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30"/>
            <p:cNvSpPr/>
            <p:nvPr/>
          </p:nvSpPr>
          <p:spPr>
            <a:xfrm>
              <a:off x="4753491" y="2295492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60">
                  <a:moveTo>
                    <a:pt x="836" y="9885"/>
                  </a:moveTo>
                  <a:lnTo>
                    <a:pt x="579" y="7266"/>
                  </a:lnTo>
                  <a:lnTo>
                    <a:pt x="0" y="1838"/>
                  </a:lnTo>
                  <a:lnTo>
                    <a:pt x="3758" y="433"/>
                  </a:lnTo>
                  <a:lnTo>
                    <a:pt x="8229" y="0"/>
                  </a:lnTo>
                  <a:lnTo>
                    <a:pt x="10152" y="4111"/>
                  </a:lnTo>
                  <a:lnTo>
                    <a:pt x="11187" y="7877"/>
                  </a:lnTo>
                  <a:lnTo>
                    <a:pt x="3097" y="9855"/>
                  </a:lnTo>
                  <a:lnTo>
                    <a:pt x="836" y="9885"/>
                  </a:lnTo>
                  <a:close/>
                </a:path>
              </a:pathLst>
            </a:custGeom>
            <a:solidFill>
              <a:srgbClr val="AB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31"/>
            <p:cNvSpPr/>
            <p:nvPr/>
          </p:nvSpPr>
          <p:spPr>
            <a:xfrm>
              <a:off x="5170097" y="1614727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362" y="11797"/>
                  </a:moveTo>
                  <a:lnTo>
                    <a:pt x="8060" y="9298"/>
                  </a:lnTo>
                  <a:lnTo>
                    <a:pt x="6423" y="2804"/>
                  </a:lnTo>
                  <a:lnTo>
                    <a:pt x="0" y="3523"/>
                  </a:lnTo>
                  <a:lnTo>
                    <a:pt x="6815" y="0"/>
                  </a:lnTo>
                  <a:lnTo>
                    <a:pt x="10428" y="1282"/>
                  </a:lnTo>
                  <a:lnTo>
                    <a:pt x="11918" y="5753"/>
                  </a:lnTo>
                  <a:lnTo>
                    <a:pt x="12362" y="11797"/>
                  </a:lnTo>
                  <a:close/>
                </a:path>
              </a:pathLst>
            </a:custGeom>
            <a:solidFill>
              <a:srgbClr val="DF7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3"/>
            <p:cNvSpPr/>
            <p:nvPr/>
          </p:nvSpPr>
          <p:spPr>
            <a:xfrm>
              <a:off x="364483" y="736903"/>
              <a:ext cx="13746300" cy="5682343"/>
            </a:xfrm>
            <a:custGeom>
              <a:avLst/>
              <a:gdLst/>
              <a:ahLst/>
              <a:cxnLst/>
              <a:rect l="l" t="t" r="r" b="b"/>
              <a:pathLst>
                <a:path w="17120235" h="9003665">
                  <a:moveTo>
                    <a:pt x="16634387" y="9003273"/>
                  </a:moveTo>
                  <a:lnTo>
                    <a:pt x="485343" y="9003273"/>
                  </a:lnTo>
                  <a:lnTo>
                    <a:pt x="437761" y="9000917"/>
                  </a:lnTo>
                  <a:lnTo>
                    <a:pt x="390562" y="8993875"/>
                  </a:lnTo>
                  <a:lnTo>
                    <a:pt x="344494" y="8982298"/>
                  </a:lnTo>
                  <a:lnTo>
                    <a:pt x="299876" y="8966318"/>
                  </a:lnTo>
                  <a:lnTo>
                    <a:pt x="257027" y="8946068"/>
                  </a:lnTo>
                  <a:lnTo>
                    <a:pt x="216266" y="8921680"/>
                  </a:lnTo>
                  <a:lnTo>
                    <a:pt x="177911" y="8893284"/>
                  </a:lnTo>
                  <a:lnTo>
                    <a:pt x="142280" y="8861014"/>
                  </a:lnTo>
                  <a:lnTo>
                    <a:pt x="110010" y="8825381"/>
                  </a:lnTo>
                  <a:lnTo>
                    <a:pt x="81615" y="8787024"/>
                  </a:lnTo>
                  <a:lnTo>
                    <a:pt x="57227" y="8746260"/>
                  </a:lnTo>
                  <a:lnTo>
                    <a:pt x="36977" y="8703409"/>
                  </a:lnTo>
                  <a:lnTo>
                    <a:pt x="20997" y="8658790"/>
                  </a:lnTo>
                  <a:lnTo>
                    <a:pt x="9420" y="8612720"/>
                  </a:lnTo>
                  <a:lnTo>
                    <a:pt x="2377" y="8565518"/>
                  </a:lnTo>
                  <a:lnTo>
                    <a:pt x="0" y="8517504"/>
                  </a:lnTo>
                  <a:lnTo>
                    <a:pt x="0" y="485774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3"/>
                  </a:lnTo>
                  <a:lnTo>
                    <a:pt x="36977" y="299875"/>
                  </a:lnTo>
                  <a:lnTo>
                    <a:pt x="57227" y="257026"/>
                  </a:lnTo>
                  <a:lnTo>
                    <a:pt x="81615" y="216265"/>
                  </a:lnTo>
                  <a:lnTo>
                    <a:pt x="110010" y="177909"/>
                  </a:lnTo>
                  <a:lnTo>
                    <a:pt x="142280" y="142277"/>
                  </a:lnTo>
                  <a:lnTo>
                    <a:pt x="177911" y="110008"/>
                  </a:lnTo>
                  <a:lnTo>
                    <a:pt x="216266" y="81614"/>
                  </a:lnTo>
                  <a:lnTo>
                    <a:pt x="257027" y="57226"/>
                  </a:lnTo>
                  <a:lnTo>
                    <a:pt x="299876" y="36976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16633956" y="0"/>
                  </a:lnTo>
                  <a:lnTo>
                    <a:pt x="16681970" y="2377"/>
                  </a:lnTo>
                  <a:lnTo>
                    <a:pt x="16729172" y="9420"/>
                  </a:lnTo>
                  <a:lnTo>
                    <a:pt x="16775241" y="20997"/>
                  </a:lnTo>
                  <a:lnTo>
                    <a:pt x="16819861" y="36976"/>
                  </a:lnTo>
                  <a:lnTo>
                    <a:pt x="16862712" y="57226"/>
                  </a:lnTo>
                  <a:lnTo>
                    <a:pt x="16903475" y="81614"/>
                  </a:lnTo>
                  <a:lnTo>
                    <a:pt x="16941833" y="110008"/>
                  </a:lnTo>
                  <a:lnTo>
                    <a:pt x="16977466" y="142277"/>
                  </a:lnTo>
                  <a:lnTo>
                    <a:pt x="17009727" y="177909"/>
                  </a:lnTo>
                  <a:lnTo>
                    <a:pt x="17038119" y="216265"/>
                  </a:lnTo>
                  <a:lnTo>
                    <a:pt x="17062507" y="257026"/>
                  </a:lnTo>
                  <a:lnTo>
                    <a:pt x="17082759" y="299875"/>
                  </a:lnTo>
                  <a:lnTo>
                    <a:pt x="17098741" y="344493"/>
                  </a:lnTo>
                  <a:lnTo>
                    <a:pt x="17110322" y="390562"/>
                  </a:lnTo>
                  <a:lnTo>
                    <a:pt x="17117368" y="437761"/>
                  </a:lnTo>
                  <a:lnTo>
                    <a:pt x="17119746" y="485774"/>
                  </a:lnTo>
                  <a:lnTo>
                    <a:pt x="17119746" y="8517504"/>
                  </a:lnTo>
                  <a:lnTo>
                    <a:pt x="17117368" y="8565518"/>
                  </a:lnTo>
                  <a:lnTo>
                    <a:pt x="17110322" y="8612720"/>
                  </a:lnTo>
                  <a:lnTo>
                    <a:pt x="17098741" y="8658790"/>
                  </a:lnTo>
                  <a:lnTo>
                    <a:pt x="17082759" y="8703409"/>
                  </a:lnTo>
                  <a:lnTo>
                    <a:pt x="17062507" y="8746260"/>
                  </a:lnTo>
                  <a:lnTo>
                    <a:pt x="17038119" y="8787024"/>
                  </a:lnTo>
                  <a:lnTo>
                    <a:pt x="17009727" y="8825381"/>
                  </a:lnTo>
                  <a:lnTo>
                    <a:pt x="16977466" y="8861014"/>
                  </a:lnTo>
                  <a:lnTo>
                    <a:pt x="16941833" y="8893284"/>
                  </a:lnTo>
                  <a:lnTo>
                    <a:pt x="16903475" y="8921680"/>
                  </a:lnTo>
                  <a:lnTo>
                    <a:pt x="16862712" y="8946068"/>
                  </a:lnTo>
                  <a:lnTo>
                    <a:pt x="16819861" y="8966318"/>
                  </a:lnTo>
                  <a:lnTo>
                    <a:pt x="16775241" y="8982298"/>
                  </a:lnTo>
                  <a:lnTo>
                    <a:pt x="16729172" y="8993875"/>
                  </a:lnTo>
                  <a:lnTo>
                    <a:pt x="16681970" y="9000917"/>
                  </a:lnTo>
                  <a:lnTo>
                    <a:pt x="16634387" y="9003273"/>
                  </a:lnTo>
                  <a:close/>
                </a:path>
              </a:pathLst>
            </a:custGeom>
            <a:solidFill>
              <a:srgbClr val="FFF4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83477" y="-16203"/>
              <a:ext cx="2583008" cy="1785324"/>
            </a:xfrm>
            <a:prstGeom prst="rect">
              <a:avLst/>
            </a:prstGeom>
          </p:spPr>
        </p:pic>
      </p:grpSp>
      <p:sp>
        <p:nvSpPr>
          <p:cNvPr id="54" name="Rectangle 53"/>
          <p:cNvSpPr/>
          <p:nvPr/>
        </p:nvSpPr>
        <p:spPr>
          <a:xfrm>
            <a:off x="1907764" y="856380"/>
            <a:ext cx="96113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vi-VN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 từng thấy ai bị ngộ độc chưa</a:t>
            </a:r>
            <a:r>
              <a:rPr lang="vi-VN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sao họ bị ngộ độc?</a:t>
            </a:r>
            <a:r>
              <a:rPr lang="vi-VN" sz="6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Picture 54" descr="A picture containing person, indoor, baby, little&#10;&#10;Description automatically generated">
            <a:extLst>
              <a:ext uri="{FF2B5EF4-FFF2-40B4-BE49-F238E27FC236}">
                <a16:creationId xmlns:a16="http://schemas.microsoft.com/office/drawing/2014/main" id="{C9DD1BC7-E240-46FE-AED9-774EF9E80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02" y="2888610"/>
            <a:ext cx="6257525" cy="32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5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9552" y="0"/>
            <a:ext cx="12162448" cy="6857999"/>
            <a:chOff x="479485" y="823689"/>
            <a:chExt cx="7529450" cy="5424851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85" y="823689"/>
              <a:ext cx="7529450" cy="5424851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168" y="2563088"/>
              <a:ext cx="1079884" cy="1128277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5287914" y="823689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70" h="281940">
                  <a:moveTo>
                    <a:pt x="433051" y="249744"/>
                  </a:moveTo>
                  <a:lnTo>
                    <a:pt x="431869" y="261859"/>
                  </a:lnTo>
                  <a:lnTo>
                    <a:pt x="427959" y="275021"/>
                  </a:lnTo>
                  <a:lnTo>
                    <a:pt x="420776" y="281727"/>
                  </a:lnTo>
                  <a:lnTo>
                    <a:pt x="409774" y="274475"/>
                  </a:lnTo>
                  <a:lnTo>
                    <a:pt x="404409" y="267482"/>
                  </a:lnTo>
                  <a:lnTo>
                    <a:pt x="399226" y="260352"/>
                  </a:lnTo>
                  <a:lnTo>
                    <a:pt x="394225" y="253131"/>
                  </a:lnTo>
                  <a:lnTo>
                    <a:pt x="389406" y="245864"/>
                  </a:lnTo>
                  <a:lnTo>
                    <a:pt x="362621" y="210069"/>
                  </a:lnTo>
                  <a:lnTo>
                    <a:pt x="331517" y="179185"/>
                  </a:lnTo>
                  <a:lnTo>
                    <a:pt x="296866" y="152301"/>
                  </a:lnTo>
                  <a:lnTo>
                    <a:pt x="259442" y="128509"/>
                  </a:lnTo>
                  <a:lnTo>
                    <a:pt x="208849" y="102420"/>
                  </a:lnTo>
                  <a:lnTo>
                    <a:pt x="156211" y="82379"/>
                  </a:lnTo>
                  <a:lnTo>
                    <a:pt x="101844" y="67338"/>
                  </a:lnTo>
                  <a:lnTo>
                    <a:pt x="38067" y="54707"/>
                  </a:lnTo>
                  <a:lnTo>
                    <a:pt x="30066" y="52979"/>
                  </a:lnTo>
                  <a:lnTo>
                    <a:pt x="22064" y="51070"/>
                  </a:lnTo>
                  <a:lnTo>
                    <a:pt x="14063" y="48978"/>
                  </a:lnTo>
                  <a:lnTo>
                    <a:pt x="5334" y="46554"/>
                  </a:lnTo>
                  <a:lnTo>
                    <a:pt x="0" y="40250"/>
                  </a:lnTo>
                  <a:lnTo>
                    <a:pt x="0" y="30551"/>
                  </a:lnTo>
                  <a:lnTo>
                    <a:pt x="7448" y="14320"/>
                  </a:lnTo>
                  <a:lnTo>
                    <a:pt x="27580" y="4728"/>
                  </a:lnTo>
                  <a:lnTo>
                    <a:pt x="55987" y="409"/>
                  </a:lnTo>
                  <a:lnTo>
                    <a:pt x="88259" y="0"/>
                  </a:lnTo>
                  <a:lnTo>
                    <a:pt x="113210" y="1348"/>
                  </a:lnTo>
                  <a:lnTo>
                    <a:pt x="154203" y="5864"/>
                  </a:lnTo>
                  <a:lnTo>
                    <a:pt x="219942" y="20496"/>
                  </a:lnTo>
                  <a:lnTo>
                    <a:pt x="271869" y="40553"/>
                  </a:lnTo>
                  <a:lnTo>
                    <a:pt x="320249" y="67974"/>
                  </a:lnTo>
                  <a:lnTo>
                    <a:pt x="363219" y="102807"/>
                  </a:lnTo>
                  <a:lnTo>
                    <a:pt x="398681" y="145421"/>
                  </a:lnTo>
                  <a:lnTo>
                    <a:pt x="422867" y="194945"/>
                  </a:lnTo>
                  <a:lnTo>
                    <a:pt x="432073" y="235862"/>
                  </a:lnTo>
                  <a:lnTo>
                    <a:pt x="433051" y="249744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2345" y="1004087"/>
              <a:ext cx="237135" cy="153362"/>
            </a:xfrm>
            <a:prstGeom prst="rect">
              <a:avLst/>
            </a:prstGeom>
          </p:spPr>
        </p:pic>
      </p:grpSp>
      <p:sp>
        <p:nvSpPr>
          <p:cNvPr id="9" name="Google Shape;85;p1"/>
          <p:cNvSpPr txBox="1"/>
          <p:nvPr/>
        </p:nvSpPr>
        <p:spPr>
          <a:xfrm>
            <a:off x="2688355" y="2131471"/>
            <a:ext cx="6844841" cy="16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8000" b="1" i="0" u="none" strike="noStrike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KHÁM PHÁ</a:t>
            </a:r>
            <a:endParaRPr sz="8000" b="1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995878"/>
            <a:ext cx="12209444" cy="280619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3257349" y="409923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358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40B37F43-49B0-396C-2A7F-A892F9888DC5}"/>
              </a:ext>
            </a:extLst>
          </p:cNvPr>
          <p:cNvSpPr/>
          <p:nvPr/>
        </p:nvSpPr>
        <p:spPr>
          <a:xfrm>
            <a:off x="1765023" y="192758"/>
            <a:ext cx="8319503" cy="7085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1. Một </a:t>
            </a:r>
            <a:r>
              <a:rPr lang="fr-FR" sz="3200" b="1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số lí do gây ngộ độc qua đường ăn uống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2CC52-B02D-574B-90B7-6958BA4E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1144161"/>
            <a:ext cx="9274628" cy="2587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2B75B3-29E2-3255-1D8A-A18D2CDC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4000463"/>
            <a:ext cx="9274628" cy="2622405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1A28BF52-41E0-24A5-A9CB-045D1A7BB5EC}"/>
              </a:ext>
            </a:extLst>
          </p:cNvPr>
          <p:cNvSpPr/>
          <p:nvPr/>
        </p:nvSpPr>
        <p:spPr>
          <a:xfrm>
            <a:off x="432730" y="1463042"/>
            <a:ext cx="1983900" cy="47810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fr-FR" sz="2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E</a:t>
            </a:r>
            <a:r>
              <a:rPr lang="fr-FR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m hãy </a:t>
            </a:r>
            <a:r>
              <a:rPr lang="fr-FR" sz="26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nói thức ăn, đồ uống có thể gây ngộ độc qua đường ăn uống trong các </a:t>
            </a:r>
            <a:r>
              <a:rPr lang="fr-FR" sz="26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hình?</a:t>
            </a:r>
            <a:endParaRPr lang="en-US" sz="26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6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40B37F43-49B0-396C-2A7F-A892F9888DC5}"/>
              </a:ext>
            </a:extLst>
          </p:cNvPr>
          <p:cNvSpPr/>
          <p:nvPr/>
        </p:nvSpPr>
        <p:spPr>
          <a:xfrm>
            <a:off x="3644021" y="2864553"/>
            <a:ext cx="2573383" cy="846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Nước uống có ga để qua đêm</a:t>
            </a:r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0B7981F8-04F0-5467-34A6-B599DDD4B57A}"/>
              </a:ext>
            </a:extLst>
          </p:cNvPr>
          <p:cNvSpPr/>
          <p:nvPr/>
        </p:nvSpPr>
        <p:spPr>
          <a:xfrm>
            <a:off x="9157064" y="2958924"/>
            <a:ext cx="2523509" cy="846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Thức ăn không bảo quản kĩ</a:t>
            </a: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4977F7DA-8D72-AFC4-7573-B51FD2F43D81}"/>
              </a:ext>
            </a:extLst>
          </p:cNvPr>
          <p:cNvSpPr/>
          <p:nvPr/>
        </p:nvSpPr>
        <p:spPr>
          <a:xfrm>
            <a:off x="6583680" y="2864552"/>
            <a:ext cx="2211226" cy="11196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Để chất tẩy rửa không đúng vị trí</a:t>
            </a:r>
            <a:endParaRPr lang="vi-VN" sz="24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8" name="Picture 7" descr="A picture containing cup, beverage, glass, empty&#10;&#10;Description automatically generated">
            <a:extLst>
              <a:ext uri="{FF2B5EF4-FFF2-40B4-BE49-F238E27FC236}">
                <a16:creationId xmlns:a16="http://schemas.microsoft.com/office/drawing/2014/main" id="{B690E426-3E9C-4BC9-82D7-D6A3AA911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03" y="4154713"/>
            <a:ext cx="3632506" cy="2442030"/>
          </a:xfrm>
          <a:prstGeom prst="rect">
            <a:avLst/>
          </a:prstGeom>
        </p:spPr>
      </p:pic>
      <p:pic>
        <p:nvPicPr>
          <p:cNvPr id="9" name="Picture 8" descr="A bowl of fruit&#10;&#10;Description automatically generated with low confidence">
            <a:extLst>
              <a:ext uri="{FF2B5EF4-FFF2-40B4-BE49-F238E27FC236}">
                <a16:creationId xmlns:a16="http://schemas.microsoft.com/office/drawing/2014/main" id="{369D5754-1496-444F-A914-37453DE1E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3" y="4250119"/>
            <a:ext cx="3836141" cy="2366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E90E05-C0E2-47C2-AC12-E96703E55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834" y="235131"/>
            <a:ext cx="2909092" cy="2299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B1962A-F97F-43DF-8FEB-22E5FDEEC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079" y="4154713"/>
            <a:ext cx="2905321" cy="2442030"/>
          </a:xfrm>
          <a:prstGeom prst="rect">
            <a:avLst/>
          </a:prstGeom>
        </p:spPr>
      </p:pic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4977F7DA-8D72-AFC4-7573-B51FD2F43D81}"/>
              </a:ext>
            </a:extLst>
          </p:cNvPr>
          <p:cNvSpPr/>
          <p:nvPr/>
        </p:nvSpPr>
        <p:spPr>
          <a:xfrm>
            <a:off x="504736" y="2864553"/>
            <a:ext cx="2357922" cy="846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Dụng cụ làm bếp bẩn…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1A28BF52-41E0-24A5-A9CB-045D1A7BB5EC}"/>
              </a:ext>
            </a:extLst>
          </p:cNvPr>
          <p:cNvSpPr/>
          <p:nvPr/>
        </p:nvSpPr>
        <p:spPr>
          <a:xfrm>
            <a:off x="295079" y="254728"/>
            <a:ext cx="8406809" cy="2279466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K</a:t>
            </a:r>
            <a:r>
              <a:rPr lang="vi-VN" sz="32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ể tên một số thức ăn, đồ uống và đồ dùng có thể gây ngộc độc qua đường ăn uống có trong nhà em</a:t>
            </a:r>
            <a:r>
              <a:rPr lang="en-US" sz="3200" dirty="0" smtClean="0">
                <a:solidFill>
                  <a:schemeClr val="tx1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  <a:endParaRPr lang="vi-VN" sz="3200" dirty="0">
              <a:solidFill>
                <a:schemeClr val="tx1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2692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B0954D3E-DE7C-2254-27FF-DFADB6C9EE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5109" r="29408" b="32774"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5869" y="751844"/>
            <a:ext cx="76831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  <a:p>
            <a:pPr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lý do gây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qua đường ăn uống: Ăn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thức ăn ôi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thiu;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không đúng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cách;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 ăn, đồ uống quá hạn sử dụng; uống thuốc không đúng chỉ 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dẫn; </a:t>
            </a:r>
            <a:r>
              <a:rPr lang="en-US" sz="4000" dirty="0" smtClean="0">
                <a:latin typeface="UTM Avo" panose="02040603050506020204" pitchFamily="18" charset="0"/>
                <a:cs typeface="Arial" pitchFamily="34" charset="0"/>
              </a:rPr>
              <a:t>n</a:t>
            </a:r>
            <a:r>
              <a:rPr lang="vi-VN" sz="4000" dirty="0" smtClean="0">
                <a:latin typeface="UTM Avo" panose="02040603050506020204" pitchFamily="18" charset="0"/>
                <a:cs typeface="Arial" pitchFamily="34" charset="0"/>
              </a:rPr>
              <a:t>ước </a:t>
            </a:r>
            <a:r>
              <a:rPr lang="vi-VN" sz="4000" dirty="0">
                <a:latin typeface="UTM Avo" panose="02040603050506020204" pitchFamily="18" charset="0"/>
                <a:cs typeface="Arial" pitchFamily="34" charset="0"/>
              </a:rPr>
              <a:t>uống có ga để qua </a:t>
            </a:r>
            <a:r>
              <a:rPr lang="vi-VN" sz="4000" dirty="0" smtClean="0">
                <a:latin typeface="UTM Avo" panose="02040603050506020204" pitchFamily="18" charset="0"/>
                <a:cs typeface="Arial" pitchFamily="34" charset="0"/>
              </a:rPr>
              <a:t>đêm</a:t>
            </a:r>
            <a:r>
              <a:rPr lang="en-US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4000" dirty="0"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4000" dirty="0" smtClean="0">
                <a:latin typeface="UTM Avo" panose="02040603050506020204" pitchFamily="18" charset="0"/>
                <a:cs typeface="Arial" pitchFamily="34" charset="0"/>
              </a:rPr>
              <a:t>d</a:t>
            </a:r>
            <a:r>
              <a:rPr lang="vi-VN" sz="4000" dirty="0" smtClean="0">
                <a:latin typeface="UTM Avo" panose="02040603050506020204" pitchFamily="18" charset="0"/>
                <a:cs typeface="Arial" pitchFamily="34" charset="0"/>
              </a:rPr>
              <a:t>ụng </a:t>
            </a:r>
            <a:r>
              <a:rPr lang="vi-VN" sz="4000" dirty="0">
                <a:latin typeface="UTM Avo" panose="02040603050506020204" pitchFamily="18" charset="0"/>
                <a:cs typeface="Arial" pitchFamily="34" charset="0"/>
              </a:rPr>
              <a:t>cụ làm bếp </a:t>
            </a:r>
            <a:r>
              <a:rPr lang="vi-VN" sz="4000" dirty="0" smtClean="0">
                <a:latin typeface="UTM Avo" panose="02040603050506020204" pitchFamily="18" charset="0"/>
                <a:cs typeface="Arial" pitchFamily="34" charset="0"/>
              </a:rPr>
              <a:t>bẩn</a:t>
            </a:r>
            <a:r>
              <a:rPr lang="en-US" sz="4000" dirty="0" smtClean="0">
                <a:latin typeface="UTM Avo" panose="02040603050506020204" pitchFamily="18" charset="0"/>
                <a:cs typeface="Arial" pitchFamily="34" charset="0"/>
              </a:rPr>
              <a:t>; ...</a:t>
            </a:r>
            <a:endParaRPr lang="vi-VN" sz="4000" dirty="0">
              <a:latin typeface="UTM Avo" panose="0204060305050602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72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29552" y="0"/>
            <a:ext cx="12162448" cy="6857999"/>
            <a:chOff x="479485" y="823689"/>
            <a:chExt cx="7529450" cy="5424851"/>
          </a:xfrm>
        </p:grpSpPr>
        <p:pic>
          <p:nvPicPr>
            <p:cNvPr id="5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485" y="823689"/>
              <a:ext cx="7529450" cy="5424851"/>
            </a:xfrm>
            <a:prstGeom prst="rect">
              <a:avLst/>
            </a:prstGeom>
          </p:spPr>
        </p:pic>
        <p:pic>
          <p:nvPicPr>
            <p:cNvPr id="6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2168" y="2563088"/>
              <a:ext cx="1079884" cy="1128277"/>
            </a:xfrm>
            <a:prstGeom prst="rect">
              <a:avLst/>
            </a:prstGeom>
          </p:spPr>
        </p:pic>
        <p:sp>
          <p:nvSpPr>
            <p:cNvPr id="7" name="object 5"/>
            <p:cNvSpPr/>
            <p:nvPr/>
          </p:nvSpPr>
          <p:spPr>
            <a:xfrm>
              <a:off x="5287914" y="823689"/>
              <a:ext cx="433070" cy="281940"/>
            </a:xfrm>
            <a:custGeom>
              <a:avLst/>
              <a:gdLst/>
              <a:ahLst/>
              <a:cxnLst/>
              <a:rect l="l" t="t" r="r" b="b"/>
              <a:pathLst>
                <a:path w="433070" h="281940">
                  <a:moveTo>
                    <a:pt x="433051" y="249744"/>
                  </a:moveTo>
                  <a:lnTo>
                    <a:pt x="431869" y="261859"/>
                  </a:lnTo>
                  <a:lnTo>
                    <a:pt x="427959" y="275021"/>
                  </a:lnTo>
                  <a:lnTo>
                    <a:pt x="420776" y="281727"/>
                  </a:lnTo>
                  <a:lnTo>
                    <a:pt x="409774" y="274475"/>
                  </a:lnTo>
                  <a:lnTo>
                    <a:pt x="404409" y="267482"/>
                  </a:lnTo>
                  <a:lnTo>
                    <a:pt x="399226" y="260352"/>
                  </a:lnTo>
                  <a:lnTo>
                    <a:pt x="394225" y="253131"/>
                  </a:lnTo>
                  <a:lnTo>
                    <a:pt x="389406" y="245864"/>
                  </a:lnTo>
                  <a:lnTo>
                    <a:pt x="362621" y="210069"/>
                  </a:lnTo>
                  <a:lnTo>
                    <a:pt x="331517" y="179185"/>
                  </a:lnTo>
                  <a:lnTo>
                    <a:pt x="296866" y="152301"/>
                  </a:lnTo>
                  <a:lnTo>
                    <a:pt x="259442" y="128509"/>
                  </a:lnTo>
                  <a:lnTo>
                    <a:pt x="208849" y="102420"/>
                  </a:lnTo>
                  <a:lnTo>
                    <a:pt x="156211" y="82379"/>
                  </a:lnTo>
                  <a:lnTo>
                    <a:pt x="101844" y="67338"/>
                  </a:lnTo>
                  <a:lnTo>
                    <a:pt x="38067" y="54707"/>
                  </a:lnTo>
                  <a:lnTo>
                    <a:pt x="30066" y="52979"/>
                  </a:lnTo>
                  <a:lnTo>
                    <a:pt x="22064" y="51070"/>
                  </a:lnTo>
                  <a:lnTo>
                    <a:pt x="14063" y="48978"/>
                  </a:lnTo>
                  <a:lnTo>
                    <a:pt x="5334" y="46554"/>
                  </a:lnTo>
                  <a:lnTo>
                    <a:pt x="0" y="40250"/>
                  </a:lnTo>
                  <a:lnTo>
                    <a:pt x="0" y="30551"/>
                  </a:lnTo>
                  <a:lnTo>
                    <a:pt x="7448" y="14320"/>
                  </a:lnTo>
                  <a:lnTo>
                    <a:pt x="27580" y="4728"/>
                  </a:lnTo>
                  <a:lnTo>
                    <a:pt x="55987" y="409"/>
                  </a:lnTo>
                  <a:lnTo>
                    <a:pt x="88259" y="0"/>
                  </a:lnTo>
                  <a:lnTo>
                    <a:pt x="113210" y="1348"/>
                  </a:lnTo>
                  <a:lnTo>
                    <a:pt x="154203" y="5864"/>
                  </a:lnTo>
                  <a:lnTo>
                    <a:pt x="219942" y="20496"/>
                  </a:lnTo>
                  <a:lnTo>
                    <a:pt x="271869" y="40553"/>
                  </a:lnTo>
                  <a:lnTo>
                    <a:pt x="320249" y="67974"/>
                  </a:lnTo>
                  <a:lnTo>
                    <a:pt x="363219" y="102807"/>
                  </a:lnTo>
                  <a:lnTo>
                    <a:pt x="398681" y="145421"/>
                  </a:lnTo>
                  <a:lnTo>
                    <a:pt x="422867" y="194945"/>
                  </a:lnTo>
                  <a:lnTo>
                    <a:pt x="432073" y="235862"/>
                  </a:lnTo>
                  <a:lnTo>
                    <a:pt x="433051" y="249744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22345" y="1004087"/>
              <a:ext cx="237135" cy="153362"/>
            </a:xfrm>
            <a:prstGeom prst="rect">
              <a:avLst/>
            </a:prstGeom>
          </p:spPr>
        </p:pic>
      </p:grpSp>
      <p:sp>
        <p:nvSpPr>
          <p:cNvPr id="9" name="Google Shape;85;p1"/>
          <p:cNvSpPr txBox="1"/>
          <p:nvPr/>
        </p:nvSpPr>
        <p:spPr>
          <a:xfrm>
            <a:off x="2688355" y="2131471"/>
            <a:ext cx="6844841" cy="1606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8000" b="1" i="0" u="none" strike="noStrike" cap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  <a:endParaRPr sz="8000" b="1" i="0" u="none" strike="noStrike" cap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0" name="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995878"/>
            <a:ext cx="12209444" cy="280619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3257349" y="409923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5401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/>
        </p:nvGrpSpPr>
        <p:grpSpPr>
          <a:xfrm>
            <a:off x="0" y="0"/>
            <a:ext cx="12192000" cy="6857505"/>
            <a:chOff x="0" y="0"/>
            <a:chExt cx="7562850" cy="6203503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2850" cy="6203503"/>
            </a:xfrm>
            <a:prstGeom prst="rect">
              <a:avLst/>
            </a:prstGeom>
          </p:spPr>
        </p:pic>
        <p:sp>
          <p:nvSpPr>
            <p:cNvPr id="9" name="object 4"/>
            <p:cNvSpPr/>
            <p:nvPr/>
          </p:nvSpPr>
          <p:spPr>
            <a:xfrm>
              <a:off x="0" y="1678646"/>
              <a:ext cx="5376545" cy="4356100"/>
            </a:xfrm>
            <a:custGeom>
              <a:avLst/>
              <a:gdLst/>
              <a:ahLst/>
              <a:cxnLst/>
              <a:rect l="l" t="t" r="r" b="b"/>
              <a:pathLst>
                <a:path w="5376545" h="4356100">
                  <a:moveTo>
                    <a:pt x="3332185" y="4184257"/>
                  </a:moveTo>
                  <a:lnTo>
                    <a:pt x="3311705" y="4146587"/>
                  </a:lnTo>
                  <a:lnTo>
                    <a:pt x="3359980" y="4119060"/>
                  </a:lnTo>
                  <a:lnTo>
                    <a:pt x="3407389" y="4089400"/>
                  </a:lnTo>
                  <a:lnTo>
                    <a:pt x="3453174" y="4058124"/>
                  </a:lnTo>
                  <a:lnTo>
                    <a:pt x="3498090" y="4024714"/>
                  </a:lnTo>
                  <a:lnTo>
                    <a:pt x="3523358" y="4057309"/>
                  </a:lnTo>
                  <a:lnTo>
                    <a:pt x="3459835" y="4102100"/>
                  </a:lnTo>
                  <a:lnTo>
                    <a:pt x="3421911" y="4127500"/>
                  </a:lnTo>
                  <a:lnTo>
                    <a:pt x="3382646" y="4152900"/>
                  </a:lnTo>
                  <a:lnTo>
                    <a:pt x="3342030" y="4178300"/>
                  </a:lnTo>
                  <a:lnTo>
                    <a:pt x="3332185" y="4184257"/>
                  </a:lnTo>
                  <a:close/>
                </a:path>
                <a:path w="5376545" h="4356100">
                  <a:moveTo>
                    <a:pt x="3086425" y="4288103"/>
                  </a:moveTo>
                  <a:lnTo>
                    <a:pt x="3073656" y="4248104"/>
                  </a:lnTo>
                  <a:lnTo>
                    <a:pt x="3126271" y="4230141"/>
                  </a:lnTo>
                  <a:lnTo>
                    <a:pt x="3177932" y="4210154"/>
                  </a:lnTo>
                  <a:lnTo>
                    <a:pt x="3228637" y="4188142"/>
                  </a:lnTo>
                  <a:lnTo>
                    <a:pt x="3278386" y="4164103"/>
                  </a:lnTo>
                  <a:lnTo>
                    <a:pt x="3298865" y="4204395"/>
                  </a:lnTo>
                  <a:lnTo>
                    <a:pt x="3256700" y="4229100"/>
                  </a:lnTo>
                  <a:lnTo>
                    <a:pt x="3211964" y="4241800"/>
                  </a:lnTo>
                  <a:lnTo>
                    <a:pt x="3165833" y="4267200"/>
                  </a:lnTo>
                  <a:lnTo>
                    <a:pt x="3086425" y="4288103"/>
                  </a:lnTo>
                  <a:close/>
                </a:path>
                <a:path w="5376545" h="4356100">
                  <a:moveTo>
                    <a:pt x="2827004" y="4350517"/>
                  </a:moveTo>
                  <a:lnTo>
                    <a:pt x="2820900" y="4304273"/>
                  </a:lnTo>
                  <a:lnTo>
                    <a:pt x="2876552" y="4295886"/>
                  </a:lnTo>
                  <a:lnTo>
                    <a:pt x="2931376" y="4285513"/>
                  </a:lnTo>
                  <a:lnTo>
                    <a:pt x="2985372" y="4273155"/>
                  </a:lnTo>
                  <a:lnTo>
                    <a:pt x="3038537" y="4258810"/>
                  </a:lnTo>
                  <a:lnTo>
                    <a:pt x="3049773" y="4297463"/>
                  </a:lnTo>
                  <a:lnTo>
                    <a:pt x="2967142" y="4318000"/>
                  </a:lnTo>
                  <a:lnTo>
                    <a:pt x="2827004" y="4350517"/>
                  </a:lnTo>
                  <a:close/>
                </a:path>
                <a:path w="5376545" h="4356100">
                  <a:moveTo>
                    <a:pt x="2784526" y="4317987"/>
                  </a:moveTo>
                  <a:lnTo>
                    <a:pt x="2616445" y="4317987"/>
                  </a:lnTo>
                  <a:lnTo>
                    <a:pt x="2672849" y="4316765"/>
                  </a:lnTo>
                  <a:lnTo>
                    <a:pt x="2728545" y="4313686"/>
                  </a:lnTo>
                  <a:lnTo>
                    <a:pt x="2783534" y="4308750"/>
                  </a:lnTo>
                  <a:lnTo>
                    <a:pt x="2784526" y="4317987"/>
                  </a:lnTo>
                  <a:close/>
                </a:path>
                <a:path w="5376545" h="4356100">
                  <a:moveTo>
                    <a:pt x="2788618" y="4356100"/>
                  </a:moveTo>
                  <a:lnTo>
                    <a:pt x="2558283" y="4356100"/>
                  </a:lnTo>
                  <a:lnTo>
                    <a:pt x="2559334" y="4317351"/>
                  </a:lnTo>
                  <a:lnTo>
                    <a:pt x="2616445" y="4317987"/>
                  </a:lnTo>
                  <a:lnTo>
                    <a:pt x="2784526" y="4317987"/>
                  </a:lnTo>
                  <a:lnTo>
                    <a:pt x="2788618" y="4356100"/>
                  </a:lnTo>
                  <a:close/>
                </a:path>
                <a:path w="5376545" h="4356100">
                  <a:moveTo>
                    <a:pt x="2519812" y="4356100"/>
                  </a:moveTo>
                  <a:lnTo>
                    <a:pt x="2441712" y="4356100"/>
                  </a:lnTo>
                  <a:lnTo>
                    <a:pt x="2385948" y="4343400"/>
                  </a:lnTo>
                  <a:lnTo>
                    <a:pt x="2332112" y="4343400"/>
                  </a:lnTo>
                  <a:lnTo>
                    <a:pt x="2290810" y="4333139"/>
                  </a:lnTo>
                  <a:lnTo>
                    <a:pt x="2299711" y="4288985"/>
                  </a:lnTo>
                  <a:lnTo>
                    <a:pt x="2348789" y="4297953"/>
                  </a:lnTo>
                  <a:lnTo>
                    <a:pt x="2398781" y="4305252"/>
                  </a:lnTo>
                  <a:lnTo>
                    <a:pt x="2449687" y="4310883"/>
                  </a:lnTo>
                  <a:lnTo>
                    <a:pt x="2501508" y="4314846"/>
                  </a:lnTo>
                  <a:lnTo>
                    <a:pt x="2521958" y="4315941"/>
                  </a:lnTo>
                  <a:lnTo>
                    <a:pt x="2519812" y="4356100"/>
                  </a:lnTo>
                  <a:close/>
                </a:path>
                <a:path w="5376545" h="4356100">
                  <a:moveTo>
                    <a:pt x="2253932" y="4323977"/>
                  </a:moveTo>
                  <a:lnTo>
                    <a:pt x="2229872" y="4318000"/>
                  </a:lnTo>
                  <a:lnTo>
                    <a:pt x="2134282" y="4292600"/>
                  </a:lnTo>
                  <a:lnTo>
                    <a:pt x="2088759" y="4279900"/>
                  </a:lnTo>
                  <a:lnTo>
                    <a:pt x="2044634" y="4254500"/>
                  </a:lnTo>
                  <a:lnTo>
                    <a:pt x="2035821" y="4251886"/>
                  </a:lnTo>
                  <a:lnTo>
                    <a:pt x="2052052" y="4213109"/>
                  </a:lnTo>
                  <a:lnTo>
                    <a:pt x="2103892" y="4233526"/>
                  </a:lnTo>
                  <a:lnTo>
                    <a:pt x="2156459" y="4251685"/>
                  </a:lnTo>
                  <a:lnTo>
                    <a:pt x="2209752" y="4267587"/>
                  </a:lnTo>
                  <a:lnTo>
                    <a:pt x="2263774" y="4281232"/>
                  </a:lnTo>
                  <a:lnTo>
                    <a:pt x="2253932" y="4323977"/>
                  </a:lnTo>
                  <a:close/>
                </a:path>
                <a:path w="5376545" h="4356100">
                  <a:moveTo>
                    <a:pt x="1998731" y="4239916"/>
                  </a:moveTo>
                  <a:lnTo>
                    <a:pt x="1960218" y="4216400"/>
                  </a:lnTo>
                  <a:lnTo>
                    <a:pt x="1919751" y="4203700"/>
                  </a:lnTo>
                  <a:lnTo>
                    <a:pt x="1880327" y="4178300"/>
                  </a:lnTo>
                  <a:lnTo>
                    <a:pt x="1841856" y="4152900"/>
                  </a:lnTo>
                  <a:lnTo>
                    <a:pt x="1804250" y="4127500"/>
                  </a:lnTo>
                  <a:lnTo>
                    <a:pt x="1800887" y="4125181"/>
                  </a:lnTo>
                  <a:lnTo>
                    <a:pt x="1822242" y="4091599"/>
                  </a:lnTo>
                  <a:lnTo>
                    <a:pt x="1871689" y="4121938"/>
                  </a:lnTo>
                  <a:lnTo>
                    <a:pt x="1920732" y="4149806"/>
                  </a:lnTo>
                  <a:lnTo>
                    <a:pt x="1969369" y="4175202"/>
                  </a:lnTo>
                  <a:lnTo>
                    <a:pt x="2017600" y="4198126"/>
                  </a:lnTo>
                  <a:lnTo>
                    <a:pt x="1998731" y="4239916"/>
                  </a:lnTo>
                  <a:close/>
                </a:path>
                <a:path w="5376545" h="4356100">
                  <a:moveTo>
                    <a:pt x="1571100" y="4162683"/>
                  </a:moveTo>
                  <a:lnTo>
                    <a:pt x="1553475" y="4122698"/>
                  </a:lnTo>
                  <a:lnTo>
                    <a:pt x="1591448" y="4105399"/>
                  </a:lnTo>
                  <a:lnTo>
                    <a:pt x="1630697" y="4086423"/>
                  </a:lnTo>
                  <a:lnTo>
                    <a:pt x="1671221" y="4065770"/>
                  </a:lnTo>
                  <a:lnTo>
                    <a:pt x="1713019" y="4043440"/>
                  </a:lnTo>
                  <a:lnTo>
                    <a:pt x="1733631" y="4032182"/>
                  </a:lnTo>
                  <a:lnTo>
                    <a:pt x="1772143" y="4058691"/>
                  </a:lnTo>
                  <a:lnTo>
                    <a:pt x="1791010" y="4071330"/>
                  </a:lnTo>
                  <a:lnTo>
                    <a:pt x="1787332" y="4076883"/>
                  </a:lnTo>
                  <a:lnTo>
                    <a:pt x="1731278" y="4076883"/>
                  </a:lnTo>
                  <a:lnTo>
                    <a:pt x="1720202" y="4092888"/>
                  </a:lnTo>
                  <a:lnTo>
                    <a:pt x="1690956" y="4102100"/>
                  </a:lnTo>
                  <a:lnTo>
                    <a:pt x="1650092" y="4127500"/>
                  </a:lnTo>
                  <a:lnTo>
                    <a:pt x="1608562" y="4140200"/>
                  </a:lnTo>
                  <a:lnTo>
                    <a:pt x="1571100" y="4162683"/>
                  </a:lnTo>
                  <a:close/>
                </a:path>
                <a:path w="5376545" h="4356100">
                  <a:moveTo>
                    <a:pt x="1769626" y="4103621"/>
                  </a:moveTo>
                  <a:lnTo>
                    <a:pt x="1767420" y="4102100"/>
                  </a:lnTo>
                  <a:lnTo>
                    <a:pt x="1739730" y="4092369"/>
                  </a:lnTo>
                  <a:lnTo>
                    <a:pt x="1731278" y="4076883"/>
                  </a:lnTo>
                  <a:lnTo>
                    <a:pt x="1787332" y="4076883"/>
                  </a:lnTo>
                  <a:lnTo>
                    <a:pt x="1769626" y="4103621"/>
                  </a:lnTo>
                  <a:close/>
                </a:path>
                <a:path w="5376545" h="4356100">
                  <a:moveTo>
                    <a:pt x="1072058" y="4292600"/>
                  </a:moveTo>
                  <a:lnTo>
                    <a:pt x="1054194" y="4292600"/>
                  </a:lnTo>
                  <a:lnTo>
                    <a:pt x="1051260" y="4244980"/>
                  </a:lnTo>
                  <a:lnTo>
                    <a:pt x="1108430" y="4240413"/>
                  </a:lnTo>
                  <a:lnTo>
                    <a:pt x="1164596" y="4233827"/>
                  </a:lnTo>
                  <a:lnTo>
                    <a:pt x="1219758" y="4225222"/>
                  </a:lnTo>
                  <a:lnTo>
                    <a:pt x="1273917" y="4214595"/>
                  </a:lnTo>
                  <a:lnTo>
                    <a:pt x="1282876" y="4255919"/>
                  </a:lnTo>
                  <a:lnTo>
                    <a:pt x="1184216" y="4279900"/>
                  </a:lnTo>
                  <a:lnTo>
                    <a:pt x="1129157" y="4279900"/>
                  </a:lnTo>
                  <a:lnTo>
                    <a:pt x="1072058" y="4292600"/>
                  </a:lnTo>
                  <a:close/>
                </a:path>
                <a:path w="5376545" h="4356100">
                  <a:moveTo>
                    <a:pt x="1016373" y="4292600"/>
                  </a:moveTo>
                  <a:lnTo>
                    <a:pt x="839812" y="4292600"/>
                  </a:lnTo>
                  <a:lnTo>
                    <a:pt x="786105" y="4280036"/>
                  </a:lnTo>
                  <a:lnTo>
                    <a:pt x="789380" y="4241589"/>
                  </a:lnTo>
                  <a:lnTo>
                    <a:pt x="829258" y="4244534"/>
                  </a:lnTo>
                  <a:lnTo>
                    <a:pt x="869510" y="4246611"/>
                  </a:lnTo>
                  <a:lnTo>
                    <a:pt x="910135" y="4247820"/>
                  </a:lnTo>
                  <a:lnTo>
                    <a:pt x="1014622" y="4248161"/>
                  </a:lnTo>
                  <a:lnTo>
                    <a:pt x="1016373" y="4292600"/>
                  </a:lnTo>
                  <a:close/>
                </a:path>
                <a:path w="5376545" h="4356100">
                  <a:moveTo>
                    <a:pt x="1014622" y="4248161"/>
                  </a:moveTo>
                  <a:lnTo>
                    <a:pt x="951133" y="4248161"/>
                  </a:lnTo>
                  <a:lnTo>
                    <a:pt x="983044" y="4247780"/>
                  </a:lnTo>
                  <a:lnTo>
                    <a:pt x="1014570" y="4246828"/>
                  </a:lnTo>
                  <a:lnTo>
                    <a:pt x="1014622" y="4248161"/>
                  </a:lnTo>
                  <a:close/>
                </a:path>
                <a:path w="5376545" h="4356100">
                  <a:moveTo>
                    <a:pt x="3639927" y="460079"/>
                  </a:moveTo>
                  <a:lnTo>
                    <a:pt x="3604115" y="419058"/>
                  </a:lnTo>
                  <a:lnTo>
                    <a:pt x="3565932" y="379976"/>
                  </a:lnTo>
                  <a:lnTo>
                    <a:pt x="3525377" y="342833"/>
                  </a:lnTo>
                  <a:lnTo>
                    <a:pt x="3482450" y="307627"/>
                  </a:lnTo>
                  <a:lnTo>
                    <a:pt x="3503575" y="280408"/>
                  </a:lnTo>
                  <a:lnTo>
                    <a:pt x="3519743" y="292100"/>
                  </a:lnTo>
                  <a:lnTo>
                    <a:pt x="3553398" y="317500"/>
                  </a:lnTo>
                  <a:lnTo>
                    <a:pt x="3585588" y="355600"/>
                  </a:lnTo>
                  <a:lnTo>
                    <a:pt x="3616318" y="381000"/>
                  </a:lnTo>
                  <a:lnTo>
                    <a:pt x="3645593" y="419100"/>
                  </a:lnTo>
                  <a:lnTo>
                    <a:pt x="3666490" y="438175"/>
                  </a:lnTo>
                  <a:lnTo>
                    <a:pt x="3639927" y="460079"/>
                  </a:lnTo>
                  <a:close/>
                </a:path>
                <a:path w="5376545" h="4356100">
                  <a:moveTo>
                    <a:pt x="3775715" y="677096"/>
                  </a:moveTo>
                  <a:lnTo>
                    <a:pt x="3750964" y="627084"/>
                  </a:lnTo>
                  <a:lnTo>
                    <a:pt x="3723874" y="579026"/>
                  </a:lnTo>
                  <a:lnTo>
                    <a:pt x="3694446" y="532920"/>
                  </a:lnTo>
                  <a:lnTo>
                    <a:pt x="3662682" y="488767"/>
                  </a:lnTo>
                  <a:lnTo>
                    <a:pt x="3689764" y="468106"/>
                  </a:lnTo>
                  <a:lnTo>
                    <a:pt x="3699798" y="482600"/>
                  </a:lnTo>
                  <a:lnTo>
                    <a:pt x="3724739" y="520700"/>
                  </a:lnTo>
                  <a:lnTo>
                    <a:pt x="3748244" y="546100"/>
                  </a:lnTo>
                  <a:lnTo>
                    <a:pt x="3770319" y="584200"/>
                  </a:lnTo>
                  <a:lnTo>
                    <a:pt x="3790969" y="622300"/>
                  </a:lnTo>
                  <a:lnTo>
                    <a:pt x="3806348" y="662927"/>
                  </a:lnTo>
                  <a:lnTo>
                    <a:pt x="3775715" y="677096"/>
                  </a:lnTo>
                  <a:close/>
                </a:path>
                <a:path w="5376545" h="4356100">
                  <a:moveTo>
                    <a:pt x="3803204" y="740833"/>
                  </a:moveTo>
                  <a:lnTo>
                    <a:pt x="3790736" y="711069"/>
                  </a:lnTo>
                  <a:lnTo>
                    <a:pt x="3821856" y="698032"/>
                  </a:lnTo>
                  <a:lnTo>
                    <a:pt x="3828013" y="711200"/>
                  </a:lnTo>
                  <a:lnTo>
                    <a:pt x="4051224" y="711200"/>
                  </a:lnTo>
                  <a:lnTo>
                    <a:pt x="4049308" y="736842"/>
                  </a:lnTo>
                  <a:lnTo>
                    <a:pt x="3940127" y="736842"/>
                  </a:lnTo>
                  <a:lnTo>
                    <a:pt x="3885238" y="737219"/>
                  </a:lnTo>
                  <a:lnTo>
                    <a:pt x="3830036" y="739364"/>
                  </a:lnTo>
                  <a:lnTo>
                    <a:pt x="3803204" y="740833"/>
                  </a:lnTo>
                  <a:close/>
                </a:path>
                <a:path w="5376545" h="4356100">
                  <a:moveTo>
                    <a:pt x="4048968" y="741390"/>
                  </a:moveTo>
                  <a:lnTo>
                    <a:pt x="3994704" y="738232"/>
                  </a:lnTo>
                  <a:lnTo>
                    <a:pt x="3940127" y="736842"/>
                  </a:lnTo>
                  <a:lnTo>
                    <a:pt x="4049308" y="736842"/>
                  </a:lnTo>
                  <a:lnTo>
                    <a:pt x="4048968" y="741390"/>
                  </a:lnTo>
                  <a:close/>
                </a:path>
                <a:path w="5376545" h="4356100">
                  <a:moveTo>
                    <a:pt x="4305791" y="781812"/>
                  </a:moveTo>
                  <a:lnTo>
                    <a:pt x="4251923" y="769660"/>
                  </a:lnTo>
                  <a:lnTo>
                    <a:pt x="4197377" y="759407"/>
                  </a:lnTo>
                  <a:lnTo>
                    <a:pt x="4142153" y="751056"/>
                  </a:lnTo>
                  <a:lnTo>
                    <a:pt x="4086249" y="744604"/>
                  </a:lnTo>
                  <a:lnTo>
                    <a:pt x="4089517" y="711200"/>
                  </a:lnTo>
                  <a:lnTo>
                    <a:pt x="4129136" y="711200"/>
                  </a:lnTo>
                  <a:lnTo>
                    <a:pt x="4224356" y="736600"/>
                  </a:lnTo>
                  <a:lnTo>
                    <a:pt x="4270866" y="736600"/>
                  </a:lnTo>
                  <a:lnTo>
                    <a:pt x="4313906" y="748656"/>
                  </a:lnTo>
                  <a:lnTo>
                    <a:pt x="4305791" y="781812"/>
                  </a:lnTo>
                  <a:close/>
                </a:path>
                <a:path w="5376545" h="4356100">
                  <a:moveTo>
                    <a:pt x="4551612" y="865907"/>
                  </a:moveTo>
                  <a:lnTo>
                    <a:pt x="4500865" y="844311"/>
                  </a:lnTo>
                  <a:lnTo>
                    <a:pt x="4448949" y="824637"/>
                  </a:lnTo>
                  <a:lnTo>
                    <a:pt x="4395866" y="806884"/>
                  </a:lnTo>
                  <a:lnTo>
                    <a:pt x="4341614" y="791052"/>
                  </a:lnTo>
                  <a:lnTo>
                    <a:pt x="4350344" y="758864"/>
                  </a:lnTo>
                  <a:lnTo>
                    <a:pt x="4361538" y="762000"/>
                  </a:lnTo>
                  <a:lnTo>
                    <a:pt x="4491229" y="800100"/>
                  </a:lnTo>
                  <a:lnTo>
                    <a:pt x="4532656" y="825500"/>
                  </a:lnTo>
                  <a:lnTo>
                    <a:pt x="4565188" y="835707"/>
                  </a:lnTo>
                  <a:lnTo>
                    <a:pt x="4551612" y="865907"/>
                  </a:lnTo>
                  <a:close/>
                </a:path>
                <a:path w="5376545" h="4356100">
                  <a:moveTo>
                    <a:pt x="4775392" y="995031"/>
                  </a:moveTo>
                  <a:lnTo>
                    <a:pt x="4730480" y="963904"/>
                  </a:lnTo>
                  <a:lnTo>
                    <a:pt x="4683780" y="934605"/>
                  </a:lnTo>
                  <a:lnTo>
                    <a:pt x="4635292" y="907132"/>
                  </a:lnTo>
                  <a:lnTo>
                    <a:pt x="4585016" y="881485"/>
                  </a:lnTo>
                  <a:lnTo>
                    <a:pt x="4598158" y="854293"/>
                  </a:lnTo>
                  <a:lnTo>
                    <a:pt x="4612628" y="863600"/>
                  </a:lnTo>
                  <a:lnTo>
                    <a:pt x="4651113" y="876300"/>
                  </a:lnTo>
                  <a:lnTo>
                    <a:pt x="4688558" y="901700"/>
                  </a:lnTo>
                  <a:lnTo>
                    <a:pt x="4724933" y="927100"/>
                  </a:lnTo>
                  <a:lnTo>
                    <a:pt x="4760209" y="939800"/>
                  </a:lnTo>
                  <a:lnTo>
                    <a:pt x="4794355" y="965200"/>
                  </a:lnTo>
                  <a:lnTo>
                    <a:pt x="4796119" y="966557"/>
                  </a:lnTo>
                  <a:lnTo>
                    <a:pt x="4775392" y="995031"/>
                  </a:lnTo>
                  <a:close/>
                </a:path>
                <a:path w="5376545" h="4356100">
                  <a:moveTo>
                    <a:pt x="4963797" y="1169500"/>
                  </a:moveTo>
                  <a:lnTo>
                    <a:pt x="4927892" y="1129054"/>
                  </a:lnTo>
                  <a:lnTo>
                    <a:pt x="4889444" y="1090198"/>
                  </a:lnTo>
                  <a:lnTo>
                    <a:pt x="4848450" y="1052934"/>
                  </a:lnTo>
                  <a:lnTo>
                    <a:pt x="4804910" y="1017262"/>
                  </a:lnTo>
                  <a:lnTo>
                    <a:pt x="4826296" y="989793"/>
                  </a:lnTo>
                  <a:lnTo>
                    <a:pt x="4859142" y="1016000"/>
                  </a:lnTo>
                  <a:lnTo>
                    <a:pt x="4889723" y="1041400"/>
                  </a:lnTo>
                  <a:lnTo>
                    <a:pt x="4919056" y="1066800"/>
                  </a:lnTo>
                  <a:lnTo>
                    <a:pt x="4947111" y="1104900"/>
                  </a:lnTo>
                  <a:lnTo>
                    <a:pt x="4973859" y="1130300"/>
                  </a:lnTo>
                  <a:lnTo>
                    <a:pt x="4990574" y="1147007"/>
                  </a:lnTo>
                  <a:lnTo>
                    <a:pt x="4963797" y="1169500"/>
                  </a:lnTo>
                  <a:close/>
                </a:path>
                <a:path w="5376545" h="4356100">
                  <a:moveTo>
                    <a:pt x="5098595" y="1385660"/>
                  </a:moveTo>
                  <a:lnTo>
                    <a:pt x="5075670" y="1337029"/>
                  </a:lnTo>
                  <a:lnTo>
                    <a:pt x="5049417" y="1289563"/>
                  </a:lnTo>
                  <a:lnTo>
                    <a:pt x="5019835" y="1243260"/>
                  </a:lnTo>
                  <a:lnTo>
                    <a:pt x="4986924" y="1198123"/>
                  </a:lnTo>
                  <a:lnTo>
                    <a:pt x="5013182" y="1177743"/>
                  </a:lnTo>
                  <a:lnTo>
                    <a:pt x="5023315" y="1193800"/>
                  </a:lnTo>
                  <a:lnTo>
                    <a:pt x="5045963" y="1219200"/>
                  </a:lnTo>
                  <a:lnTo>
                    <a:pt x="5067185" y="1257300"/>
                  </a:lnTo>
                  <a:lnTo>
                    <a:pt x="5086951" y="1282700"/>
                  </a:lnTo>
                  <a:lnTo>
                    <a:pt x="5105232" y="1320800"/>
                  </a:lnTo>
                  <a:lnTo>
                    <a:pt x="5121997" y="1346200"/>
                  </a:lnTo>
                  <a:lnTo>
                    <a:pt x="5131998" y="1371233"/>
                  </a:lnTo>
                  <a:lnTo>
                    <a:pt x="5098595" y="1385660"/>
                  </a:lnTo>
                  <a:close/>
                </a:path>
                <a:path w="5376545" h="4356100">
                  <a:moveTo>
                    <a:pt x="5159707" y="1630967"/>
                  </a:moveTo>
                  <a:lnTo>
                    <a:pt x="5153651" y="1577203"/>
                  </a:lnTo>
                  <a:lnTo>
                    <a:pt x="5143720" y="1524000"/>
                  </a:lnTo>
                  <a:lnTo>
                    <a:pt x="5129934" y="1471433"/>
                  </a:lnTo>
                  <a:lnTo>
                    <a:pt x="5112273" y="1419426"/>
                  </a:lnTo>
                  <a:lnTo>
                    <a:pt x="5145317" y="1406910"/>
                  </a:lnTo>
                  <a:lnTo>
                    <a:pt x="5150865" y="1422400"/>
                  </a:lnTo>
                  <a:lnTo>
                    <a:pt x="5162907" y="1460500"/>
                  </a:lnTo>
                  <a:lnTo>
                    <a:pt x="5173315" y="1485900"/>
                  </a:lnTo>
                  <a:lnTo>
                    <a:pt x="5182065" y="1524025"/>
                  </a:lnTo>
                  <a:lnTo>
                    <a:pt x="5189111" y="1562100"/>
                  </a:lnTo>
                  <a:lnTo>
                    <a:pt x="5194440" y="1600200"/>
                  </a:lnTo>
                  <a:lnTo>
                    <a:pt x="5197060" y="1628120"/>
                  </a:lnTo>
                  <a:lnTo>
                    <a:pt x="5159707" y="1630967"/>
                  </a:lnTo>
                  <a:close/>
                </a:path>
                <a:path w="5376545" h="4356100">
                  <a:moveTo>
                    <a:pt x="5174582" y="1892588"/>
                  </a:moveTo>
                  <a:lnTo>
                    <a:pt x="5136704" y="1882818"/>
                  </a:lnTo>
                  <a:lnTo>
                    <a:pt x="5148708" y="1828800"/>
                  </a:lnTo>
                  <a:lnTo>
                    <a:pt x="5156844" y="1774904"/>
                  </a:lnTo>
                  <a:lnTo>
                    <a:pt x="5161135" y="1720990"/>
                  </a:lnTo>
                  <a:lnTo>
                    <a:pt x="5161574" y="1667105"/>
                  </a:lnTo>
                  <a:lnTo>
                    <a:pt x="5199323" y="1666062"/>
                  </a:lnTo>
                  <a:lnTo>
                    <a:pt x="5199809" y="1676400"/>
                  </a:lnTo>
                  <a:lnTo>
                    <a:pt x="5199791" y="1714500"/>
                  </a:lnTo>
                  <a:lnTo>
                    <a:pt x="5197931" y="1752600"/>
                  </a:lnTo>
                  <a:lnTo>
                    <a:pt x="5194200" y="1790700"/>
                  </a:lnTo>
                  <a:lnTo>
                    <a:pt x="5188558" y="1828847"/>
                  </a:lnTo>
                  <a:lnTo>
                    <a:pt x="5181004" y="1866900"/>
                  </a:lnTo>
                  <a:lnTo>
                    <a:pt x="5174582" y="1892588"/>
                  </a:lnTo>
                  <a:close/>
                </a:path>
                <a:path w="5376545" h="4356100">
                  <a:moveTo>
                    <a:pt x="5044493" y="2164110"/>
                  </a:moveTo>
                  <a:lnTo>
                    <a:pt x="5024376" y="2142260"/>
                  </a:lnTo>
                  <a:lnTo>
                    <a:pt x="5038511" y="2117971"/>
                  </a:lnTo>
                  <a:lnTo>
                    <a:pt x="5065607" y="2068383"/>
                  </a:lnTo>
                  <a:lnTo>
                    <a:pt x="5089375" y="2018461"/>
                  </a:lnTo>
                  <a:lnTo>
                    <a:pt x="5109813" y="1968207"/>
                  </a:lnTo>
                  <a:lnTo>
                    <a:pt x="5126922" y="1917622"/>
                  </a:lnTo>
                  <a:lnTo>
                    <a:pt x="5164234" y="1928977"/>
                  </a:lnTo>
                  <a:lnTo>
                    <a:pt x="5159966" y="1943100"/>
                  </a:lnTo>
                  <a:lnTo>
                    <a:pt x="5146433" y="1981200"/>
                  </a:lnTo>
                  <a:lnTo>
                    <a:pt x="5130849" y="2019300"/>
                  </a:lnTo>
                  <a:lnTo>
                    <a:pt x="5113187" y="2070100"/>
                  </a:lnTo>
                  <a:lnTo>
                    <a:pt x="5093416" y="2108200"/>
                  </a:lnTo>
                  <a:lnTo>
                    <a:pt x="5082778" y="2126698"/>
                  </a:lnTo>
                  <a:lnTo>
                    <a:pt x="5071439" y="2137135"/>
                  </a:lnTo>
                  <a:lnTo>
                    <a:pt x="5072887" y="2137978"/>
                  </a:lnTo>
                  <a:lnTo>
                    <a:pt x="5044493" y="2164110"/>
                  </a:lnTo>
                  <a:close/>
                </a:path>
                <a:path w="5376545" h="4356100">
                  <a:moveTo>
                    <a:pt x="5075438" y="2139462"/>
                  </a:moveTo>
                  <a:lnTo>
                    <a:pt x="5072887" y="2137978"/>
                  </a:lnTo>
                  <a:lnTo>
                    <a:pt x="5080118" y="2131323"/>
                  </a:lnTo>
                  <a:lnTo>
                    <a:pt x="5075438" y="2139462"/>
                  </a:lnTo>
                  <a:close/>
                </a:path>
                <a:path w="5376545" h="4356100">
                  <a:moveTo>
                    <a:pt x="5204513" y="2368440"/>
                  </a:moveTo>
                  <a:lnTo>
                    <a:pt x="5175641" y="2325239"/>
                  </a:lnTo>
                  <a:lnTo>
                    <a:pt x="5143531" y="2281416"/>
                  </a:lnTo>
                  <a:lnTo>
                    <a:pt x="5108182" y="2236974"/>
                  </a:lnTo>
                  <a:lnTo>
                    <a:pt x="5069591" y="2191914"/>
                  </a:lnTo>
                  <a:lnTo>
                    <a:pt x="5092837" y="2171315"/>
                  </a:lnTo>
                  <a:lnTo>
                    <a:pt x="5103995" y="2184400"/>
                  </a:lnTo>
                  <a:lnTo>
                    <a:pt x="5135501" y="2222500"/>
                  </a:lnTo>
                  <a:lnTo>
                    <a:pt x="5165880" y="2247900"/>
                  </a:lnTo>
                  <a:lnTo>
                    <a:pt x="5194991" y="2298700"/>
                  </a:lnTo>
                  <a:lnTo>
                    <a:pt x="5222689" y="2336800"/>
                  </a:lnTo>
                  <a:lnTo>
                    <a:pt x="5232290" y="2350792"/>
                  </a:lnTo>
                  <a:lnTo>
                    <a:pt x="5204513" y="2368440"/>
                  </a:lnTo>
                  <a:close/>
                </a:path>
                <a:path w="5376545" h="4356100">
                  <a:moveTo>
                    <a:pt x="5312669" y="2599307"/>
                  </a:moveTo>
                  <a:lnTo>
                    <a:pt x="5295188" y="2548469"/>
                  </a:lnTo>
                  <a:lnTo>
                    <a:pt x="5274549" y="2498296"/>
                  </a:lnTo>
                  <a:lnTo>
                    <a:pt x="5250750" y="2448789"/>
                  </a:lnTo>
                  <a:lnTo>
                    <a:pt x="5223791" y="2399949"/>
                  </a:lnTo>
                  <a:lnTo>
                    <a:pt x="5253638" y="2382392"/>
                  </a:lnTo>
                  <a:lnTo>
                    <a:pt x="5273275" y="2413000"/>
                  </a:lnTo>
                  <a:lnTo>
                    <a:pt x="5295877" y="2463800"/>
                  </a:lnTo>
                  <a:lnTo>
                    <a:pt x="5316493" y="2501900"/>
                  </a:lnTo>
                  <a:lnTo>
                    <a:pt x="5334982" y="2552700"/>
                  </a:lnTo>
                  <a:lnTo>
                    <a:pt x="5346504" y="2588794"/>
                  </a:lnTo>
                  <a:lnTo>
                    <a:pt x="5312669" y="2599307"/>
                  </a:lnTo>
                  <a:close/>
                </a:path>
                <a:path w="5376545" h="4356100">
                  <a:moveTo>
                    <a:pt x="5338082" y="2701770"/>
                  </a:moveTo>
                  <a:lnTo>
                    <a:pt x="5335229" y="2687130"/>
                  </a:lnTo>
                  <a:lnTo>
                    <a:pt x="5331414" y="2669392"/>
                  </a:lnTo>
                  <a:lnTo>
                    <a:pt x="5327264" y="2651783"/>
                  </a:lnTo>
                  <a:lnTo>
                    <a:pt x="5322775" y="2634302"/>
                  </a:lnTo>
                  <a:lnTo>
                    <a:pt x="5357077" y="2625138"/>
                  </a:lnTo>
                  <a:lnTo>
                    <a:pt x="5365001" y="2654300"/>
                  </a:lnTo>
                  <a:lnTo>
                    <a:pt x="5374689" y="2698072"/>
                  </a:lnTo>
                  <a:lnTo>
                    <a:pt x="5338082" y="2698072"/>
                  </a:lnTo>
                  <a:lnTo>
                    <a:pt x="5338082" y="2701770"/>
                  </a:lnTo>
                  <a:close/>
                </a:path>
                <a:path w="5376545" h="4356100">
                  <a:moveTo>
                    <a:pt x="5376193" y="2704997"/>
                  </a:moveTo>
                  <a:lnTo>
                    <a:pt x="5338711" y="2704997"/>
                  </a:lnTo>
                  <a:lnTo>
                    <a:pt x="5374748" y="2698337"/>
                  </a:lnTo>
                  <a:lnTo>
                    <a:pt x="5376193" y="2704866"/>
                  </a:lnTo>
                  <a:lnTo>
                    <a:pt x="5376193" y="2704997"/>
                  </a:lnTo>
                  <a:close/>
                </a:path>
                <a:path w="5376545" h="4356100">
                  <a:moveTo>
                    <a:pt x="5376193" y="2852853"/>
                  </a:moveTo>
                  <a:lnTo>
                    <a:pt x="5338082" y="2852853"/>
                  </a:lnTo>
                  <a:lnTo>
                    <a:pt x="5338082" y="2701770"/>
                  </a:lnTo>
                  <a:lnTo>
                    <a:pt x="5338711" y="2704997"/>
                  </a:lnTo>
                  <a:lnTo>
                    <a:pt x="5376193" y="2704997"/>
                  </a:lnTo>
                  <a:lnTo>
                    <a:pt x="5376193" y="2852853"/>
                  </a:lnTo>
                  <a:close/>
                </a:path>
                <a:path w="5376545" h="4356100">
                  <a:moveTo>
                    <a:pt x="5376182" y="2897840"/>
                  </a:moveTo>
                  <a:lnTo>
                    <a:pt x="5338082" y="2897840"/>
                  </a:lnTo>
                  <a:lnTo>
                    <a:pt x="5338082" y="2893340"/>
                  </a:lnTo>
                  <a:lnTo>
                    <a:pt x="5338939" y="2889782"/>
                  </a:lnTo>
                  <a:lnTo>
                    <a:pt x="5376182" y="2897840"/>
                  </a:lnTo>
                  <a:close/>
                </a:path>
                <a:path w="5376545" h="4356100">
                  <a:moveTo>
                    <a:pt x="5338082" y="2893340"/>
                  </a:moveTo>
                  <a:lnTo>
                    <a:pt x="5338082" y="2890963"/>
                  </a:lnTo>
                  <a:lnTo>
                    <a:pt x="5338655" y="2890963"/>
                  </a:lnTo>
                  <a:lnTo>
                    <a:pt x="5338082" y="2893340"/>
                  </a:lnTo>
                  <a:close/>
                </a:path>
                <a:path w="5376545" h="4356100">
                  <a:moveTo>
                    <a:pt x="5376193" y="2897840"/>
                  </a:moveTo>
                  <a:lnTo>
                    <a:pt x="5344398" y="2890963"/>
                  </a:lnTo>
                  <a:lnTo>
                    <a:pt x="5376193" y="2890963"/>
                  </a:lnTo>
                  <a:lnTo>
                    <a:pt x="5376193" y="2897840"/>
                  </a:lnTo>
                  <a:close/>
                </a:path>
                <a:path w="5376545" h="4356100">
                  <a:moveTo>
                    <a:pt x="5309976" y="3109296"/>
                  </a:moveTo>
                  <a:lnTo>
                    <a:pt x="5274026" y="3093826"/>
                  </a:lnTo>
                  <a:lnTo>
                    <a:pt x="5293745" y="3044667"/>
                  </a:lnTo>
                  <a:lnTo>
                    <a:pt x="5311137" y="2994272"/>
                  </a:lnTo>
                  <a:lnTo>
                    <a:pt x="5326202" y="2942644"/>
                  </a:lnTo>
                  <a:lnTo>
                    <a:pt x="5338082" y="2893340"/>
                  </a:lnTo>
                  <a:lnTo>
                    <a:pt x="5338082" y="2897840"/>
                  </a:lnTo>
                  <a:lnTo>
                    <a:pt x="5376193" y="2897840"/>
                  </a:lnTo>
                  <a:lnTo>
                    <a:pt x="5376193" y="2908505"/>
                  </a:lnTo>
                  <a:lnTo>
                    <a:pt x="5366621" y="2946400"/>
                  </a:lnTo>
                  <a:lnTo>
                    <a:pt x="5355630" y="2984500"/>
                  </a:lnTo>
                  <a:lnTo>
                    <a:pt x="5343275" y="3022600"/>
                  </a:lnTo>
                  <a:lnTo>
                    <a:pt x="5329563" y="3060700"/>
                  </a:lnTo>
                  <a:lnTo>
                    <a:pt x="5314498" y="3098800"/>
                  </a:lnTo>
                  <a:lnTo>
                    <a:pt x="5309976" y="3109296"/>
                  </a:lnTo>
                  <a:close/>
                </a:path>
                <a:path w="5376545" h="4356100">
                  <a:moveTo>
                    <a:pt x="5178722" y="3341694"/>
                  </a:moveTo>
                  <a:lnTo>
                    <a:pt x="5144153" y="3314978"/>
                  </a:lnTo>
                  <a:lnTo>
                    <a:pt x="5176509" y="3270665"/>
                  </a:lnTo>
                  <a:lnTo>
                    <a:pt x="5206412" y="3224637"/>
                  </a:lnTo>
                  <a:lnTo>
                    <a:pt x="5233863" y="3176892"/>
                  </a:lnTo>
                  <a:lnTo>
                    <a:pt x="5258862" y="3127431"/>
                  </a:lnTo>
                  <a:lnTo>
                    <a:pt x="5294623" y="3144330"/>
                  </a:lnTo>
                  <a:lnTo>
                    <a:pt x="5280331" y="3175000"/>
                  </a:lnTo>
                  <a:lnTo>
                    <a:pt x="5261241" y="3213100"/>
                  </a:lnTo>
                  <a:lnTo>
                    <a:pt x="5240818" y="3251200"/>
                  </a:lnTo>
                  <a:lnTo>
                    <a:pt x="5219070" y="3276600"/>
                  </a:lnTo>
                  <a:lnTo>
                    <a:pt x="5196000" y="3314700"/>
                  </a:lnTo>
                  <a:lnTo>
                    <a:pt x="5178722" y="3341694"/>
                  </a:lnTo>
                  <a:close/>
                </a:path>
                <a:path w="5376545" h="4356100">
                  <a:moveTo>
                    <a:pt x="4986427" y="3526660"/>
                  </a:moveTo>
                  <a:lnTo>
                    <a:pt x="4962892" y="3496391"/>
                  </a:lnTo>
                  <a:lnTo>
                    <a:pt x="5005810" y="3461163"/>
                  </a:lnTo>
                  <a:lnTo>
                    <a:pt x="5046494" y="3423960"/>
                  </a:lnTo>
                  <a:lnTo>
                    <a:pt x="5084944" y="3384782"/>
                  </a:lnTo>
                  <a:lnTo>
                    <a:pt x="5121159" y="3343629"/>
                  </a:lnTo>
                  <a:lnTo>
                    <a:pt x="5153576" y="3370630"/>
                  </a:lnTo>
                  <a:lnTo>
                    <a:pt x="5145918" y="3378200"/>
                  </a:lnTo>
                  <a:lnTo>
                    <a:pt x="5118917" y="3416300"/>
                  </a:lnTo>
                  <a:lnTo>
                    <a:pt x="5090616" y="3441700"/>
                  </a:lnTo>
                  <a:lnTo>
                    <a:pt x="5061019" y="3467100"/>
                  </a:lnTo>
                  <a:lnTo>
                    <a:pt x="5030134" y="3492500"/>
                  </a:lnTo>
                  <a:lnTo>
                    <a:pt x="4997963" y="3517900"/>
                  </a:lnTo>
                  <a:lnTo>
                    <a:pt x="4986427" y="3526660"/>
                  </a:lnTo>
                  <a:close/>
                </a:path>
                <a:path w="5376545" h="4356100">
                  <a:moveTo>
                    <a:pt x="4760534" y="3668580"/>
                  </a:moveTo>
                  <a:lnTo>
                    <a:pt x="4742560" y="3629617"/>
                  </a:lnTo>
                  <a:lnTo>
                    <a:pt x="4793100" y="3604855"/>
                  </a:lnTo>
                  <a:lnTo>
                    <a:pt x="4841767" y="3578074"/>
                  </a:lnTo>
                  <a:lnTo>
                    <a:pt x="4888563" y="3549273"/>
                  </a:lnTo>
                  <a:lnTo>
                    <a:pt x="4933488" y="3518451"/>
                  </a:lnTo>
                  <a:lnTo>
                    <a:pt x="4955983" y="3549540"/>
                  </a:lnTo>
                  <a:lnTo>
                    <a:pt x="4893799" y="3594100"/>
                  </a:lnTo>
                  <a:lnTo>
                    <a:pt x="4856544" y="3619500"/>
                  </a:lnTo>
                  <a:lnTo>
                    <a:pt x="4818030" y="3644900"/>
                  </a:lnTo>
                  <a:lnTo>
                    <a:pt x="4778264" y="3657600"/>
                  </a:lnTo>
                  <a:lnTo>
                    <a:pt x="4760534" y="3668580"/>
                  </a:lnTo>
                  <a:close/>
                </a:path>
                <a:path w="5376545" h="4356100">
                  <a:moveTo>
                    <a:pt x="4509261" y="3760204"/>
                  </a:moveTo>
                  <a:lnTo>
                    <a:pt x="4498005" y="3714113"/>
                  </a:lnTo>
                  <a:lnTo>
                    <a:pt x="4552993" y="3699553"/>
                  </a:lnTo>
                  <a:lnTo>
                    <a:pt x="4606499" y="3683090"/>
                  </a:lnTo>
                  <a:lnTo>
                    <a:pt x="4658524" y="3664728"/>
                  </a:lnTo>
                  <a:lnTo>
                    <a:pt x="4709070" y="3644467"/>
                  </a:lnTo>
                  <a:lnTo>
                    <a:pt x="4726801" y="3686095"/>
                  </a:lnTo>
                  <a:lnTo>
                    <a:pt x="4651500" y="3708400"/>
                  </a:lnTo>
                  <a:lnTo>
                    <a:pt x="4606775" y="3733800"/>
                  </a:lnTo>
                  <a:lnTo>
                    <a:pt x="4560823" y="3746500"/>
                  </a:lnTo>
                  <a:lnTo>
                    <a:pt x="4509261" y="3760204"/>
                  </a:lnTo>
                  <a:close/>
                </a:path>
                <a:path w="5376545" h="4356100">
                  <a:moveTo>
                    <a:pt x="4312844" y="3797300"/>
                  </a:moveTo>
                  <a:lnTo>
                    <a:pt x="4244133" y="3797300"/>
                  </a:lnTo>
                  <a:lnTo>
                    <a:pt x="4240649" y="3755157"/>
                  </a:lnTo>
                  <a:lnTo>
                    <a:pt x="4297708" y="3749538"/>
                  </a:lnTo>
                  <a:lnTo>
                    <a:pt x="4353627" y="3742211"/>
                  </a:lnTo>
                  <a:lnTo>
                    <a:pt x="4408404" y="3733175"/>
                  </a:lnTo>
                  <a:lnTo>
                    <a:pt x="4462039" y="3722429"/>
                  </a:lnTo>
                  <a:lnTo>
                    <a:pt x="4472433" y="3769993"/>
                  </a:lnTo>
                  <a:lnTo>
                    <a:pt x="4465259" y="3771900"/>
                  </a:lnTo>
                  <a:lnTo>
                    <a:pt x="4415658" y="3771900"/>
                  </a:lnTo>
                  <a:lnTo>
                    <a:pt x="4312844" y="3797300"/>
                  </a:lnTo>
                  <a:close/>
                </a:path>
                <a:path w="5376545" h="4356100">
                  <a:moveTo>
                    <a:pt x="4204117" y="3761706"/>
                  </a:moveTo>
                  <a:lnTo>
                    <a:pt x="4093167" y="3761706"/>
                  </a:lnTo>
                  <a:lnTo>
                    <a:pt x="4148958" y="3760523"/>
                  </a:lnTo>
                  <a:lnTo>
                    <a:pt x="4203873" y="3757843"/>
                  </a:lnTo>
                  <a:lnTo>
                    <a:pt x="4204117" y="3761706"/>
                  </a:lnTo>
                  <a:close/>
                </a:path>
                <a:path w="5376545" h="4356100">
                  <a:moveTo>
                    <a:pt x="4149672" y="3810000"/>
                  </a:moveTo>
                  <a:lnTo>
                    <a:pt x="3976726" y="3810000"/>
                  </a:lnTo>
                  <a:lnTo>
                    <a:pt x="3978960" y="3759576"/>
                  </a:lnTo>
                  <a:lnTo>
                    <a:pt x="4036501" y="3761391"/>
                  </a:lnTo>
                  <a:lnTo>
                    <a:pt x="4204117" y="3761706"/>
                  </a:lnTo>
                  <a:lnTo>
                    <a:pt x="4206359" y="3797300"/>
                  </a:lnTo>
                  <a:lnTo>
                    <a:pt x="4205249" y="3797300"/>
                  </a:lnTo>
                  <a:lnTo>
                    <a:pt x="4149672" y="3810000"/>
                  </a:lnTo>
                  <a:close/>
                </a:path>
                <a:path w="5376545" h="4356100">
                  <a:moveTo>
                    <a:pt x="3744137" y="3846557"/>
                  </a:moveTo>
                  <a:lnTo>
                    <a:pt x="3712507" y="3819593"/>
                  </a:lnTo>
                  <a:lnTo>
                    <a:pt x="3725005" y="3804736"/>
                  </a:lnTo>
                  <a:lnTo>
                    <a:pt x="3737310" y="3789712"/>
                  </a:lnTo>
                  <a:lnTo>
                    <a:pt x="3749422" y="3774522"/>
                  </a:lnTo>
                  <a:lnTo>
                    <a:pt x="3761342" y="3759167"/>
                  </a:lnTo>
                  <a:lnTo>
                    <a:pt x="3774543" y="3741936"/>
                  </a:lnTo>
                  <a:lnTo>
                    <a:pt x="3832881" y="3748622"/>
                  </a:lnTo>
                  <a:lnTo>
                    <a:pt x="3869378" y="3752179"/>
                  </a:lnTo>
                  <a:lnTo>
                    <a:pt x="3905580" y="3755176"/>
                  </a:lnTo>
                  <a:lnTo>
                    <a:pt x="3941488" y="3757614"/>
                  </a:lnTo>
                  <a:lnTo>
                    <a:pt x="3939996" y="3782341"/>
                  </a:lnTo>
                  <a:lnTo>
                    <a:pt x="3791584" y="3782341"/>
                  </a:lnTo>
                  <a:lnTo>
                    <a:pt x="3791244" y="3785200"/>
                  </a:lnTo>
                  <a:lnTo>
                    <a:pt x="3767727" y="3822700"/>
                  </a:lnTo>
                  <a:lnTo>
                    <a:pt x="3744137" y="3846557"/>
                  </a:lnTo>
                  <a:close/>
                </a:path>
                <a:path w="5376545" h="4356100">
                  <a:moveTo>
                    <a:pt x="3938798" y="3802184"/>
                  </a:moveTo>
                  <a:lnTo>
                    <a:pt x="3915619" y="3797300"/>
                  </a:lnTo>
                  <a:lnTo>
                    <a:pt x="3854196" y="3797300"/>
                  </a:lnTo>
                  <a:lnTo>
                    <a:pt x="3795584" y="3785404"/>
                  </a:lnTo>
                  <a:lnTo>
                    <a:pt x="3791584" y="3782341"/>
                  </a:lnTo>
                  <a:lnTo>
                    <a:pt x="3939996" y="3782341"/>
                  </a:lnTo>
                  <a:lnTo>
                    <a:pt x="3938798" y="3802184"/>
                  </a:lnTo>
                  <a:close/>
                </a:path>
                <a:path w="5376545" h="4356100">
                  <a:moveTo>
                    <a:pt x="3553883" y="4034714"/>
                  </a:moveTo>
                  <a:lnTo>
                    <a:pt x="3526913" y="4001749"/>
                  </a:lnTo>
                  <a:lnTo>
                    <a:pt x="3569123" y="3965831"/>
                  </a:lnTo>
                  <a:lnTo>
                    <a:pt x="3610001" y="3928214"/>
                  </a:lnTo>
                  <a:lnTo>
                    <a:pt x="3649547" y="3888900"/>
                  </a:lnTo>
                  <a:lnTo>
                    <a:pt x="3687761" y="3847892"/>
                  </a:lnTo>
                  <a:lnTo>
                    <a:pt x="3716285" y="3873480"/>
                  </a:lnTo>
                  <a:lnTo>
                    <a:pt x="3688675" y="3911600"/>
                  </a:lnTo>
                  <a:lnTo>
                    <a:pt x="3659832" y="3937000"/>
                  </a:lnTo>
                  <a:lnTo>
                    <a:pt x="3629724" y="3962400"/>
                  </a:lnTo>
                  <a:lnTo>
                    <a:pt x="3598340" y="4000500"/>
                  </a:lnTo>
                  <a:lnTo>
                    <a:pt x="3565671" y="4025900"/>
                  </a:lnTo>
                  <a:lnTo>
                    <a:pt x="3553883" y="4034714"/>
                  </a:lnTo>
                  <a:close/>
                </a:path>
                <a:path w="5376545" h="4356100">
                  <a:moveTo>
                    <a:pt x="1319627" y="4246474"/>
                  </a:moveTo>
                  <a:lnTo>
                    <a:pt x="1309797" y="4206318"/>
                  </a:lnTo>
                  <a:lnTo>
                    <a:pt x="1362381" y="4192330"/>
                  </a:lnTo>
                  <a:lnTo>
                    <a:pt x="1414920" y="4176128"/>
                  </a:lnTo>
                  <a:lnTo>
                    <a:pt x="1467416" y="4157712"/>
                  </a:lnTo>
                  <a:lnTo>
                    <a:pt x="1519871" y="4137081"/>
                  </a:lnTo>
                  <a:lnTo>
                    <a:pt x="1535446" y="4174645"/>
                  </a:lnTo>
                  <a:lnTo>
                    <a:pt x="1523004" y="4178300"/>
                  </a:lnTo>
                  <a:lnTo>
                    <a:pt x="1478727" y="4203700"/>
                  </a:lnTo>
                  <a:lnTo>
                    <a:pt x="1386551" y="4229100"/>
                  </a:lnTo>
                  <a:lnTo>
                    <a:pt x="1319627" y="4246474"/>
                  </a:lnTo>
                  <a:close/>
                </a:path>
                <a:path w="5376545" h="4356100">
                  <a:moveTo>
                    <a:pt x="747489" y="4279900"/>
                  </a:moveTo>
                  <a:lnTo>
                    <a:pt x="679907" y="4279900"/>
                  </a:lnTo>
                  <a:lnTo>
                    <a:pt x="529211" y="4241800"/>
                  </a:lnTo>
                  <a:lnTo>
                    <a:pt x="522337" y="4239941"/>
                  </a:lnTo>
                  <a:lnTo>
                    <a:pt x="532500" y="4199374"/>
                  </a:lnTo>
                  <a:lnTo>
                    <a:pt x="585860" y="4211717"/>
                  </a:lnTo>
                  <a:lnTo>
                    <a:pt x="640225" y="4222270"/>
                  </a:lnTo>
                  <a:lnTo>
                    <a:pt x="695594" y="4231033"/>
                  </a:lnTo>
                  <a:lnTo>
                    <a:pt x="751966" y="4238008"/>
                  </a:lnTo>
                  <a:lnTo>
                    <a:pt x="747489" y="4279900"/>
                  </a:lnTo>
                  <a:close/>
                </a:path>
                <a:path w="5376545" h="4356100">
                  <a:moveTo>
                    <a:pt x="485226" y="4229906"/>
                  </a:moveTo>
                  <a:lnTo>
                    <a:pt x="388308" y="4203700"/>
                  </a:lnTo>
                  <a:lnTo>
                    <a:pt x="343618" y="4191000"/>
                  </a:lnTo>
                  <a:lnTo>
                    <a:pt x="300103" y="4165600"/>
                  </a:lnTo>
                  <a:lnTo>
                    <a:pt x="268132" y="4156005"/>
                  </a:lnTo>
                  <a:lnTo>
                    <a:pt x="287898" y="4113497"/>
                  </a:lnTo>
                  <a:lnTo>
                    <a:pt x="337874" y="4135446"/>
                  </a:lnTo>
                  <a:lnTo>
                    <a:pt x="389275" y="4155485"/>
                  </a:lnTo>
                  <a:lnTo>
                    <a:pt x="442101" y="4173614"/>
                  </a:lnTo>
                  <a:lnTo>
                    <a:pt x="496353" y="4189830"/>
                  </a:lnTo>
                  <a:lnTo>
                    <a:pt x="485226" y="4229906"/>
                  </a:lnTo>
                  <a:close/>
                </a:path>
                <a:path w="5376545" h="4356100">
                  <a:moveTo>
                    <a:pt x="234102" y="4138265"/>
                  </a:moveTo>
                  <a:lnTo>
                    <a:pt x="216683" y="4127500"/>
                  </a:lnTo>
                  <a:lnTo>
                    <a:pt x="176822" y="4102100"/>
                  </a:lnTo>
                  <a:lnTo>
                    <a:pt x="138223" y="4076700"/>
                  </a:lnTo>
                  <a:lnTo>
                    <a:pt x="100908" y="4064000"/>
                  </a:lnTo>
                  <a:lnTo>
                    <a:pt x="64897" y="4038600"/>
                  </a:lnTo>
                  <a:lnTo>
                    <a:pt x="41834" y="4013266"/>
                  </a:lnTo>
                  <a:lnTo>
                    <a:pt x="67385" y="3980204"/>
                  </a:lnTo>
                  <a:lnTo>
                    <a:pt x="111286" y="4012415"/>
                  </a:lnTo>
                  <a:lnTo>
                    <a:pt x="157123" y="4042685"/>
                  </a:lnTo>
                  <a:lnTo>
                    <a:pt x="204894" y="4071016"/>
                  </a:lnTo>
                  <a:lnTo>
                    <a:pt x="254599" y="4097409"/>
                  </a:lnTo>
                  <a:lnTo>
                    <a:pt x="234102" y="4138265"/>
                  </a:lnTo>
                  <a:close/>
                </a:path>
                <a:path w="5376545" h="4356100">
                  <a:moveTo>
                    <a:pt x="13598" y="3987841"/>
                  </a:moveTo>
                  <a:lnTo>
                    <a:pt x="0" y="3977479"/>
                  </a:lnTo>
                  <a:lnTo>
                    <a:pt x="0" y="3923387"/>
                  </a:lnTo>
                  <a:lnTo>
                    <a:pt x="38857" y="3957372"/>
                  </a:lnTo>
                  <a:lnTo>
                    <a:pt x="13598" y="3987841"/>
                  </a:lnTo>
                  <a:close/>
                </a:path>
                <a:path w="5376545" h="4356100">
                  <a:moveTo>
                    <a:pt x="0" y="638603"/>
                  </a:moveTo>
                  <a:lnTo>
                    <a:pt x="0" y="597965"/>
                  </a:lnTo>
                  <a:lnTo>
                    <a:pt x="16790" y="584200"/>
                  </a:lnTo>
                  <a:lnTo>
                    <a:pt x="48919" y="558800"/>
                  </a:lnTo>
                  <a:lnTo>
                    <a:pt x="82152" y="533400"/>
                  </a:lnTo>
                  <a:lnTo>
                    <a:pt x="116448" y="508000"/>
                  </a:lnTo>
                  <a:lnTo>
                    <a:pt x="147664" y="485550"/>
                  </a:lnTo>
                  <a:lnTo>
                    <a:pt x="165911" y="515142"/>
                  </a:lnTo>
                  <a:lnTo>
                    <a:pt x="118225" y="546050"/>
                  </a:lnTo>
                  <a:lnTo>
                    <a:pt x="72821" y="578552"/>
                  </a:lnTo>
                  <a:lnTo>
                    <a:pt x="29700" y="612647"/>
                  </a:lnTo>
                  <a:lnTo>
                    <a:pt x="0" y="638603"/>
                  </a:lnTo>
                  <a:close/>
                </a:path>
                <a:path w="5376545" h="4356100">
                  <a:moveTo>
                    <a:pt x="197449" y="496312"/>
                  </a:moveTo>
                  <a:lnTo>
                    <a:pt x="183173" y="471611"/>
                  </a:lnTo>
                  <a:lnTo>
                    <a:pt x="188101" y="469875"/>
                  </a:lnTo>
                  <a:lnTo>
                    <a:pt x="225302" y="444500"/>
                  </a:lnTo>
                  <a:lnTo>
                    <a:pt x="263436" y="419100"/>
                  </a:lnTo>
                  <a:lnTo>
                    <a:pt x="342229" y="393700"/>
                  </a:lnTo>
                  <a:lnTo>
                    <a:pt x="382805" y="368300"/>
                  </a:lnTo>
                  <a:lnTo>
                    <a:pt x="385562" y="367472"/>
                  </a:lnTo>
                  <a:lnTo>
                    <a:pt x="398378" y="400979"/>
                  </a:lnTo>
                  <a:lnTo>
                    <a:pt x="345899" y="422209"/>
                  </a:lnTo>
                  <a:lnTo>
                    <a:pt x="294917" y="445174"/>
                  </a:lnTo>
                  <a:lnTo>
                    <a:pt x="245389" y="469900"/>
                  </a:lnTo>
                  <a:lnTo>
                    <a:pt x="197449" y="496312"/>
                  </a:lnTo>
                  <a:close/>
                </a:path>
                <a:path w="5376545" h="4356100">
                  <a:moveTo>
                    <a:pt x="433554" y="388024"/>
                  </a:moveTo>
                  <a:lnTo>
                    <a:pt x="422361" y="356423"/>
                  </a:lnTo>
                  <a:lnTo>
                    <a:pt x="552001" y="317500"/>
                  </a:lnTo>
                  <a:lnTo>
                    <a:pt x="640152" y="292100"/>
                  </a:lnTo>
                  <a:lnTo>
                    <a:pt x="640977" y="292100"/>
                  </a:lnTo>
                  <a:lnTo>
                    <a:pt x="648381" y="328828"/>
                  </a:lnTo>
                  <a:lnTo>
                    <a:pt x="593421" y="340902"/>
                  </a:lnTo>
                  <a:lnTo>
                    <a:pt x="539296" y="354793"/>
                  </a:lnTo>
                  <a:lnTo>
                    <a:pt x="486007" y="370501"/>
                  </a:lnTo>
                  <a:lnTo>
                    <a:pt x="433554" y="388024"/>
                  </a:lnTo>
                  <a:close/>
                </a:path>
                <a:path w="5376545" h="4356100">
                  <a:moveTo>
                    <a:pt x="684976" y="321883"/>
                  </a:moveTo>
                  <a:lnTo>
                    <a:pt x="679678" y="292100"/>
                  </a:lnTo>
                  <a:lnTo>
                    <a:pt x="684971" y="292100"/>
                  </a:lnTo>
                  <a:lnTo>
                    <a:pt x="730229" y="279400"/>
                  </a:lnTo>
                  <a:lnTo>
                    <a:pt x="775886" y="279400"/>
                  </a:lnTo>
                  <a:lnTo>
                    <a:pt x="821899" y="266700"/>
                  </a:lnTo>
                  <a:lnTo>
                    <a:pt x="906104" y="266700"/>
                  </a:lnTo>
                  <a:lnTo>
                    <a:pt x="907375" y="297686"/>
                  </a:lnTo>
                  <a:lnTo>
                    <a:pt x="851347" y="300928"/>
                  </a:lnTo>
                  <a:lnTo>
                    <a:pt x="795604" y="306041"/>
                  </a:lnTo>
                  <a:lnTo>
                    <a:pt x="740147" y="313026"/>
                  </a:lnTo>
                  <a:lnTo>
                    <a:pt x="684976" y="321883"/>
                  </a:lnTo>
                  <a:close/>
                </a:path>
                <a:path w="5376545" h="4356100">
                  <a:moveTo>
                    <a:pt x="944428" y="296578"/>
                  </a:moveTo>
                  <a:lnTo>
                    <a:pt x="943867" y="266700"/>
                  </a:lnTo>
                  <a:lnTo>
                    <a:pt x="1103143" y="266700"/>
                  </a:lnTo>
                  <a:lnTo>
                    <a:pt x="1150489" y="279400"/>
                  </a:lnTo>
                  <a:lnTo>
                    <a:pt x="1170780" y="279400"/>
                  </a:lnTo>
                  <a:lnTo>
                    <a:pt x="1168785" y="296465"/>
                  </a:lnTo>
                  <a:lnTo>
                    <a:pt x="1000465" y="296465"/>
                  </a:lnTo>
                  <a:lnTo>
                    <a:pt x="944428" y="296578"/>
                  </a:lnTo>
                  <a:close/>
                </a:path>
                <a:path w="5376545" h="4356100">
                  <a:moveTo>
                    <a:pt x="1167503" y="307426"/>
                  </a:moveTo>
                  <a:lnTo>
                    <a:pt x="1112001" y="301890"/>
                  </a:lnTo>
                  <a:lnTo>
                    <a:pt x="1056323" y="298236"/>
                  </a:lnTo>
                  <a:lnTo>
                    <a:pt x="1000465" y="296465"/>
                  </a:lnTo>
                  <a:lnTo>
                    <a:pt x="1168785" y="296465"/>
                  </a:lnTo>
                  <a:lnTo>
                    <a:pt x="1167503" y="307426"/>
                  </a:lnTo>
                  <a:close/>
                </a:path>
                <a:path w="5376545" h="4356100">
                  <a:moveTo>
                    <a:pt x="1422888" y="358419"/>
                  </a:moveTo>
                  <a:lnTo>
                    <a:pt x="1369149" y="344049"/>
                  </a:lnTo>
                  <a:lnTo>
                    <a:pt x="1314844" y="331554"/>
                  </a:lnTo>
                  <a:lnTo>
                    <a:pt x="1259974" y="320933"/>
                  </a:lnTo>
                  <a:lnTo>
                    <a:pt x="1204536" y="312186"/>
                  </a:lnTo>
                  <a:lnTo>
                    <a:pt x="1208725" y="282314"/>
                  </a:lnTo>
                  <a:lnTo>
                    <a:pt x="1245214" y="292100"/>
                  </a:lnTo>
                  <a:lnTo>
                    <a:pt x="1292508" y="292100"/>
                  </a:lnTo>
                  <a:lnTo>
                    <a:pt x="1431113" y="329691"/>
                  </a:lnTo>
                  <a:lnTo>
                    <a:pt x="1422888" y="358419"/>
                  </a:lnTo>
                  <a:close/>
                </a:path>
                <a:path w="5376545" h="4356100">
                  <a:moveTo>
                    <a:pt x="1618394" y="381000"/>
                  </a:moveTo>
                  <a:lnTo>
                    <a:pt x="1572710" y="381000"/>
                  </a:lnTo>
                  <a:lnTo>
                    <a:pt x="1604507" y="355600"/>
                  </a:lnTo>
                  <a:lnTo>
                    <a:pt x="1637631" y="330200"/>
                  </a:lnTo>
                  <a:lnTo>
                    <a:pt x="1672114" y="304800"/>
                  </a:lnTo>
                  <a:lnTo>
                    <a:pt x="1673257" y="303990"/>
                  </a:lnTo>
                  <a:lnTo>
                    <a:pt x="1689835" y="326905"/>
                  </a:lnTo>
                  <a:lnTo>
                    <a:pt x="1666840" y="343796"/>
                  </a:lnTo>
                  <a:lnTo>
                    <a:pt x="1643645" y="361333"/>
                  </a:lnTo>
                  <a:lnTo>
                    <a:pt x="1620252" y="379517"/>
                  </a:lnTo>
                  <a:lnTo>
                    <a:pt x="1618394" y="381000"/>
                  </a:lnTo>
                  <a:close/>
                </a:path>
                <a:path w="5376545" h="4356100">
                  <a:moveTo>
                    <a:pt x="1579479" y="412241"/>
                  </a:moveTo>
                  <a:lnTo>
                    <a:pt x="1534047" y="394801"/>
                  </a:lnTo>
                  <a:lnTo>
                    <a:pt x="1509022" y="385797"/>
                  </a:lnTo>
                  <a:lnTo>
                    <a:pt x="1483812" y="377212"/>
                  </a:lnTo>
                  <a:lnTo>
                    <a:pt x="1458416" y="369048"/>
                  </a:lnTo>
                  <a:lnTo>
                    <a:pt x="1467612" y="339590"/>
                  </a:lnTo>
                  <a:lnTo>
                    <a:pt x="1526642" y="355600"/>
                  </a:lnTo>
                  <a:lnTo>
                    <a:pt x="1572710" y="381000"/>
                  </a:lnTo>
                  <a:lnTo>
                    <a:pt x="1618394" y="381000"/>
                  </a:lnTo>
                  <a:lnTo>
                    <a:pt x="1596662" y="398347"/>
                  </a:lnTo>
                  <a:lnTo>
                    <a:pt x="1579479" y="412241"/>
                  </a:lnTo>
                  <a:close/>
                </a:path>
                <a:path w="5376545" h="4356100">
                  <a:moveTo>
                    <a:pt x="2982225" y="75785"/>
                  </a:moveTo>
                  <a:lnTo>
                    <a:pt x="2929333" y="63136"/>
                  </a:lnTo>
                  <a:lnTo>
                    <a:pt x="2874943" y="51691"/>
                  </a:lnTo>
                  <a:lnTo>
                    <a:pt x="2819056" y="41450"/>
                  </a:lnTo>
                  <a:lnTo>
                    <a:pt x="2761674" y="32415"/>
                  </a:lnTo>
                  <a:lnTo>
                    <a:pt x="2766374" y="0"/>
                  </a:lnTo>
                  <a:lnTo>
                    <a:pt x="2777993" y="0"/>
                  </a:lnTo>
                  <a:lnTo>
                    <a:pt x="2946669" y="38100"/>
                  </a:lnTo>
                  <a:lnTo>
                    <a:pt x="2989182" y="48406"/>
                  </a:lnTo>
                  <a:lnTo>
                    <a:pt x="2982225" y="75785"/>
                  </a:lnTo>
                  <a:close/>
                </a:path>
                <a:path w="5376545" h="4356100">
                  <a:moveTo>
                    <a:pt x="3228361" y="158907"/>
                  </a:moveTo>
                  <a:lnTo>
                    <a:pt x="3178607" y="138352"/>
                  </a:lnTo>
                  <a:lnTo>
                    <a:pt x="3127042" y="119249"/>
                  </a:lnTo>
                  <a:lnTo>
                    <a:pt x="3073669" y="101596"/>
                  </a:lnTo>
                  <a:lnTo>
                    <a:pt x="3018487" y="85394"/>
                  </a:lnTo>
                  <a:lnTo>
                    <a:pt x="3026219" y="57385"/>
                  </a:lnTo>
                  <a:lnTo>
                    <a:pt x="3051440" y="63500"/>
                  </a:lnTo>
                  <a:lnTo>
                    <a:pt x="3150112" y="88900"/>
                  </a:lnTo>
                  <a:lnTo>
                    <a:pt x="3197174" y="114300"/>
                  </a:lnTo>
                  <a:lnTo>
                    <a:pt x="3242311" y="126884"/>
                  </a:lnTo>
                  <a:lnTo>
                    <a:pt x="3228361" y="158907"/>
                  </a:lnTo>
                  <a:close/>
                </a:path>
                <a:path w="5376545" h="4356100">
                  <a:moveTo>
                    <a:pt x="3452960" y="285557"/>
                  </a:moveTo>
                  <a:lnTo>
                    <a:pt x="3408309" y="254986"/>
                  </a:lnTo>
                  <a:lnTo>
                    <a:pt x="3361479" y="226165"/>
                  </a:lnTo>
                  <a:lnTo>
                    <a:pt x="3312472" y="199094"/>
                  </a:lnTo>
                  <a:lnTo>
                    <a:pt x="3261289" y="173774"/>
                  </a:lnTo>
                  <a:lnTo>
                    <a:pt x="3274578" y="145366"/>
                  </a:lnTo>
                  <a:lnTo>
                    <a:pt x="3286775" y="152400"/>
                  </a:lnTo>
                  <a:lnTo>
                    <a:pt x="3329323" y="165100"/>
                  </a:lnTo>
                  <a:lnTo>
                    <a:pt x="3370376" y="190500"/>
                  </a:lnTo>
                  <a:lnTo>
                    <a:pt x="3409940" y="215900"/>
                  </a:lnTo>
                  <a:lnTo>
                    <a:pt x="3448019" y="241300"/>
                  </a:lnTo>
                  <a:lnTo>
                    <a:pt x="3472594" y="258355"/>
                  </a:lnTo>
                  <a:lnTo>
                    <a:pt x="3452960" y="285557"/>
                  </a:lnTo>
                  <a:close/>
                </a:path>
                <a:path w="5376545" h="4356100">
                  <a:moveTo>
                    <a:pt x="1720001" y="305514"/>
                  </a:moveTo>
                  <a:lnTo>
                    <a:pt x="1703882" y="282309"/>
                  </a:lnTo>
                  <a:lnTo>
                    <a:pt x="1707992" y="279400"/>
                  </a:lnTo>
                  <a:lnTo>
                    <a:pt x="1745297" y="254000"/>
                  </a:lnTo>
                  <a:lnTo>
                    <a:pt x="1784065" y="228600"/>
                  </a:lnTo>
                  <a:lnTo>
                    <a:pt x="1824328" y="203200"/>
                  </a:lnTo>
                  <a:lnTo>
                    <a:pt x="1866122" y="177800"/>
                  </a:lnTo>
                  <a:lnTo>
                    <a:pt x="1896011" y="160290"/>
                  </a:lnTo>
                  <a:lnTo>
                    <a:pt x="1911301" y="190007"/>
                  </a:lnTo>
                  <a:lnTo>
                    <a:pt x="1863136" y="215860"/>
                  </a:lnTo>
                  <a:lnTo>
                    <a:pt x="1815197" y="243729"/>
                  </a:lnTo>
                  <a:lnTo>
                    <a:pt x="1767485" y="273613"/>
                  </a:lnTo>
                  <a:lnTo>
                    <a:pt x="1720001" y="305514"/>
                  </a:lnTo>
                  <a:close/>
                </a:path>
                <a:path w="5376545" h="4356100">
                  <a:moveTo>
                    <a:pt x="1944772" y="173290"/>
                  </a:moveTo>
                  <a:lnTo>
                    <a:pt x="1929241" y="141234"/>
                  </a:lnTo>
                  <a:lnTo>
                    <a:pt x="1954435" y="127000"/>
                  </a:lnTo>
                  <a:lnTo>
                    <a:pt x="2001022" y="114300"/>
                  </a:lnTo>
                  <a:lnTo>
                    <a:pt x="2049276" y="88900"/>
                  </a:lnTo>
                  <a:lnTo>
                    <a:pt x="2143427" y="65371"/>
                  </a:lnTo>
                  <a:lnTo>
                    <a:pt x="2151531" y="91343"/>
                  </a:lnTo>
                  <a:lnTo>
                    <a:pt x="2098971" y="108834"/>
                  </a:lnTo>
                  <a:lnTo>
                    <a:pt x="2046991" y="128322"/>
                  </a:lnTo>
                  <a:lnTo>
                    <a:pt x="1995591" y="149807"/>
                  </a:lnTo>
                  <a:lnTo>
                    <a:pt x="1944772" y="173290"/>
                  </a:lnTo>
                  <a:close/>
                </a:path>
                <a:path w="5376545" h="4356100">
                  <a:moveTo>
                    <a:pt x="2187450" y="80635"/>
                  </a:moveTo>
                  <a:lnTo>
                    <a:pt x="2178805" y="50248"/>
                  </a:lnTo>
                  <a:lnTo>
                    <a:pt x="2204372" y="38100"/>
                  </a:lnTo>
                  <a:lnTo>
                    <a:pt x="2316723" y="12700"/>
                  </a:lnTo>
                  <a:lnTo>
                    <a:pt x="2375687" y="12700"/>
                  </a:lnTo>
                  <a:lnTo>
                    <a:pt x="2401470" y="7320"/>
                  </a:lnTo>
                  <a:lnTo>
                    <a:pt x="2405201" y="35829"/>
                  </a:lnTo>
                  <a:lnTo>
                    <a:pt x="2349751" y="44106"/>
                  </a:lnTo>
                  <a:lnTo>
                    <a:pt x="2294975" y="54333"/>
                  </a:lnTo>
                  <a:lnTo>
                    <a:pt x="2240874" y="66509"/>
                  </a:lnTo>
                  <a:lnTo>
                    <a:pt x="2187450" y="80635"/>
                  </a:lnTo>
                  <a:close/>
                </a:path>
                <a:path w="5376545" h="4356100">
                  <a:moveTo>
                    <a:pt x="2442110" y="31440"/>
                  </a:moveTo>
                  <a:lnTo>
                    <a:pt x="2438743" y="0"/>
                  </a:lnTo>
                  <a:lnTo>
                    <a:pt x="2499336" y="0"/>
                  </a:lnTo>
                  <a:lnTo>
                    <a:pt x="2499336" y="26252"/>
                  </a:lnTo>
                  <a:lnTo>
                    <a:pt x="2500746" y="26252"/>
                  </a:lnTo>
                  <a:lnTo>
                    <a:pt x="2471947" y="28529"/>
                  </a:lnTo>
                  <a:lnTo>
                    <a:pt x="2442110" y="31440"/>
                  </a:lnTo>
                  <a:close/>
                </a:path>
                <a:path w="5376545" h="4356100">
                  <a:moveTo>
                    <a:pt x="2716231" y="26252"/>
                  </a:moveTo>
                  <a:lnTo>
                    <a:pt x="2500746" y="26252"/>
                  </a:lnTo>
                  <a:lnTo>
                    <a:pt x="2501984" y="26160"/>
                  </a:lnTo>
                  <a:lnTo>
                    <a:pt x="2500162" y="0"/>
                  </a:lnTo>
                  <a:lnTo>
                    <a:pt x="2717139" y="0"/>
                  </a:lnTo>
                  <a:lnTo>
                    <a:pt x="2713830" y="25947"/>
                  </a:lnTo>
                  <a:lnTo>
                    <a:pt x="2716231" y="26252"/>
                  </a:lnTo>
                  <a:close/>
                </a:path>
                <a:path w="5376545" h="4356100">
                  <a:moveTo>
                    <a:pt x="2723422" y="27168"/>
                  </a:moveTo>
                  <a:lnTo>
                    <a:pt x="2716231" y="26252"/>
                  </a:lnTo>
                  <a:lnTo>
                    <a:pt x="2718650" y="26252"/>
                  </a:lnTo>
                  <a:lnTo>
                    <a:pt x="2718650" y="0"/>
                  </a:lnTo>
                  <a:lnTo>
                    <a:pt x="2726883" y="0"/>
                  </a:lnTo>
                  <a:lnTo>
                    <a:pt x="2723422" y="27168"/>
                  </a:lnTo>
                  <a:close/>
                </a:path>
              </a:pathLst>
            </a:custGeom>
            <a:solidFill>
              <a:srgbClr val="F4AB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8"/>
            <p:cNvSpPr/>
            <p:nvPr/>
          </p:nvSpPr>
          <p:spPr>
            <a:xfrm>
              <a:off x="5048343" y="5711893"/>
              <a:ext cx="2058035" cy="358775"/>
            </a:xfrm>
            <a:custGeom>
              <a:avLst/>
              <a:gdLst/>
              <a:ahLst/>
              <a:cxnLst/>
              <a:rect l="l" t="t" r="r" b="b"/>
              <a:pathLst>
                <a:path w="2058034" h="358775">
                  <a:moveTo>
                    <a:pt x="40160" y="358173"/>
                  </a:moveTo>
                  <a:lnTo>
                    <a:pt x="13002" y="345331"/>
                  </a:lnTo>
                  <a:lnTo>
                    <a:pt x="0" y="318508"/>
                  </a:lnTo>
                  <a:lnTo>
                    <a:pt x="12106" y="288521"/>
                  </a:lnTo>
                  <a:lnTo>
                    <a:pt x="159524" y="142653"/>
                  </a:lnTo>
                  <a:lnTo>
                    <a:pt x="221660" y="79516"/>
                  </a:lnTo>
                  <a:lnTo>
                    <a:pt x="254381" y="49427"/>
                  </a:lnTo>
                  <a:lnTo>
                    <a:pt x="289582" y="22910"/>
                  </a:lnTo>
                  <a:lnTo>
                    <a:pt x="335258" y="2686"/>
                  </a:lnTo>
                  <a:lnTo>
                    <a:pt x="379992" y="0"/>
                  </a:lnTo>
                  <a:lnTo>
                    <a:pt x="420915" y="12841"/>
                  </a:lnTo>
                  <a:lnTo>
                    <a:pt x="455156" y="39198"/>
                  </a:lnTo>
                  <a:lnTo>
                    <a:pt x="479844" y="77061"/>
                  </a:lnTo>
                  <a:lnTo>
                    <a:pt x="492109" y="124419"/>
                  </a:lnTo>
                  <a:lnTo>
                    <a:pt x="493487" y="195448"/>
                  </a:lnTo>
                  <a:lnTo>
                    <a:pt x="494589" y="203068"/>
                  </a:lnTo>
                  <a:lnTo>
                    <a:pt x="494589" y="209872"/>
                  </a:lnTo>
                  <a:lnTo>
                    <a:pt x="508405" y="198225"/>
                  </a:lnTo>
                  <a:lnTo>
                    <a:pt x="538724" y="176462"/>
                  </a:lnTo>
                  <a:lnTo>
                    <a:pt x="553005" y="164968"/>
                  </a:lnTo>
                  <a:lnTo>
                    <a:pt x="577081" y="143333"/>
                  </a:lnTo>
                  <a:lnTo>
                    <a:pt x="601777" y="122514"/>
                  </a:lnTo>
                  <a:lnTo>
                    <a:pt x="641302" y="96014"/>
                  </a:lnTo>
                  <a:lnTo>
                    <a:pt x="684926" y="77260"/>
                  </a:lnTo>
                  <a:lnTo>
                    <a:pt x="730336" y="69688"/>
                  </a:lnTo>
                  <a:lnTo>
                    <a:pt x="775218" y="76733"/>
                  </a:lnTo>
                  <a:lnTo>
                    <a:pt x="817255" y="101831"/>
                  </a:lnTo>
                  <a:lnTo>
                    <a:pt x="848138" y="141364"/>
                  </a:lnTo>
                  <a:lnTo>
                    <a:pt x="866681" y="187080"/>
                  </a:lnTo>
                  <a:lnTo>
                    <a:pt x="873419" y="202073"/>
                  </a:lnTo>
                  <a:lnTo>
                    <a:pt x="882560" y="214771"/>
                  </a:lnTo>
                  <a:lnTo>
                    <a:pt x="908836" y="226987"/>
                  </a:lnTo>
                  <a:lnTo>
                    <a:pt x="940872" y="224330"/>
                  </a:lnTo>
                  <a:lnTo>
                    <a:pt x="999392" y="200619"/>
                  </a:lnTo>
                  <a:lnTo>
                    <a:pt x="1040813" y="175858"/>
                  </a:lnTo>
                  <a:lnTo>
                    <a:pt x="1079831" y="147763"/>
                  </a:lnTo>
                  <a:lnTo>
                    <a:pt x="1155004" y="87650"/>
                  </a:lnTo>
                  <a:lnTo>
                    <a:pt x="1193334" y="58670"/>
                  </a:lnTo>
                  <a:lnTo>
                    <a:pt x="1233607" y="32435"/>
                  </a:lnTo>
                  <a:lnTo>
                    <a:pt x="1281750" y="10970"/>
                  </a:lnTo>
                  <a:lnTo>
                    <a:pt x="1333975" y="1547"/>
                  </a:lnTo>
                  <a:lnTo>
                    <a:pt x="1385270" y="8248"/>
                  </a:lnTo>
                  <a:lnTo>
                    <a:pt x="1430623" y="35156"/>
                  </a:lnTo>
                  <a:lnTo>
                    <a:pt x="1457747" y="72431"/>
                  </a:lnTo>
                  <a:lnTo>
                    <a:pt x="1471576" y="119112"/>
                  </a:lnTo>
                  <a:lnTo>
                    <a:pt x="1475395" y="135654"/>
                  </a:lnTo>
                  <a:lnTo>
                    <a:pt x="1481875" y="150001"/>
                  </a:lnTo>
                  <a:lnTo>
                    <a:pt x="1506226" y="166057"/>
                  </a:lnTo>
                  <a:lnTo>
                    <a:pt x="1541324" y="169255"/>
                  </a:lnTo>
                  <a:lnTo>
                    <a:pt x="1577972" y="164390"/>
                  </a:lnTo>
                  <a:lnTo>
                    <a:pt x="1606973" y="156260"/>
                  </a:lnTo>
                  <a:lnTo>
                    <a:pt x="1646149" y="136051"/>
                  </a:lnTo>
                  <a:lnTo>
                    <a:pt x="1683871" y="108705"/>
                  </a:lnTo>
                  <a:lnTo>
                    <a:pt x="1721532" y="80060"/>
                  </a:lnTo>
                  <a:lnTo>
                    <a:pt x="1760524" y="55950"/>
                  </a:lnTo>
                  <a:lnTo>
                    <a:pt x="1802242" y="42212"/>
                  </a:lnTo>
                  <a:lnTo>
                    <a:pt x="1848077" y="44681"/>
                  </a:lnTo>
                  <a:lnTo>
                    <a:pt x="1877741" y="57544"/>
                  </a:lnTo>
                  <a:lnTo>
                    <a:pt x="1902084" y="77577"/>
                  </a:lnTo>
                  <a:lnTo>
                    <a:pt x="1922707" y="102048"/>
                  </a:lnTo>
                  <a:lnTo>
                    <a:pt x="1941212" y="128229"/>
                  </a:lnTo>
                  <a:lnTo>
                    <a:pt x="1964633" y="159798"/>
                  </a:lnTo>
                  <a:lnTo>
                    <a:pt x="1967389" y="161975"/>
                  </a:lnTo>
                  <a:lnTo>
                    <a:pt x="1972624" y="159526"/>
                  </a:lnTo>
                  <a:lnTo>
                    <a:pt x="1978411" y="151906"/>
                  </a:lnTo>
                  <a:lnTo>
                    <a:pt x="1975931" y="147279"/>
                  </a:lnTo>
                  <a:lnTo>
                    <a:pt x="1973442" y="114643"/>
                  </a:lnTo>
                  <a:lnTo>
                    <a:pt x="1993428" y="91728"/>
                  </a:lnTo>
                  <a:lnTo>
                    <a:pt x="2022507" y="86315"/>
                  </a:lnTo>
                  <a:lnTo>
                    <a:pt x="2047297" y="106186"/>
                  </a:lnTo>
                  <a:lnTo>
                    <a:pt x="2057828" y="144121"/>
                  </a:lnTo>
                  <a:lnTo>
                    <a:pt x="2052283" y="179799"/>
                  </a:lnTo>
                  <a:lnTo>
                    <a:pt x="2034124" y="210098"/>
                  </a:lnTo>
                  <a:lnTo>
                    <a:pt x="2006812" y="231895"/>
                  </a:lnTo>
                  <a:lnTo>
                    <a:pt x="1973808" y="242067"/>
                  </a:lnTo>
                  <a:lnTo>
                    <a:pt x="1938571" y="237490"/>
                  </a:lnTo>
                  <a:lnTo>
                    <a:pt x="1904564" y="215043"/>
                  </a:lnTo>
                  <a:lnTo>
                    <a:pt x="1885935" y="189929"/>
                  </a:lnTo>
                  <a:lnTo>
                    <a:pt x="1865058" y="158233"/>
                  </a:lnTo>
                  <a:lnTo>
                    <a:pt x="1841132" y="132150"/>
                  </a:lnTo>
                  <a:lnTo>
                    <a:pt x="1813358" y="123875"/>
                  </a:lnTo>
                  <a:lnTo>
                    <a:pt x="1796046" y="129399"/>
                  </a:lnTo>
                  <a:lnTo>
                    <a:pt x="1779431" y="138877"/>
                  </a:lnTo>
                  <a:lnTo>
                    <a:pt x="1763798" y="150243"/>
                  </a:lnTo>
                  <a:lnTo>
                    <a:pt x="1715022" y="187999"/>
                  </a:lnTo>
                  <a:lnTo>
                    <a:pt x="1697469" y="200734"/>
                  </a:lnTo>
                  <a:lnTo>
                    <a:pt x="1679167" y="212321"/>
                  </a:lnTo>
                  <a:lnTo>
                    <a:pt x="1639142" y="230823"/>
                  </a:lnTo>
                  <a:lnTo>
                    <a:pt x="1592083" y="244404"/>
                  </a:lnTo>
                  <a:lnTo>
                    <a:pt x="1542116" y="250591"/>
                  </a:lnTo>
                  <a:lnTo>
                    <a:pt x="1493366" y="246914"/>
                  </a:lnTo>
                  <a:lnTo>
                    <a:pt x="1449958" y="230899"/>
                  </a:lnTo>
                  <a:lnTo>
                    <a:pt x="1416019" y="200075"/>
                  </a:lnTo>
                  <a:lnTo>
                    <a:pt x="1403650" y="172355"/>
                  </a:lnTo>
                  <a:lnTo>
                    <a:pt x="1395801" y="140374"/>
                  </a:lnTo>
                  <a:lnTo>
                    <a:pt x="1385524" y="110485"/>
                  </a:lnTo>
                  <a:lnTo>
                    <a:pt x="1365869" y="89041"/>
                  </a:lnTo>
                  <a:lnTo>
                    <a:pt x="1345380" y="82811"/>
                  </a:lnTo>
                  <a:lnTo>
                    <a:pt x="1323263" y="84108"/>
                  </a:lnTo>
                  <a:lnTo>
                    <a:pt x="1282103" y="99382"/>
                  </a:lnTo>
                  <a:lnTo>
                    <a:pt x="1240038" y="125068"/>
                  </a:lnTo>
                  <a:lnTo>
                    <a:pt x="1200368" y="154375"/>
                  </a:lnTo>
                  <a:lnTo>
                    <a:pt x="1123286" y="216565"/>
                  </a:lnTo>
                  <a:lnTo>
                    <a:pt x="1083409" y="245804"/>
                  </a:lnTo>
                  <a:lnTo>
                    <a:pt x="1040999" y="271376"/>
                  </a:lnTo>
                  <a:lnTo>
                    <a:pt x="999185" y="290029"/>
                  </a:lnTo>
                  <a:lnTo>
                    <a:pt x="954202" y="302763"/>
                  </a:lnTo>
                  <a:lnTo>
                    <a:pt x="908943" y="306789"/>
                  </a:lnTo>
                  <a:lnTo>
                    <a:pt x="866302" y="299316"/>
                  </a:lnTo>
                  <a:lnTo>
                    <a:pt x="829172" y="277556"/>
                  </a:lnTo>
                  <a:lnTo>
                    <a:pt x="800447" y="238719"/>
                  </a:lnTo>
                  <a:lnTo>
                    <a:pt x="777990" y="184189"/>
                  </a:lnTo>
                  <a:lnTo>
                    <a:pt x="760923" y="161835"/>
                  </a:lnTo>
                  <a:lnTo>
                    <a:pt x="734040" y="151089"/>
                  </a:lnTo>
                  <a:lnTo>
                    <a:pt x="703786" y="154852"/>
                  </a:lnTo>
                  <a:lnTo>
                    <a:pt x="675934" y="168744"/>
                  </a:lnTo>
                  <a:lnTo>
                    <a:pt x="650614" y="188096"/>
                  </a:lnTo>
                  <a:lnTo>
                    <a:pt x="602759" y="230122"/>
                  </a:lnTo>
                  <a:lnTo>
                    <a:pt x="571307" y="254843"/>
                  </a:lnTo>
                  <a:lnTo>
                    <a:pt x="536385" y="277340"/>
                  </a:lnTo>
                  <a:lnTo>
                    <a:pt x="500778" y="292554"/>
                  </a:lnTo>
                  <a:lnTo>
                    <a:pt x="467273" y="295424"/>
                  </a:lnTo>
                  <a:lnTo>
                    <a:pt x="438656" y="280889"/>
                  </a:lnTo>
                  <a:lnTo>
                    <a:pt x="417712" y="243890"/>
                  </a:lnTo>
                  <a:lnTo>
                    <a:pt x="412033" y="213338"/>
                  </a:lnTo>
                  <a:lnTo>
                    <a:pt x="411753" y="182352"/>
                  </a:lnTo>
                  <a:lnTo>
                    <a:pt x="412248" y="151315"/>
                  </a:lnTo>
                  <a:lnTo>
                    <a:pt x="408894" y="120609"/>
                  </a:lnTo>
                  <a:lnTo>
                    <a:pt x="396611" y="93752"/>
                  </a:lnTo>
                  <a:lnTo>
                    <a:pt x="376965" y="81897"/>
                  </a:lnTo>
                  <a:lnTo>
                    <a:pt x="352825" y="83411"/>
                  </a:lnTo>
                  <a:lnTo>
                    <a:pt x="327057" y="96661"/>
                  </a:lnTo>
                  <a:lnTo>
                    <a:pt x="294211" y="123454"/>
                  </a:lnTo>
                  <a:lnTo>
                    <a:pt x="263302" y="153232"/>
                  </a:lnTo>
                  <a:lnTo>
                    <a:pt x="203887" y="214498"/>
                  </a:lnTo>
                  <a:lnTo>
                    <a:pt x="70522" y="346216"/>
                  </a:lnTo>
                  <a:lnTo>
                    <a:pt x="40160" y="358173"/>
                  </a:lnTo>
                  <a:close/>
                </a:path>
              </a:pathLst>
            </a:custGeom>
            <a:solidFill>
              <a:srgbClr val="F4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2D89A96-3316-60FB-C115-BC44CB820C98}"/>
              </a:ext>
            </a:extLst>
          </p:cNvPr>
          <p:cNvSpPr/>
          <p:nvPr/>
        </p:nvSpPr>
        <p:spPr>
          <a:xfrm>
            <a:off x="872482" y="360678"/>
            <a:ext cx="10583644" cy="95866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Đóng 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vai bác sĩ nói </a:t>
            </a:r>
            <a:r>
              <a:rPr lang="en-US" sz="4000" b="1" dirty="0" smtClean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các 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cs typeface="Arial" pitchFamily="34" charset="0"/>
              </a:rPr>
              <a:t>nguyên nhân gây ngộ độc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9F816EE6-007A-B9AA-ABD3-F74EDBC9C7B2}"/>
              </a:ext>
            </a:extLst>
          </p:cNvPr>
          <p:cNvSpPr/>
          <p:nvPr/>
        </p:nvSpPr>
        <p:spPr>
          <a:xfrm>
            <a:off x="122873" y="2417180"/>
            <a:ext cx="4754860" cy="1485900"/>
          </a:xfrm>
          <a:prstGeom prst="wedgeRoundRectCallou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- </a:t>
            </a:r>
            <a:r>
              <a:rPr lang="fr-FR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Bạn</a:t>
            </a: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nhỏ</a:t>
            </a: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Thưa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bác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sĩ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vì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sao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chúng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ngộ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độc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ạ?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6149F6F1-1EBD-1AF3-91EF-E41CA9E3C5F2}"/>
              </a:ext>
            </a:extLst>
          </p:cNvPr>
          <p:cNvSpPr/>
          <p:nvPr/>
        </p:nvSpPr>
        <p:spPr>
          <a:xfrm>
            <a:off x="1051079" y="4074875"/>
            <a:ext cx="6565320" cy="2108563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- </a:t>
            </a:r>
            <a:r>
              <a:rPr lang="fr-FR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Bác</a:t>
            </a: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sĩ</a:t>
            </a:r>
            <a:r>
              <a:rPr lang="fr-FR" sz="2800" b="1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Chúng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ta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có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thể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ngộ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độc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thực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phẩm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do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thức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ăn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bị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biến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chất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ôi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thiu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Ví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dụ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dầu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mỡ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dùng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đi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dùng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lại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nhiều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lần</a:t>
            </a:r>
            <a:r>
              <a:rPr lang="fr-FR" sz="2800" dirty="0">
                <a:solidFill>
                  <a:srgbClr val="002060"/>
                </a:solidFill>
                <a:latin typeface="UTM Avo" panose="02040603050506020204" pitchFamily="18" charset="0"/>
                <a:cs typeface="Arial" pitchFamily="34" charset="0"/>
              </a:rPr>
              <a:t>. 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 flipV="1">
            <a:off x="9471301" y="1464197"/>
            <a:ext cx="2540000" cy="2620645"/>
            <a:chOff x="1308" y="1009"/>
            <a:chExt cx="1001" cy="1033"/>
          </a:xfrm>
        </p:grpSpPr>
        <p:sp>
          <p:nvSpPr>
            <p:cNvPr id="16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pic>
        <p:nvPicPr>
          <p:cNvPr id="32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 rot="18063922">
            <a:off x="4973728" y="1979887"/>
            <a:ext cx="1614786" cy="24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81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256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UTM Avo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anh</dc:creator>
  <cp:lastModifiedBy>vu anh</cp:lastModifiedBy>
  <cp:revision>15</cp:revision>
  <dcterms:created xsi:type="dcterms:W3CDTF">2024-09-27T14:08:29Z</dcterms:created>
  <dcterms:modified xsi:type="dcterms:W3CDTF">2024-09-27T16:13:28Z</dcterms:modified>
</cp:coreProperties>
</file>