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8" r:id="rId12"/>
    <p:sldId id="267" r:id="rId13"/>
    <p:sldId id="266" r:id="rId1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2"/>
  </p:normalViewPr>
  <p:slideViewPr>
    <p:cSldViewPr snapToGrid="0">
      <p:cViewPr varScale="1">
        <p:scale>
          <a:sx n="109" d="100"/>
          <a:sy n="109" d="100"/>
        </p:scale>
        <p:origin x="6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67FB0-DDBC-1C93-D9EA-427720C01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16CC8E-1C86-3C47-F716-8933F6364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ED723-9B94-FF07-9DD3-ABB83449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AB61-A355-A64A-980F-7F5FFD7044FC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03C23-69C2-BE2D-D7DC-196ACBB50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0005A-4FFA-8D1C-FE0A-43938B41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3071-9CF1-F646-A34F-3F55AB09753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25515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3A06-DE61-BBFB-9346-076A6AC6D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4B330-3567-8F80-882A-9751568E8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46E9B-A29D-9A39-EAA7-3E4024BA3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AB61-A355-A64A-980F-7F5FFD7044FC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5A158-9CBF-FF4C-7B33-E2ADDF77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D5F4F-22E9-ED1B-3DEF-71129C6A9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3071-9CF1-F646-A34F-3F55AB09753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300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99B02F-19DB-EA83-FFE2-36259DD46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17BE25-08A1-358E-9805-8C4151AFC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C3FB3-3796-A960-7A7A-F34E4B1F5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AB61-A355-A64A-980F-7F5FFD7044FC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6D939-E843-60B8-C32C-3F518FE6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65C63-4EB8-6217-CCBF-34180AF5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3071-9CF1-F646-A34F-3F55AB09753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7304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5BDE2-644C-CFDC-8FFB-CACEBA466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E06F1-E6B3-AB5C-1B3B-BCEF8B45C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83DCC-6B2D-EEDF-9372-246B04A56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AB61-A355-A64A-980F-7F5FFD7044FC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29223-73E1-CEB5-4C00-C6BF4A02C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06CBF-BD45-5D79-7465-8279BF5A2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3071-9CF1-F646-A34F-3F55AB09753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52765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60FA-9FA0-F6F9-BD63-7D4C35D5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5EB6F-6BF7-824E-43B7-3B859A98D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D04FE-D2C1-0977-12A3-87788EEA6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AB61-A355-A64A-980F-7F5FFD7044FC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DCA99-1C54-2174-7FC8-F9B17FF4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9F264-0F28-2C9B-2035-51193464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3071-9CF1-F646-A34F-3F55AB09753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21035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2C032-177F-1AA9-C154-6E237CA2F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84CBB-3DA9-5BE4-5B44-C6B0FB634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3B3D7-68CD-0C96-5028-6C0E64C34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B83FB-B1D8-2F9D-8728-EE9F7A034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AB61-A355-A64A-980F-7F5FFD7044FC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0DCE0-E507-32EA-0D57-FDDD403EB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DAD2A-43F5-5A34-3A11-F8E7F6127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3071-9CF1-F646-A34F-3F55AB09753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9063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56203-3062-DE93-7110-33455283B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EF11F-A40C-B0C3-F0F0-B3D99AAC3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3A5C4-0199-2CE5-54E9-A8BBAE7B7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10E121-1DE8-C092-DCF7-1B2903010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3122C1-5B62-455F-A9C9-D8D961040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B094DB-DA8B-DB66-3232-11A797632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AB61-A355-A64A-980F-7F5FFD7044FC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8A51EA-2D6B-D301-2A33-E95E2925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E7120E-2F10-2097-042B-C00C10DF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3071-9CF1-F646-A34F-3F55AB09753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2577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2DDCE-799E-7B42-7052-DE25DED04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0359CF-FECE-DA4D-D650-E071D32B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AB61-A355-A64A-980F-7F5FFD7044FC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89C29C-60DF-CA36-1176-F70CFA279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CA4F2-33A8-F0A5-5DCD-668D4182C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3071-9CF1-F646-A34F-3F55AB09753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299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3F597C-46F2-E9A8-6EC6-0DEAD027E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AB61-A355-A64A-980F-7F5FFD7044FC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8B8770-0526-4D82-078C-A868BF22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D3CB9-B042-4F02-CB38-BC62DF4D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3071-9CF1-F646-A34F-3F55AB09753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83115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24B80-8238-2820-EDFF-A35D3ED1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C2516-F6E2-E076-6AE8-0BC4EDAD5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D1B30-249C-9CDF-78D8-1557D0706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79946-0800-6694-C5AF-1E0C744CC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AB61-A355-A64A-980F-7F5FFD7044FC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17E1F-AFB0-2A73-E14B-23CECFA8D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75C83-7F5B-8699-425A-45B79D833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3071-9CF1-F646-A34F-3F55AB09753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329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5322D-994D-86AC-717E-28474F1D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A8136E-71DA-9DDE-D2CD-2C13E0455F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37D411-E082-38B7-3CFD-A485008DB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9823D-E00B-9918-1935-5BD2B5561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AB61-A355-A64A-980F-7F5FFD7044FC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BDB9F-4BE6-A94E-EA7D-2FCF8ABF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EF713-5610-D5A8-CD55-8C4C4212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3071-9CF1-F646-A34F-3F55AB09753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3463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5B00A-D3BA-5A94-B2FF-6C20F916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496ED-5584-F07E-D890-7A0357934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A603F-2298-BFA9-A75D-426DA2629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6AB61-A355-A64A-980F-7F5FFD7044FC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F127D-8B71-0D2B-E31F-7670A40AC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8C924-6F77-6BCC-166B-118CA5C56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73071-9CF1-F646-A34F-3F55AB09753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5725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>
            <a:extLst>
              <a:ext uri="{FF2B5EF4-FFF2-40B4-BE49-F238E27FC236}">
                <a16:creationId xmlns:a16="http://schemas.microsoft.com/office/drawing/2014/main" id="{9BA188DD-553A-24F6-2D23-DB912F8B7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1829" cy="6218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974D0B-3563-D779-AB80-7E5252A4A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889363"/>
            <a:ext cx="6297541" cy="4887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32889A-18F0-2E79-DA4F-B6D8AFBABC86}"/>
              </a:ext>
            </a:extLst>
          </p:cNvPr>
          <p:cNvSpPr txBox="1"/>
          <p:nvPr/>
        </p:nvSpPr>
        <p:spPr>
          <a:xfrm>
            <a:off x="0" y="-79041"/>
            <a:ext cx="29001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adley Hand" pitchFamily="2" charset="77"/>
                <a:cs typeface="Arial Hebrew Scholar" pitchFamily="2" charset="-79"/>
              </a:rPr>
              <a:t>BÀI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1ED12F-37EE-3446-B1B5-894852D25983}"/>
              </a:ext>
            </a:extLst>
          </p:cNvPr>
          <p:cNvSpPr txBox="1"/>
          <p:nvPr/>
        </p:nvSpPr>
        <p:spPr>
          <a:xfrm>
            <a:off x="4965058" y="2090402"/>
            <a:ext cx="18036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solidFill>
                  <a:srgbClr val="00B050"/>
                </a:solidFill>
                <a:latin typeface="Goudy Old Style" panose="02020502050305020303" pitchFamily="18" charset="77"/>
              </a:rPr>
              <a:t>TIẾT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6FBF09-0ED9-C6F0-0B1F-E20D34273C1F}"/>
              </a:ext>
            </a:extLst>
          </p:cNvPr>
          <p:cNvSpPr txBox="1"/>
          <p:nvPr/>
        </p:nvSpPr>
        <p:spPr>
          <a:xfrm>
            <a:off x="2555631" y="429442"/>
            <a:ext cx="9052478" cy="1651606"/>
          </a:xfrm>
          <a:prstGeom prst="rect">
            <a:avLst/>
          </a:prstGeom>
          <a:noFill/>
        </p:spPr>
        <p:txBody>
          <a:bodyPr wrap="none" rtlCol="0">
            <a:prstTxWarp prst="textTriangle">
              <a:avLst/>
            </a:prstTxWarp>
            <a:spAutoFit/>
          </a:bodyPr>
          <a:lstStyle/>
          <a:p>
            <a:r>
              <a:rPr lang="en-VN" sz="3600" dirty="0">
                <a:solidFill>
                  <a:srgbClr val="00B050"/>
                </a:solidFill>
                <a:latin typeface="Zapfino" panose="03030300040707070C03" pitchFamily="66" charset="77"/>
              </a:rPr>
              <a:t>KÍNH TRỌNG THẦY CÔ GIÁO  </a:t>
            </a:r>
          </a:p>
        </p:txBody>
      </p:sp>
      <p:pic>
        <p:nvPicPr>
          <p:cNvPr id="2" name="图片 4">
            <a:extLst>
              <a:ext uri="{FF2B5EF4-FFF2-40B4-BE49-F238E27FC236}">
                <a16:creationId xmlns:a16="http://schemas.microsoft.com/office/drawing/2014/main" id="{166C46B0-4B56-9647-A824-6DD7C8651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14" y="1970996"/>
            <a:ext cx="3889740" cy="536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51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DABC-957C-1BA6-F190-ED979680A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37DE-758D-988E-A719-4BD0E19B6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01A0305-15F6-208A-7660-FA2B04CEF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52052E50-938A-AB81-1130-1B7002244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420" y="2730567"/>
            <a:ext cx="4161342" cy="4161342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55C09D6C-E489-DABD-36C0-6DC7FE1A2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5605">
            <a:off x="-870630" y="-631231"/>
            <a:ext cx="5009854" cy="5009854"/>
          </a:xfrm>
          <a:prstGeom prst="rect">
            <a:avLst/>
          </a:prstGeo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6C952F29-57B9-A0A1-9DA5-DF47F0D899E3}"/>
              </a:ext>
            </a:extLst>
          </p:cNvPr>
          <p:cNvSpPr/>
          <p:nvPr/>
        </p:nvSpPr>
        <p:spPr>
          <a:xfrm>
            <a:off x="799508" y="959596"/>
            <a:ext cx="2902688" cy="2209730"/>
          </a:xfrm>
          <a:prstGeom prst="heart">
            <a:avLst/>
          </a:prstGeom>
          <a:solidFill>
            <a:srgbClr val="FF9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chào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xưng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</a:t>
            </a:r>
            <a:endParaRPr lang="en-US" sz="18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0DB090D5-F9C3-E932-37A5-4296A8CCD106}"/>
              </a:ext>
            </a:extLst>
          </p:cNvPr>
          <p:cNvSpPr/>
          <p:nvPr/>
        </p:nvSpPr>
        <p:spPr>
          <a:xfrm>
            <a:off x="4977208" y="849433"/>
            <a:ext cx="2889040" cy="2209730"/>
          </a:xfrm>
          <a:prstGeom prst="heart">
            <a:avLst/>
          </a:prstGeom>
          <a:solidFill>
            <a:srgbClr val="FF9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đưa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vở</a:t>
            </a:r>
            <a:endParaRPr lang="en-US" sz="18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1E096E89-F3DB-B5B1-3D41-37C979B67728}"/>
              </a:ext>
            </a:extLst>
          </p:cNvPr>
          <p:cNvSpPr/>
          <p:nvPr/>
        </p:nvSpPr>
        <p:spPr>
          <a:xfrm>
            <a:off x="642255" y="4166425"/>
            <a:ext cx="2889040" cy="2209730"/>
          </a:xfrm>
          <a:prstGeom prst="heart">
            <a:avLst/>
          </a:prstGeom>
          <a:solidFill>
            <a:srgbClr val="FF9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tâm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endParaRPr lang="en-US" sz="18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8CFA109F-D2B8-9F82-9DB4-5EE8F85ABEDC}"/>
              </a:ext>
            </a:extLst>
          </p:cNvPr>
          <p:cNvSpPr/>
          <p:nvPr/>
        </p:nvSpPr>
        <p:spPr>
          <a:xfrm>
            <a:off x="8907965" y="981127"/>
            <a:ext cx="2889040" cy="2209730"/>
          </a:xfrm>
          <a:prstGeom prst="heart">
            <a:avLst/>
          </a:prstGeom>
          <a:solidFill>
            <a:srgbClr val="FF9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endParaRPr lang="en-US" sz="18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5C670A47-79A6-0343-7296-84DF89C50E23}"/>
              </a:ext>
            </a:extLst>
          </p:cNvPr>
          <p:cNvSpPr/>
          <p:nvPr/>
        </p:nvSpPr>
        <p:spPr>
          <a:xfrm>
            <a:off x="5047175" y="4102170"/>
            <a:ext cx="2889040" cy="2209730"/>
          </a:xfrm>
          <a:prstGeom prst="heart">
            <a:avLst/>
          </a:prstGeom>
          <a:solidFill>
            <a:srgbClr val="FF9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tặng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quà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kỉ</a:t>
            </a:r>
            <a:r>
              <a:rPr lang="en-US" sz="1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niệm</a:t>
            </a:r>
            <a:endParaRPr lang="en-US" sz="18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25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C5FB4-A9DB-F7C5-8139-4711CC555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5A588-7BD9-491D-17B1-ABC85D00B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CB0189-0A76-D28C-99E4-CD67EE86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ACA321-D255-9488-7311-F469F4964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745" y="2088633"/>
            <a:ext cx="3889740" cy="5363278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FDE937CF-D24D-5CBB-E6B2-584008461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5762" y="2088633"/>
            <a:ext cx="3889740" cy="5363278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F2867890-728D-05BB-9BDD-DEA516661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7" t="22010" r="17559" b="12368"/>
          <a:stretch/>
        </p:blipFill>
        <p:spPr>
          <a:xfrm>
            <a:off x="9539339" y="296808"/>
            <a:ext cx="1989608" cy="1791825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E02A6249-5C65-1D65-BC97-6DFEF9F118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27" y="-593911"/>
            <a:ext cx="3362722" cy="33627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58BE21-A1E5-20DE-242D-DF5D5B796E1D}"/>
              </a:ext>
            </a:extLst>
          </p:cNvPr>
          <p:cNvSpPr/>
          <p:nvPr/>
        </p:nvSpPr>
        <p:spPr>
          <a:xfrm>
            <a:off x="2747148" y="422431"/>
            <a:ext cx="92663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26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6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26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en-US" sz="26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6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6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26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6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26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26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endParaRPr lang="en-US" sz="2600" dirty="0">
              <a:solidFill>
                <a:schemeClr val="accent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ounded Rectangle 25">
            <a:extLst>
              <a:ext uri="{FF2B5EF4-FFF2-40B4-BE49-F238E27FC236}">
                <a16:creationId xmlns:a16="http://schemas.microsoft.com/office/drawing/2014/main" id="{C667718B-E4A8-4DD8-269B-2B98E75C06DA}"/>
              </a:ext>
            </a:extLst>
          </p:cNvPr>
          <p:cNvSpPr/>
          <p:nvPr/>
        </p:nvSpPr>
        <p:spPr>
          <a:xfrm>
            <a:off x="4780187" y="1237188"/>
            <a:ext cx="3644968" cy="4326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9675C7-7975-66CA-A620-A868294DCD3C}"/>
              </a:ext>
            </a:extLst>
          </p:cNvPr>
          <p:cNvSpPr/>
          <p:nvPr/>
        </p:nvSpPr>
        <p:spPr>
          <a:xfrm>
            <a:off x="1169998" y="2693849"/>
            <a:ext cx="6137380" cy="2415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chemeClr val="tx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2A220F-57FB-7047-5E45-963464FEEF9B}"/>
              </a:ext>
            </a:extLst>
          </p:cNvPr>
          <p:cNvSpPr txBox="1"/>
          <p:nvPr/>
        </p:nvSpPr>
        <p:spPr>
          <a:xfrm>
            <a:off x="1757008" y="1953696"/>
            <a:ext cx="46223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Chia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E982E3-6263-9736-CCAA-8EFD33BB774E}"/>
              </a:ext>
            </a:extLst>
          </p:cNvPr>
          <p:cNvSpPr txBox="1"/>
          <p:nvPr/>
        </p:nvSpPr>
        <p:spPr>
          <a:xfrm>
            <a:off x="7480224" y="2750842"/>
            <a:ext cx="47993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bày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5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5FE350-7B70-8CF3-197D-723BEE248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94B5449F-3ED0-1C79-AEDB-CE7D2C7A7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636" y="2188059"/>
            <a:ext cx="12229636" cy="4669941"/>
          </a:xfrm>
          <a:prstGeom prst="rect">
            <a:avLst/>
          </a:prstGeom>
        </p:spPr>
      </p:pic>
      <p:grpSp>
        <p:nvGrpSpPr>
          <p:cNvPr id="6" name="组合 6">
            <a:extLst>
              <a:ext uri="{FF2B5EF4-FFF2-40B4-BE49-F238E27FC236}">
                <a16:creationId xmlns:a16="http://schemas.microsoft.com/office/drawing/2014/main" id="{8A2CD420-36FA-B0FC-6B73-5E2823DD47EC}"/>
              </a:ext>
            </a:extLst>
          </p:cNvPr>
          <p:cNvGrpSpPr/>
          <p:nvPr/>
        </p:nvGrpSpPr>
        <p:grpSpPr>
          <a:xfrm>
            <a:off x="596900" y="1508836"/>
            <a:ext cx="11061700" cy="4866564"/>
            <a:chOff x="596900" y="1041400"/>
            <a:chExt cx="11061700" cy="5334000"/>
          </a:xfrm>
        </p:grpSpPr>
        <p:sp>
          <p:nvSpPr>
            <p:cNvPr id="7" name="圆角矩形 4">
              <a:extLst>
                <a:ext uri="{FF2B5EF4-FFF2-40B4-BE49-F238E27FC236}">
                  <a16:creationId xmlns:a16="http://schemas.microsoft.com/office/drawing/2014/main" id="{A264D6AF-2AB8-8C88-39DD-0B1A3A8AAF7E}"/>
                </a:ext>
              </a:extLst>
            </p:cNvPr>
            <p:cNvSpPr/>
            <p:nvPr/>
          </p:nvSpPr>
          <p:spPr>
            <a:xfrm>
              <a:off x="596900" y="1041400"/>
              <a:ext cx="11061700" cy="5334000"/>
            </a:xfrm>
            <a:prstGeom prst="roundRect">
              <a:avLst/>
            </a:prstGeom>
            <a:solidFill>
              <a:srgbClr val="BAD4EF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号-无外润黑体" panose="020F0502020204030204"/>
                <a:cs typeface="+mn-ea"/>
                <a:sym typeface="+mn-lt"/>
              </a:endParaRPr>
            </a:p>
          </p:txBody>
        </p:sp>
        <p:sp>
          <p:nvSpPr>
            <p:cNvPr id="8" name="圆角矩形 5">
              <a:extLst>
                <a:ext uri="{FF2B5EF4-FFF2-40B4-BE49-F238E27FC236}">
                  <a16:creationId xmlns:a16="http://schemas.microsoft.com/office/drawing/2014/main" id="{9CAD2234-0337-E90E-C23A-EAB8426CE433}"/>
                </a:ext>
              </a:extLst>
            </p:cNvPr>
            <p:cNvSpPr/>
            <p:nvPr/>
          </p:nvSpPr>
          <p:spPr>
            <a:xfrm>
              <a:off x="774700" y="1206500"/>
              <a:ext cx="10706100" cy="4978400"/>
            </a:xfrm>
            <a:prstGeom prst="roundRect">
              <a:avLst/>
            </a:prstGeom>
            <a:noFill/>
            <a:ln w="317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号-无外润黑体" panose="020F0502020204030204"/>
                <a:cs typeface="+mn-ea"/>
                <a:sym typeface="+mn-lt"/>
              </a:endParaRPr>
            </a:p>
          </p:txBody>
        </p:sp>
      </p:grpSp>
      <p:pic>
        <p:nvPicPr>
          <p:cNvPr id="9" name="图片 7">
            <a:extLst>
              <a:ext uri="{FF2B5EF4-FFF2-40B4-BE49-F238E27FC236}">
                <a16:creationId xmlns:a16="http://schemas.microsoft.com/office/drawing/2014/main" id="{EAADB924-91B1-9E45-4732-4A6146CD3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-254000"/>
            <a:ext cx="2159000" cy="2159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4626DCC-13F4-2FEA-3354-D49E1A2D4BA7}"/>
              </a:ext>
            </a:extLst>
          </p:cNvPr>
          <p:cNvGrpSpPr/>
          <p:nvPr/>
        </p:nvGrpSpPr>
        <p:grpSpPr>
          <a:xfrm>
            <a:off x="938180" y="1733228"/>
            <a:ext cx="5859553" cy="1189403"/>
            <a:chOff x="1214373" y="2458331"/>
            <a:chExt cx="5859553" cy="118940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FBD8E52-AC76-9A73-6C68-94730182814B}"/>
                </a:ext>
              </a:extLst>
            </p:cNvPr>
            <p:cNvGrpSpPr/>
            <p:nvPr/>
          </p:nvGrpSpPr>
          <p:grpSpPr>
            <a:xfrm>
              <a:off x="1706372" y="2578002"/>
              <a:ext cx="5367554" cy="1069732"/>
              <a:chOff x="634891" y="3481541"/>
              <a:chExt cx="5549215" cy="1069732"/>
            </a:xfrm>
          </p:grpSpPr>
          <p:sp>
            <p:nvSpPr>
              <p:cNvPr id="13" name="圆角矩形 1">
                <a:extLst>
                  <a:ext uri="{FF2B5EF4-FFF2-40B4-BE49-F238E27FC236}">
                    <a16:creationId xmlns:a16="http://schemas.microsoft.com/office/drawing/2014/main" id="{727BECF3-24EF-1855-D238-6E211260C752}"/>
                  </a:ext>
                </a:extLst>
              </p:cNvPr>
              <p:cNvSpPr/>
              <p:nvPr/>
            </p:nvSpPr>
            <p:spPr>
              <a:xfrm>
                <a:off x="670775" y="3481541"/>
                <a:ext cx="5477448" cy="1069732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E79DB1"/>
                </a:solidFill>
                <a:prstDash val="sysDash"/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号-无外润黑体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6EFF80-4F1F-BBDD-2A3F-39E35A2225E2}"/>
                  </a:ext>
                </a:extLst>
              </p:cNvPr>
              <p:cNvSpPr txBox="1"/>
              <p:nvPr/>
            </p:nvSpPr>
            <p:spPr>
              <a:xfrm>
                <a:off x="634891" y="3674742"/>
                <a:ext cx="55492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Hôm</a:t>
                </a:r>
                <a:r>
                  <a:rPr 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</a:t>
                </a:r>
                <a:r>
                  <a:rPr lang="en-US" sz="28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gì</a:t>
                </a:r>
                <a:r>
                  <a:rPr 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09E81AAA-FC98-5CBD-6594-FC8365317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7" t="22010" r="17559" b="12368"/>
            <a:stretch/>
          </p:blipFill>
          <p:spPr>
            <a:xfrm>
              <a:off x="1214373" y="2458331"/>
              <a:ext cx="1078065" cy="97089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51D57C-7D61-4C7F-ED99-0C0EB16F36FC}"/>
              </a:ext>
            </a:extLst>
          </p:cNvPr>
          <p:cNvGrpSpPr/>
          <p:nvPr/>
        </p:nvGrpSpPr>
        <p:grpSpPr>
          <a:xfrm>
            <a:off x="938180" y="3115832"/>
            <a:ext cx="10223306" cy="1677430"/>
            <a:chOff x="4084302" y="2719564"/>
            <a:chExt cx="10223306" cy="167743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8EB6418-62BB-3A92-88E3-38584CAAE1DD}"/>
                </a:ext>
              </a:extLst>
            </p:cNvPr>
            <p:cNvGrpSpPr/>
            <p:nvPr/>
          </p:nvGrpSpPr>
          <p:grpSpPr>
            <a:xfrm>
              <a:off x="4575460" y="2790457"/>
              <a:ext cx="9732148" cy="1606537"/>
              <a:chOff x="416335" y="3693996"/>
              <a:chExt cx="10061527" cy="1606537"/>
            </a:xfrm>
          </p:grpSpPr>
          <p:sp>
            <p:nvSpPr>
              <p:cNvPr id="18" name="圆角矩形 1">
                <a:extLst>
                  <a:ext uri="{FF2B5EF4-FFF2-40B4-BE49-F238E27FC236}">
                    <a16:creationId xmlns:a16="http://schemas.microsoft.com/office/drawing/2014/main" id="{7355D751-9F3A-17BC-B9D4-51FD76D1CFC1}"/>
                  </a:ext>
                </a:extLst>
              </p:cNvPr>
              <p:cNvSpPr/>
              <p:nvPr/>
            </p:nvSpPr>
            <p:spPr>
              <a:xfrm>
                <a:off x="416335" y="3693996"/>
                <a:ext cx="10061527" cy="1606537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00B0F0"/>
                </a:solidFill>
                <a:prstDash val="sysDash"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号-无外润黑体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B0CE69-62D7-9C64-7530-389F15DDDDBC}"/>
                  </a:ext>
                </a:extLst>
              </p:cNvPr>
              <p:cNvSpPr txBox="1"/>
              <p:nvPr/>
            </p:nvSpPr>
            <p:spPr>
              <a:xfrm>
                <a:off x="1188432" y="3873212"/>
                <a:ext cx="915438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b="1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Thầy</a:t>
                </a:r>
                <a:r>
                  <a:rPr lang="en-US" sz="2600" b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600" b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600" b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2600" b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cha </a:t>
                </a:r>
                <a:r>
                  <a:rPr lang="en-US" sz="2600" b="1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mẹ</a:t>
                </a:r>
                <a:endParaRPr lang="en-US" sz="26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600" b="1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Kính</a:t>
                </a:r>
                <a:r>
                  <a:rPr lang="en-US" sz="2600" b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trọng</a:t>
                </a:r>
                <a:r>
                  <a:rPr lang="en-US" sz="2600" b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lễ</a:t>
                </a:r>
                <a:r>
                  <a:rPr lang="en-US" sz="2600" b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2600" b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mới</a:t>
                </a:r>
                <a:r>
                  <a:rPr lang="en-US" sz="2600" b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600" b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trò</a:t>
                </a:r>
                <a:r>
                  <a:rPr lang="en-US" sz="2600" b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b="1" dirty="0" err="1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ngoan</a:t>
                </a:r>
                <a:r>
                  <a:rPr lang="en-US" sz="2600" b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9D0DA72C-30BD-7ED3-9838-9ED37C3BF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7" t="22010" r="17559" b="12368"/>
            <a:stretch/>
          </p:blipFill>
          <p:spPr>
            <a:xfrm>
              <a:off x="4084302" y="2719564"/>
              <a:ext cx="1008127" cy="90791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D5CD45-2A5E-B60E-37FE-D73BBFEA1BD7}"/>
              </a:ext>
            </a:extLst>
          </p:cNvPr>
          <p:cNvGrpSpPr/>
          <p:nvPr/>
        </p:nvGrpSpPr>
        <p:grpSpPr>
          <a:xfrm>
            <a:off x="868242" y="4697578"/>
            <a:ext cx="7661685" cy="1356941"/>
            <a:chOff x="7168169" y="2193099"/>
            <a:chExt cx="7661685" cy="13569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3B2CBB5-7BA7-13E3-F858-DF41A1919999}"/>
                </a:ext>
              </a:extLst>
            </p:cNvPr>
            <p:cNvGrpSpPr/>
            <p:nvPr/>
          </p:nvGrpSpPr>
          <p:grpSpPr>
            <a:xfrm>
              <a:off x="7655949" y="2651899"/>
              <a:ext cx="7173905" cy="898141"/>
              <a:chOff x="416335" y="3555438"/>
              <a:chExt cx="7416702" cy="898141"/>
            </a:xfrm>
          </p:grpSpPr>
          <p:sp>
            <p:nvSpPr>
              <p:cNvPr id="23" name="圆角矩形 1">
                <a:extLst>
                  <a:ext uri="{FF2B5EF4-FFF2-40B4-BE49-F238E27FC236}">
                    <a16:creationId xmlns:a16="http://schemas.microsoft.com/office/drawing/2014/main" id="{E15C06D1-4378-19B5-6A49-DF83B070FF22}"/>
                  </a:ext>
                </a:extLst>
              </p:cNvPr>
              <p:cNvSpPr/>
              <p:nvPr/>
            </p:nvSpPr>
            <p:spPr>
              <a:xfrm>
                <a:off x="416335" y="3555438"/>
                <a:ext cx="7416702" cy="898141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FF0066"/>
                </a:solidFill>
                <a:prstDash val="sysDash"/>
              </a:ln>
              <a:effectLst>
                <a:glow rad="139700">
                  <a:srgbClr val="FF0066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号-无外润黑体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92A476-B32C-7F53-25D4-5794EB202AD1}"/>
                  </a:ext>
                </a:extLst>
              </p:cNvPr>
              <p:cNvSpPr txBox="1"/>
              <p:nvPr/>
            </p:nvSpPr>
            <p:spPr>
              <a:xfrm>
                <a:off x="1172029" y="3667768"/>
                <a:ext cx="66610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 err="1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Xem</a:t>
                </a:r>
                <a:r>
                  <a:rPr lang="en-US" sz="2800" b="1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800" b="1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chuẩn</a:t>
                </a:r>
                <a:r>
                  <a:rPr lang="en-US" sz="2800" b="1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bị</a:t>
                </a:r>
                <a:r>
                  <a:rPr lang="en-US" sz="2800" b="1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800" b="1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theo.</a:t>
                </a:r>
                <a:endParaRPr lang="en-US" sz="28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2" name="图片 10">
              <a:extLst>
                <a:ext uri="{FF2B5EF4-FFF2-40B4-BE49-F238E27FC236}">
                  <a16:creationId xmlns:a16="http://schemas.microsoft.com/office/drawing/2014/main" id="{35BC7E8B-099E-BB72-3D50-2474E98CD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7" t="22010" r="17559" b="12368"/>
            <a:stretch/>
          </p:blipFill>
          <p:spPr>
            <a:xfrm>
              <a:off x="7168169" y="2193099"/>
              <a:ext cx="1078065" cy="97089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0942867-EF6A-7148-0681-0C68CED970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9968" y="3493"/>
            <a:ext cx="603556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5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55589-1132-B4A0-998D-52D53E62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CB05D-78DF-0A80-CA96-A09A7E512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4A1F2B5-A508-759C-C5EC-D8EBE5C7A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3161E03-7DCA-16BA-817F-83C553E3D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745" y="2088633"/>
            <a:ext cx="3889740" cy="5363278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9388D196-B683-6BD8-283A-383C9D74A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5762" y="2088633"/>
            <a:ext cx="3889740" cy="5363278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25450E57-2331-76F3-12DE-F11CB1BF5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7" t="22010" r="17559" b="12368"/>
          <a:stretch/>
        </p:blipFill>
        <p:spPr>
          <a:xfrm>
            <a:off x="9539339" y="296808"/>
            <a:ext cx="1989608" cy="1791825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DC4CB495-F31B-F3EC-84DE-50629CB8EA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83" y="-226245"/>
            <a:ext cx="3362722" cy="3362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379A98-894B-A541-5720-7E25E94B9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125" y="2007118"/>
            <a:ext cx="9851990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6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ECEA56A-E556-68F1-D3A6-A59FE7E41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54" y="-63509"/>
            <a:ext cx="12192000" cy="6858000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773266D6-0F7F-2C05-2E46-1F2BE8A90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5605">
            <a:off x="-360587" y="33930"/>
            <a:ext cx="5009854" cy="5009854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D5AD0765-B44D-5A5A-CF4E-DBDFF8B3F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9CAA04-1A82-5792-6990-A664AA77F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839" y="1350589"/>
            <a:ext cx="5328366" cy="4029805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6E50560E-E9C8-4FB0-461D-86AA6C4BB2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529" y="2810838"/>
            <a:ext cx="4161342" cy="416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5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02F96836-C29F-6A2E-3CAA-A4A813F641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127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EAE9A5F-E928-6709-C29B-6E38262AC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0BEAB93-633E-86E0-552B-A5EB4F8AA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75" y="114181"/>
            <a:ext cx="6858000" cy="6858000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8AEC4842-678B-55BC-FF0A-4C42EA436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529" y="2810838"/>
            <a:ext cx="4161342" cy="4161342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92BE929-40E4-2820-F356-E624AD9910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5605">
            <a:off x="-132323" y="-133242"/>
            <a:ext cx="5009854" cy="50098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D37645-0EB1-2DA5-00B7-A2E1B1C58DAA}"/>
              </a:ext>
            </a:extLst>
          </p:cNvPr>
          <p:cNvSpPr txBox="1"/>
          <p:nvPr/>
        </p:nvSpPr>
        <p:spPr>
          <a:xfrm>
            <a:off x="3765586" y="2681884"/>
            <a:ext cx="48846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</p:txBody>
      </p:sp>
    </p:spTree>
    <p:extLst>
      <p:ext uri="{BB962C8B-B14F-4D97-AF65-F5344CB8AC3E}">
        <p14:creationId xmlns:p14="http://schemas.microsoft.com/office/powerpoint/2010/main" val="408002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2CCB983-10F5-D793-C48F-866FE1624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671" y="-30459"/>
            <a:ext cx="12192000" cy="6858000"/>
          </a:xfrm>
          <a:prstGeom prst="rect">
            <a:avLst/>
          </a:prstGeom>
        </p:spPr>
      </p:pic>
      <p:sp>
        <p:nvSpPr>
          <p:cNvPr id="5" name="圆角矩形 5">
            <a:extLst>
              <a:ext uri="{FF2B5EF4-FFF2-40B4-BE49-F238E27FC236}">
                <a16:creationId xmlns:a16="http://schemas.microsoft.com/office/drawing/2014/main" id="{52011600-8A5B-84B8-D581-6C3482B07105}"/>
              </a:ext>
            </a:extLst>
          </p:cNvPr>
          <p:cNvSpPr/>
          <p:nvPr/>
        </p:nvSpPr>
        <p:spPr>
          <a:xfrm>
            <a:off x="275772" y="1386676"/>
            <a:ext cx="11711798" cy="5217324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99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号-无外润黑体" panose="020F0502020204030204"/>
              <a:cs typeface="+mn-ea"/>
              <a:sym typeface="+mn-lt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6EDCD555-8728-58BF-C786-3F52E7846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-254000"/>
            <a:ext cx="2159000" cy="2159000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53446146-613C-4A58-BD01-280B09412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210" y="3173472"/>
            <a:ext cx="3979041" cy="3979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06A6D6-F7C3-FFA1-6E96-9B83674D7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5586" y="1391213"/>
            <a:ext cx="4145639" cy="20423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28A7D4-E473-56E8-EDEA-A6F271B6A7AE}"/>
              </a:ext>
            </a:extLst>
          </p:cNvPr>
          <p:cNvSpPr txBox="1"/>
          <p:nvPr/>
        </p:nvSpPr>
        <p:spPr>
          <a:xfrm>
            <a:off x="2473570" y="415373"/>
            <a:ext cx="6189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1. </a:t>
            </a:r>
            <a:r>
              <a:rPr lang="en-US" altLang="zh-CN" sz="36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Đọc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thơ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trả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lời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hỏi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DF4C1B-D892-8E0C-916F-76FE1ED3EE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142"/>
          <a:stretch/>
        </p:blipFill>
        <p:spPr>
          <a:xfrm>
            <a:off x="720421" y="1874343"/>
            <a:ext cx="2906794" cy="2120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503F7A-B6F5-4FB4-2D99-FC491381DE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075" y="4358606"/>
            <a:ext cx="3632699" cy="2065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6B8BDF9-C0E1-A37A-CA77-D0B3CAE75C5B}"/>
              </a:ext>
            </a:extLst>
          </p:cNvPr>
          <p:cNvSpPr/>
          <p:nvPr/>
        </p:nvSpPr>
        <p:spPr>
          <a:xfrm>
            <a:off x="3868544" y="1468188"/>
            <a:ext cx="4145639" cy="293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1,Cô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2,Việc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53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FBC1FE7-A70C-DC2C-8031-93E25C99E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5">
            <a:extLst>
              <a:ext uri="{FF2B5EF4-FFF2-40B4-BE49-F238E27FC236}">
                <a16:creationId xmlns:a16="http://schemas.microsoft.com/office/drawing/2014/main" id="{AF6F389F-B6D2-6023-B2B3-D6FA3493874C}"/>
              </a:ext>
            </a:extLst>
          </p:cNvPr>
          <p:cNvSpPr/>
          <p:nvPr/>
        </p:nvSpPr>
        <p:spPr>
          <a:xfrm>
            <a:off x="343921" y="1386676"/>
            <a:ext cx="11798884" cy="52173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99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号-无外润黑体" panose="020F0502020204030204"/>
              <a:cs typeface="+mn-ea"/>
              <a:sym typeface="+mn-lt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BDA97F4F-85ED-A435-B69A-48AB68F54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-254000"/>
            <a:ext cx="2159000" cy="2159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66A621-60A0-E4D7-0CDD-2A590997754B}"/>
              </a:ext>
            </a:extLst>
          </p:cNvPr>
          <p:cNvSpPr/>
          <p:nvPr/>
        </p:nvSpPr>
        <p:spPr>
          <a:xfrm>
            <a:off x="1360644" y="254000"/>
            <a:ext cx="112291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accent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组合 15">
            <a:extLst>
              <a:ext uri="{FF2B5EF4-FFF2-40B4-BE49-F238E27FC236}">
                <a16:creationId xmlns:a16="http://schemas.microsoft.com/office/drawing/2014/main" id="{8ED87227-D4EA-9B20-5E47-05C3B7E4A93F}"/>
              </a:ext>
            </a:extLst>
          </p:cNvPr>
          <p:cNvGrpSpPr/>
          <p:nvPr/>
        </p:nvGrpSpPr>
        <p:grpSpPr>
          <a:xfrm>
            <a:off x="4101012" y="4712335"/>
            <a:ext cx="5748437" cy="1339246"/>
            <a:chOff x="1349829" y="2643807"/>
            <a:chExt cx="2057400" cy="2145907"/>
          </a:xfrm>
        </p:grpSpPr>
        <p:sp>
          <p:nvSpPr>
            <p:cNvPr id="9" name="圆角矩形 1">
              <a:extLst>
                <a:ext uri="{FF2B5EF4-FFF2-40B4-BE49-F238E27FC236}">
                  <a16:creationId xmlns:a16="http://schemas.microsoft.com/office/drawing/2014/main" id="{BF5F53D9-0CD8-2BED-3153-A3CC8E8CCA9B}"/>
                </a:ext>
              </a:extLst>
            </p:cNvPr>
            <p:cNvSpPr/>
            <p:nvPr/>
          </p:nvSpPr>
          <p:spPr>
            <a:xfrm>
              <a:off x="1349829" y="2732314"/>
              <a:ext cx="2057400" cy="2057400"/>
            </a:xfrm>
            <a:prstGeom prst="round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solidFill>
                  <a:schemeClr val="tx1"/>
                </a:solidFill>
                <a:latin typeface="UTM Avo" panose="02040603050506020204" pitchFamily="18" charset="0"/>
                <a:ea typeface="方正正大黑简体" panose="02010600030101010101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AD68FCAA-445D-DDAC-1541-B74D426EC765}"/>
                </a:ext>
              </a:extLst>
            </p:cNvPr>
            <p:cNvSpPr txBox="1">
              <a:spLocks/>
            </p:cNvSpPr>
            <p:nvPr/>
          </p:nvSpPr>
          <p:spPr>
            <a:xfrm>
              <a:off x="1450393" y="2643807"/>
              <a:ext cx="1856271" cy="1923317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defPPr>
                <a:defRPr lang="zh-CN"/>
              </a:defPPr>
              <a:lvl1pPr indent="0" defTabSz="1219170" fontAlgn="ctr">
                <a:lnSpc>
                  <a:spcPct val="120000"/>
                </a:lnSpc>
                <a:buNone/>
                <a:defRPr sz="14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ctr" defTabSz="914400">
                <a:lnSpc>
                  <a:spcPct val="150000"/>
                </a:lnSpc>
              </a:pP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Cô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giáo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mỉm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cười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chào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, </a:t>
              </a:r>
            </a:p>
            <a:p>
              <a:pPr algn="ctr" defTabSz="914400">
                <a:lnSpc>
                  <a:spcPct val="150000"/>
                </a:lnSpc>
              </a:pP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dạy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em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tập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viết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,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giảng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bài</a:t>
              </a:r>
              <a:endParaRPr lang="en-US" altLang="zh-CN" sz="2600" spc="160" dirty="0">
                <a:solidFill>
                  <a:schemeClr val="tx1"/>
                </a:solidFill>
                <a:latin typeface="UTM Avo" panose="02040603050506020204" pitchFamily="18" charset="0"/>
                <a:ea typeface="方正正大黑简体" panose="02010600030101010101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1" name="组合 19">
            <a:extLst>
              <a:ext uri="{FF2B5EF4-FFF2-40B4-BE49-F238E27FC236}">
                <a16:creationId xmlns:a16="http://schemas.microsoft.com/office/drawing/2014/main" id="{90ADFA57-BDC0-62E0-68E1-65B2DE427B59}"/>
              </a:ext>
            </a:extLst>
          </p:cNvPr>
          <p:cNvGrpSpPr/>
          <p:nvPr/>
        </p:nvGrpSpPr>
        <p:grpSpPr>
          <a:xfrm>
            <a:off x="2964520" y="1585218"/>
            <a:ext cx="4616732" cy="1779835"/>
            <a:chOff x="1341405" y="2739085"/>
            <a:chExt cx="2057400" cy="2438005"/>
          </a:xfrm>
        </p:grpSpPr>
        <p:sp>
          <p:nvSpPr>
            <p:cNvPr id="12" name="圆角矩形 1">
              <a:extLst>
                <a:ext uri="{FF2B5EF4-FFF2-40B4-BE49-F238E27FC236}">
                  <a16:creationId xmlns:a16="http://schemas.microsoft.com/office/drawing/2014/main" id="{6193BFEF-069A-307B-B78F-A45CC28A3009}"/>
                </a:ext>
              </a:extLst>
            </p:cNvPr>
            <p:cNvSpPr/>
            <p:nvPr/>
          </p:nvSpPr>
          <p:spPr>
            <a:xfrm>
              <a:off x="1341405" y="2739085"/>
              <a:ext cx="2057400" cy="2057400"/>
            </a:xfrm>
            <a:prstGeom prst="roundRect">
              <a:avLst/>
            </a:prstGeom>
            <a:noFill/>
            <a:ln w="38100">
              <a:solidFill>
                <a:srgbClr val="FFAE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solidFill>
                  <a:schemeClr val="tx1"/>
                </a:solidFill>
                <a:latin typeface="UTM Avo" panose="02040603050506020204" pitchFamily="18" charset="0"/>
                <a:ea typeface="方正正大黑简体" panose="02010600030101010101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290E6771-A8E0-7A4D-622C-56C7BFC96000}"/>
                </a:ext>
              </a:extLst>
            </p:cNvPr>
            <p:cNvSpPr txBox="1">
              <a:spLocks/>
            </p:cNvSpPr>
            <p:nvPr/>
          </p:nvSpPr>
          <p:spPr>
            <a:xfrm>
              <a:off x="1431996" y="2776434"/>
              <a:ext cx="1876218" cy="2400656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defPPr>
                <a:defRPr lang="zh-CN"/>
              </a:defPPr>
              <a:lvl1pPr indent="0" defTabSz="1219170" fontAlgn="ctr">
                <a:lnSpc>
                  <a:spcPct val="120000"/>
                </a:lnSpc>
                <a:buNone/>
                <a:defRPr sz="14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ctr" defTabSz="914400">
                <a:lnSpc>
                  <a:spcPct val="150000"/>
                </a:lnSpc>
              </a:pP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Cô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giáo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rất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yêu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quý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,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tận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tình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dạy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dỗ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học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trò</a:t>
              </a:r>
              <a:endParaRPr lang="en-US" altLang="zh-CN" sz="2600" spc="160" dirty="0">
                <a:solidFill>
                  <a:schemeClr val="tx1"/>
                </a:solidFill>
                <a:latin typeface="UTM Avo" panose="02040603050506020204" pitchFamily="18" charset="0"/>
                <a:ea typeface="方正正大黑简体" panose="02010600030101010101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23">
            <a:extLst>
              <a:ext uri="{FF2B5EF4-FFF2-40B4-BE49-F238E27FC236}">
                <a16:creationId xmlns:a16="http://schemas.microsoft.com/office/drawing/2014/main" id="{49D5E0C2-D955-298F-2A8E-BCBAD1CAFC9E}"/>
              </a:ext>
            </a:extLst>
          </p:cNvPr>
          <p:cNvGrpSpPr/>
          <p:nvPr/>
        </p:nvGrpSpPr>
        <p:grpSpPr>
          <a:xfrm>
            <a:off x="6589881" y="3156002"/>
            <a:ext cx="4770304" cy="1282837"/>
            <a:chOff x="1349829" y="2732314"/>
            <a:chExt cx="2057400" cy="2057400"/>
          </a:xfrm>
        </p:grpSpPr>
        <p:sp>
          <p:nvSpPr>
            <p:cNvPr id="15" name="圆角矩形 1">
              <a:extLst>
                <a:ext uri="{FF2B5EF4-FFF2-40B4-BE49-F238E27FC236}">
                  <a16:creationId xmlns:a16="http://schemas.microsoft.com/office/drawing/2014/main" id="{0FEBE7E7-7066-5C8E-47FD-2F0660F15319}"/>
                </a:ext>
              </a:extLst>
            </p:cNvPr>
            <p:cNvSpPr/>
            <p:nvPr/>
          </p:nvSpPr>
          <p:spPr>
            <a:xfrm>
              <a:off x="1349829" y="2732314"/>
              <a:ext cx="2057400" cy="2057400"/>
            </a:xfrm>
            <a:prstGeom prst="roundRect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solidFill>
                  <a:schemeClr val="tx1"/>
                </a:solidFill>
                <a:latin typeface="UTM Avo" panose="02040603050506020204" pitchFamily="18" charset="0"/>
                <a:ea typeface="方正正大黑简体" panose="02010600030101010101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0E7AFCAF-ABE4-2493-6525-B803770A38F0}"/>
                </a:ext>
              </a:extLst>
            </p:cNvPr>
            <p:cNvSpPr txBox="1">
              <a:spLocks/>
            </p:cNvSpPr>
            <p:nvPr/>
          </p:nvSpPr>
          <p:spPr>
            <a:xfrm>
              <a:off x="1430046" y="2774213"/>
              <a:ext cx="1977183" cy="1925074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defPPr>
                <a:defRPr lang="zh-CN"/>
              </a:defPPr>
              <a:lvl1pPr indent="0" defTabSz="1219170" fontAlgn="ctr">
                <a:lnSpc>
                  <a:spcPct val="120000"/>
                </a:lnSpc>
                <a:buNone/>
                <a:defRPr sz="14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ctr" defTabSz="914400">
                <a:lnSpc>
                  <a:spcPct val="150000"/>
                </a:lnSpc>
              </a:pP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bạn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nhỏ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yêu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thương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cô</a:t>
              </a:r>
              <a:r>
                <a:rPr lang="en-US" altLang="zh-CN" sz="2600" spc="160" dirty="0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600" spc="160" dirty="0" err="1">
                  <a:solidFill>
                    <a:schemeClr val="tx1"/>
                  </a:solidFill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giáo</a:t>
              </a:r>
              <a:endParaRPr lang="en-US" altLang="zh-CN" sz="2600" spc="160" dirty="0">
                <a:solidFill>
                  <a:schemeClr val="tx1"/>
                </a:solidFill>
                <a:latin typeface="UTM Avo" panose="02040603050506020204" pitchFamily="18" charset="0"/>
                <a:ea typeface="方正正大黑简体" panose="02010600030101010101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4">
            <a:extLst>
              <a:ext uri="{FF2B5EF4-FFF2-40B4-BE49-F238E27FC236}">
                <a16:creationId xmlns:a16="http://schemas.microsoft.com/office/drawing/2014/main" id="{6833138D-BA23-2025-7CDF-187962C26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839" y="1986752"/>
            <a:ext cx="3889740" cy="536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8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DDE7-8F06-0E3B-DEBD-3F48F4AF6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6EF40-BC46-05A3-4697-0DFA203B7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3A58DE-B2BD-D8B1-E1B7-0E0BB173F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A209C050-EA31-D650-B3F7-1457842B2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636" y="2188059"/>
            <a:ext cx="12229636" cy="4669941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CBA694A-3263-E7D3-84B2-21CA0B020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-254000"/>
            <a:ext cx="2159000" cy="215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7D43E1-14FF-412B-1EBA-DFFCDF1CE0B7}"/>
              </a:ext>
            </a:extLst>
          </p:cNvPr>
          <p:cNvSpPr/>
          <p:nvPr/>
        </p:nvSpPr>
        <p:spPr>
          <a:xfrm>
            <a:off x="869487" y="115150"/>
            <a:ext cx="11167582" cy="1621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endParaRPr lang="en-US" sz="3200" dirty="0">
              <a:solidFill>
                <a:schemeClr val="accent6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F88598-E729-5567-8684-11CD1CFE0B19}"/>
              </a:ext>
            </a:extLst>
          </p:cNvPr>
          <p:cNvSpPr/>
          <p:nvPr/>
        </p:nvSpPr>
        <p:spPr>
          <a:xfrm>
            <a:off x="1041134" y="5187022"/>
            <a:ext cx="7571238" cy="1324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600" dirty="0">
              <a:solidFill>
                <a:schemeClr val="tx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7D2D7F-A482-75D8-1AAE-89804BF2D696}"/>
              </a:ext>
            </a:extLst>
          </p:cNvPr>
          <p:cNvSpPr txBox="1"/>
          <p:nvPr/>
        </p:nvSpPr>
        <p:spPr>
          <a:xfrm>
            <a:off x="1105666" y="4235794"/>
            <a:ext cx="2401044" cy="99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i="1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Chào</a:t>
            </a:r>
            <a:r>
              <a:rPr lang="en-US" sz="2100" i="1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hỏi</a:t>
            </a:r>
            <a:r>
              <a:rPr lang="en-US" sz="2100" i="1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thầy</a:t>
            </a:r>
            <a:r>
              <a:rPr lang="en-US" sz="2100" i="1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cô</a:t>
            </a:r>
            <a:r>
              <a:rPr lang="en-US" sz="2100" i="1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endParaRPr lang="en-US" sz="2100" i="1" dirty="0">
              <a:solidFill>
                <a:schemeClr val="tx1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1D53A7-E995-86E3-E70B-8C7FD5FC0A0F}"/>
              </a:ext>
            </a:extLst>
          </p:cNvPr>
          <p:cNvSpPr txBox="1"/>
          <p:nvPr/>
        </p:nvSpPr>
        <p:spPr>
          <a:xfrm>
            <a:off x="4629444" y="4331172"/>
            <a:ext cx="2794239" cy="508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i="1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2100" i="1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bài</a:t>
            </a:r>
            <a:r>
              <a:rPr lang="en-US" sz="2100" i="1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tập</a:t>
            </a:r>
            <a:r>
              <a:rPr lang="en-US" sz="2100" i="1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đầy</a:t>
            </a:r>
            <a:r>
              <a:rPr lang="en-US" sz="2100" i="1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đủ</a:t>
            </a:r>
            <a:endParaRPr lang="en-US" sz="2100" i="1" dirty="0">
              <a:solidFill>
                <a:schemeClr val="tx1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14C40-3469-E9E1-8326-5D565AF6E56D}"/>
              </a:ext>
            </a:extLst>
          </p:cNvPr>
          <p:cNvSpPr txBox="1"/>
          <p:nvPr/>
        </p:nvSpPr>
        <p:spPr>
          <a:xfrm>
            <a:off x="8493571" y="4237628"/>
            <a:ext cx="2703823" cy="99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i="1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Hăng</a:t>
            </a:r>
            <a:r>
              <a:rPr lang="en-US" sz="2100" i="1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hái</a:t>
            </a:r>
            <a:r>
              <a:rPr lang="en-US" sz="2100" i="1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giơ</a:t>
            </a:r>
            <a:r>
              <a:rPr lang="en-US" sz="2100" i="1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tay</a:t>
            </a:r>
            <a:r>
              <a:rPr lang="en-US" sz="2100" i="1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2100" i="1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biểu</a:t>
            </a:r>
            <a:endParaRPr lang="en-US" sz="2100" i="1" dirty="0">
              <a:solidFill>
                <a:schemeClr val="tx1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0D5CE0-2E70-B299-41F8-57123C1E2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87" y="2130154"/>
            <a:ext cx="2794240" cy="22010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18EB74-0EFF-0E7B-2793-5C115FF0B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461" y="2130154"/>
            <a:ext cx="2891889" cy="22038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0A6E02-E698-6CFE-D551-B4EB6605AD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474" y="2130155"/>
            <a:ext cx="3059813" cy="220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6C76BBD-3F55-0108-CA8D-DCA0AC18E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DAE9BBF3-BFF2-2219-4CA5-35D469493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-254000"/>
            <a:ext cx="2159000" cy="2159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A4978E1A-438E-5E98-D6E8-9567A7724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" y="2188059"/>
            <a:ext cx="12229636" cy="4669941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67034EE0-BAE7-7814-1C36-C7BECF705B17}"/>
              </a:ext>
            </a:extLst>
          </p:cNvPr>
          <p:cNvGrpSpPr/>
          <p:nvPr/>
        </p:nvGrpSpPr>
        <p:grpSpPr>
          <a:xfrm>
            <a:off x="331696" y="1252277"/>
            <a:ext cx="11061700" cy="4940653"/>
            <a:chOff x="596900" y="1041400"/>
            <a:chExt cx="11061700" cy="5334000"/>
          </a:xfrm>
        </p:grpSpPr>
        <p:sp>
          <p:nvSpPr>
            <p:cNvPr id="13" name="圆角矩形 4">
              <a:extLst>
                <a:ext uri="{FF2B5EF4-FFF2-40B4-BE49-F238E27FC236}">
                  <a16:creationId xmlns:a16="http://schemas.microsoft.com/office/drawing/2014/main" id="{25E43528-74BB-9801-DC06-AB11245BD77C}"/>
                </a:ext>
              </a:extLst>
            </p:cNvPr>
            <p:cNvSpPr/>
            <p:nvPr/>
          </p:nvSpPr>
          <p:spPr>
            <a:xfrm>
              <a:off x="596900" y="1041400"/>
              <a:ext cx="11061700" cy="5334000"/>
            </a:xfrm>
            <a:prstGeom prst="roundRect">
              <a:avLst/>
            </a:prstGeom>
            <a:solidFill>
              <a:srgbClr val="BAD4EF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号-无外润黑体" panose="020F0502020204030204"/>
                <a:cs typeface="+mn-ea"/>
                <a:sym typeface="+mn-lt"/>
              </a:endParaRPr>
            </a:p>
          </p:txBody>
        </p:sp>
        <p:sp>
          <p:nvSpPr>
            <p:cNvPr id="14" name="圆角矩形 5">
              <a:extLst>
                <a:ext uri="{FF2B5EF4-FFF2-40B4-BE49-F238E27FC236}">
                  <a16:creationId xmlns:a16="http://schemas.microsoft.com/office/drawing/2014/main" id="{178060A4-E840-2EA2-C3D1-FC5736887DA7}"/>
                </a:ext>
              </a:extLst>
            </p:cNvPr>
            <p:cNvSpPr/>
            <p:nvPr/>
          </p:nvSpPr>
          <p:spPr>
            <a:xfrm>
              <a:off x="774700" y="1206500"/>
              <a:ext cx="10706100" cy="4978400"/>
            </a:xfrm>
            <a:prstGeom prst="roundRect">
              <a:avLst/>
            </a:prstGeom>
            <a:noFill/>
            <a:ln w="317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号-无外润黑体" panose="020F0502020204030204"/>
                <a:cs typeface="+mn-ea"/>
                <a:sym typeface="+mn-lt"/>
              </a:endParaRPr>
            </a:p>
          </p:txBody>
        </p:sp>
      </p:grpSp>
      <p:pic>
        <p:nvPicPr>
          <p:cNvPr id="16" name="图片 1">
            <a:extLst>
              <a:ext uri="{FF2B5EF4-FFF2-40B4-BE49-F238E27FC236}">
                <a16:creationId xmlns:a16="http://schemas.microsoft.com/office/drawing/2014/main" id="{6B884572-29D3-2E55-DEDA-C2D05C12BD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962" y="1817604"/>
            <a:ext cx="4787728" cy="47877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B9ED245-2EE8-2AB3-89E6-E3969A53FE59}"/>
              </a:ext>
            </a:extLst>
          </p:cNvPr>
          <p:cNvSpPr txBox="1"/>
          <p:nvPr/>
        </p:nvSpPr>
        <p:spPr>
          <a:xfrm>
            <a:off x="299021" y="3742156"/>
            <a:ext cx="4859078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Chủ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tham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gia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thầy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cô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giao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BD99B5-42B4-E428-4982-38B04BC20647}"/>
              </a:ext>
            </a:extLst>
          </p:cNvPr>
          <p:cNvSpPr txBox="1"/>
          <p:nvPr/>
        </p:nvSpPr>
        <p:spPr>
          <a:xfrm>
            <a:off x="5520005" y="3791548"/>
            <a:ext cx="4125012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Tặng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chúc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mừng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thầy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20/11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C9057-0A9A-C6BF-955F-B92426A1609D}"/>
              </a:ext>
            </a:extLst>
          </p:cNvPr>
          <p:cNvSpPr/>
          <p:nvPr/>
        </p:nvSpPr>
        <p:spPr>
          <a:xfrm>
            <a:off x="1143000" y="5044101"/>
            <a:ext cx="8250446" cy="12077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Right Arrow 8">
            <a:extLst>
              <a:ext uri="{FF2B5EF4-FFF2-40B4-BE49-F238E27FC236}">
                <a16:creationId xmlns:a16="http://schemas.microsoft.com/office/drawing/2014/main" id="{37A26E32-4BB3-419A-4053-FF9368C53BA8}"/>
              </a:ext>
            </a:extLst>
          </p:cNvPr>
          <p:cNvSpPr/>
          <p:nvPr/>
        </p:nvSpPr>
        <p:spPr>
          <a:xfrm>
            <a:off x="356947" y="5123614"/>
            <a:ext cx="739588" cy="96646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0B416DD-3072-B8B0-979F-CC19F07DA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404" y="1452469"/>
            <a:ext cx="3383672" cy="24707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27B9A8-E22C-E1F3-A657-221B7B850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6121" y="1414797"/>
            <a:ext cx="3404512" cy="236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7DC4-C78D-6052-5DC5-E5460CA64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9595B-B37A-4C5F-2FE9-79B3350D2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065BF3-C8DA-3970-FB51-BD8709716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2"/>
            <a:ext cx="12192000" cy="6858000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A26ED896-9A2E-AC84-B0EF-FE1B01C12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420" y="2730567"/>
            <a:ext cx="4161342" cy="4161342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6EEB113-9762-75E9-8688-325E4B2AC4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5605">
            <a:off x="-870630" y="-631231"/>
            <a:ext cx="5009854" cy="50098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4348CD-7BF0-B3DD-E88D-2895B0265F2C}"/>
              </a:ext>
            </a:extLst>
          </p:cNvPr>
          <p:cNvGrpSpPr/>
          <p:nvPr/>
        </p:nvGrpSpPr>
        <p:grpSpPr bwMode="auto">
          <a:xfrm>
            <a:off x="599470" y="2606349"/>
            <a:ext cx="2535767" cy="814916"/>
            <a:chOff x="775647" y="1808205"/>
            <a:chExt cx="1902203" cy="60965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DDDCD7E-5CE4-8B9D-AF1E-2642A4145247}"/>
                </a:ext>
              </a:extLst>
            </p:cNvPr>
            <p:cNvCxnSpPr/>
            <p:nvPr/>
          </p:nvCxnSpPr>
          <p:spPr>
            <a:xfrm>
              <a:off x="775647" y="1808205"/>
              <a:ext cx="1897440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9E39ED0-A43C-F435-62F8-5DE3D04DB1CA}"/>
                </a:ext>
              </a:extLst>
            </p:cNvPr>
            <p:cNvCxnSpPr/>
            <p:nvPr/>
          </p:nvCxnSpPr>
          <p:spPr>
            <a:xfrm>
              <a:off x="2677850" y="1808205"/>
              <a:ext cx="0" cy="609657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5C00A3-1BD0-6ED9-82D9-E423DD9E0B2B}"/>
              </a:ext>
            </a:extLst>
          </p:cNvPr>
          <p:cNvGrpSpPr/>
          <p:nvPr/>
        </p:nvGrpSpPr>
        <p:grpSpPr bwMode="auto">
          <a:xfrm>
            <a:off x="3128885" y="3421265"/>
            <a:ext cx="2529416" cy="812800"/>
            <a:chOff x="2672358" y="2417862"/>
            <a:chExt cx="1896712" cy="60965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EA5694B-BDA4-4AB1-5B65-F3F60093605D}"/>
                </a:ext>
              </a:extLst>
            </p:cNvPr>
            <p:cNvCxnSpPr/>
            <p:nvPr/>
          </p:nvCxnSpPr>
          <p:spPr>
            <a:xfrm>
              <a:off x="2672358" y="2417862"/>
              <a:ext cx="1896712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A53B008-FF8B-3A07-81E5-A1EDE4AEB397}"/>
                </a:ext>
              </a:extLst>
            </p:cNvPr>
            <p:cNvCxnSpPr/>
            <p:nvPr/>
          </p:nvCxnSpPr>
          <p:spPr>
            <a:xfrm>
              <a:off x="4569070" y="2417862"/>
              <a:ext cx="0" cy="609657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A9AD-2328-F9AC-3093-9CE60AD66686}"/>
              </a:ext>
            </a:extLst>
          </p:cNvPr>
          <p:cNvGrpSpPr/>
          <p:nvPr/>
        </p:nvGrpSpPr>
        <p:grpSpPr bwMode="auto">
          <a:xfrm>
            <a:off x="5658303" y="4234065"/>
            <a:ext cx="2535767" cy="812800"/>
            <a:chOff x="4569070" y="3027519"/>
            <a:chExt cx="1902573" cy="60965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C26FC6B-6AA6-FDAF-2703-9C6669D3C814}"/>
                </a:ext>
              </a:extLst>
            </p:cNvPr>
            <p:cNvCxnSpPr/>
            <p:nvPr/>
          </p:nvCxnSpPr>
          <p:spPr>
            <a:xfrm>
              <a:off x="4569070" y="3027519"/>
              <a:ext cx="1896221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F677083-221E-8781-E403-ADEC8BDB7503}"/>
                </a:ext>
              </a:extLst>
            </p:cNvPr>
            <p:cNvCxnSpPr/>
            <p:nvPr/>
          </p:nvCxnSpPr>
          <p:spPr>
            <a:xfrm>
              <a:off x="6471643" y="3027519"/>
              <a:ext cx="0" cy="609657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847A30-CD17-9909-D655-C54A227DBB6A}"/>
              </a:ext>
            </a:extLst>
          </p:cNvPr>
          <p:cNvGrpSpPr/>
          <p:nvPr/>
        </p:nvGrpSpPr>
        <p:grpSpPr bwMode="auto">
          <a:xfrm>
            <a:off x="8194070" y="5046865"/>
            <a:ext cx="2529417" cy="812800"/>
            <a:chOff x="6471643" y="3637176"/>
            <a:chExt cx="1896711" cy="60965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E7B4123-8AC9-62FC-F54F-534140F0850D}"/>
                </a:ext>
              </a:extLst>
            </p:cNvPr>
            <p:cNvCxnSpPr/>
            <p:nvPr/>
          </p:nvCxnSpPr>
          <p:spPr>
            <a:xfrm>
              <a:off x="6471643" y="3638764"/>
              <a:ext cx="1896711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994C6A4-6280-0E11-8AF7-833204268814}"/>
                </a:ext>
              </a:extLst>
            </p:cNvPr>
            <p:cNvCxnSpPr/>
            <p:nvPr/>
          </p:nvCxnSpPr>
          <p:spPr>
            <a:xfrm>
              <a:off x="8368354" y="3637176"/>
              <a:ext cx="0" cy="609657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2CFB86E-4F71-1341-2B7A-1147B9CEB77D}"/>
              </a:ext>
            </a:extLst>
          </p:cNvPr>
          <p:cNvSpPr/>
          <p:nvPr/>
        </p:nvSpPr>
        <p:spPr>
          <a:xfrm>
            <a:off x="401646" y="2647759"/>
            <a:ext cx="2613922" cy="95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333"/>
              </a:spcAft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Trò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chuyện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chào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hỏi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lễ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phép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thầy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cô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A59BD1-7CB5-FA9B-A131-68754EA9892E}"/>
              </a:ext>
            </a:extLst>
          </p:cNvPr>
          <p:cNvSpPr/>
          <p:nvPr/>
        </p:nvSpPr>
        <p:spPr>
          <a:xfrm>
            <a:off x="2991189" y="3403108"/>
            <a:ext cx="2603046" cy="141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333"/>
              </a:spcAft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Ngoan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ngoãn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nghe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kính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thầy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cô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giáo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8CAADD-7170-21C6-BA71-D0E3773D6B59}"/>
              </a:ext>
            </a:extLst>
          </p:cNvPr>
          <p:cNvSpPr/>
          <p:nvPr/>
        </p:nvSpPr>
        <p:spPr>
          <a:xfrm>
            <a:off x="5425315" y="4186028"/>
            <a:ext cx="2743885" cy="95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333"/>
              </a:spcAft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Tặng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chúc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mừng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20/11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9A44BB-3836-502F-4A87-F09F99A56BF9}"/>
              </a:ext>
            </a:extLst>
          </p:cNvPr>
          <p:cNvSpPr/>
          <p:nvPr/>
        </p:nvSpPr>
        <p:spPr>
          <a:xfrm>
            <a:off x="7857944" y="5084309"/>
            <a:ext cx="2840672" cy="9679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Chăm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bài</a:t>
            </a:r>
            <a:r>
              <a:rPr lang="en-US" sz="2000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tập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86B06E-3A58-8AF0-0701-9CDA03804923}"/>
              </a:ext>
            </a:extLst>
          </p:cNvPr>
          <p:cNvSpPr/>
          <p:nvPr/>
        </p:nvSpPr>
        <p:spPr>
          <a:xfrm>
            <a:off x="979007" y="5340144"/>
            <a:ext cx="5378455" cy="6207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Quý</a:t>
            </a: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trọng</a:t>
            </a: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thầy</a:t>
            </a: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cô</a:t>
            </a: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giáo</a:t>
            </a:r>
            <a:endParaRPr lang="en-US" sz="2200" b="1" dirty="0">
              <a:solidFill>
                <a:srgbClr val="FF0000"/>
              </a:solidFill>
              <a:latin typeface="UTM Avo" panose="02040603050506020204" pitchFamily="18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7234E7-ABA9-9A2B-AA13-9EAA385CD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744" y="746985"/>
            <a:ext cx="1877241" cy="17833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DE6DFB-630B-7FA3-28EF-C27FCCAE2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7214" y="1486411"/>
            <a:ext cx="1937093" cy="1636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26DFE06-5373-7B93-8F53-80E209FFD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1404" y="1960068"/>
            <a:ext cx="1844692" cy="2091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F4E647-ECA3-9486-0EC5-39323E761D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6432" y="2775106"/>
            <a:ext cx="1844691" cy="21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5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357</Words>
  <Application>Microsoft Macintosh PowerPoint</Application>
  <PresentationFormat>Widescreen</PresentationFormat>
  <Paragraphs>43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Bradley Hand</vt:lpstr>
      <vt:lpstr>Calibri</vt:lpstr>
      <vt:lpstr>Calibri Light</vt:lpstr>
      <vt:lpstr>Cambria</vt:lpstr>
      <vt:lpstr>Goudy Old Style</vt:lpstr>
      <vt:lpstr>Times New Roman</vt:lpstr>
      <vt:lpstr>UTM Avo</vt:lpstr>
      <vt:lpstr>Zapfino</vt:lpstr>
      <vt:lpstr>字魂5号-无外润黑体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nguyễn</dc:creator>
  <cp:lastModifiedBy>mai nguyễn</cp:lastModifiedBy>
  <cp:revision>2</cp:revision>
  <dcterms:created xsi:type="dcterms:W3CDTF">2024-09-25T17:57:31Z</dcterms:created>
  <dcterms:modified xsi:type="dcterms:W3CDTF">2024-09-26T10:23:17Z</dcterms:modified>
</cp:coreProperties>
</file>