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66" r:id="rId3"/>
    <p:sldId id="276" r:id="rId4"/>
    <p:sldId id="272" r:id="rId5"/>
    <p:sldId id="277" r:id="rId6"/>
    <p:sldId id="27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A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06AF53-CD9A-41A8-810E-6F7AC6E9AAD8}" v="87" dt="2023-12-29T07:55:27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-64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49512 Phạm Ngọc Anh" userId="cefd2df1-5fa3-4dec-87c8-c5040616a0c8" providerId="ADAL" clId="{8606AF53-CD9A-41A8-810E-6F7AC6E9AAD8}"/>
    <pc:docChg chg="undo custSel addSld delSld modSld modMainMaster">
      <pc:chgData name="a49512 Phạm Ngọc Anh" userId="cefd2df1-5fa3-4dec-87c8-c5040616a0c8" providerId="ADAL" clId="{8606AF53-CD9A-41A8-810E-6F7AC6E9AAD8}" dt="2023-12-29T07:55:27.721" v="391"/>
      <pc:docMkLst>
        <pc:docMk/>
      </pc:docMkLst>
      <pc:sldChg chg="modSp modTransition">
        <pc:chgData name="a49512 Phạm Ngọc Anh" userId="cefd2df1-5fa3-4dec-87c8-c5040616a0c8" providerId="ADAL" clId="{8606AF53-CD9A-41A8-810E-6F7AC6E9AAD8}" dt="2023-12-29T07:55:27.721" v="391"/>
        <pc:sldMkLst>
          <pc:docMk/>
          <pc:sldMk cId="842772630" sldId="256"/>
        </pc:sldMkLst>
        <pc:picChg chg="mod">
          <ac:chgData name="a49512 Phạm Ngọc Anh" userId="cefd2df1-5fa3-4dec-87c8-c5040616a0c8" providerId="ADAL" clId="{8606AF53-CD9A-41A8-810E-6F7AC6E9AAD8}" dt="2023-12-29T07:32:17.617" v="0"/>
          <ac:picMkLst>
            <pc:docMk/>
            <pc:sldMk cId="842772630" sldId="256"/>
            <ac:picMk id="5" creationId="{DA91DD1F-EB0A-557A-8651-452737B26B10}"/>
          </ac:picMkLst>
        </pc:picChg>
      </pc:sldChg>
      <pc:sldChg chg="addSp delSp modSp mod modTransition modAnim">
        <pc:chgData name="a49512 Phạm Ngọc Anh" userId="cefd2df1-5fa3-4dec-87c8-c5040616a0c8" providerId="ADAL" clId="{8606AF53-CD9A-41A8-810E-6F7AC6E9AAD8}" dt="2023-12-29T07:55:27.721" v="391"/>
        <pc:sldMkLst>
          <pc:docMk/>
          <pc:sldMk cId="1566774352" sldId="257"/>
        </pc:sldMkLst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3" creationId="{8AD4D3D5-2061-2469-A3D0-C46B2180DC02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4" creationId="{583B7C4C-2217-369D-1FFA-86249A86A225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5" creationId="{C526B972-D35A-F9FD-85CF-19D8B0F5C6F0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6" creationId="{00F1EE2A-B7A0-E8A3-7E87-32BB5DDA1C02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7" creationId="{12401B66-A2E4-66BE-25E5-D9797EC17D55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8" creationId="{189EE52A-E704-42C0-F4BC-C805654801BA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9" creationId="{395E144C-1FF1-DEF3-F416-3821B43569B0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10" creationId="{B0F9333E-D0B2-8DED-34B4-FB765B7DE057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11" creationId="{28A7389A-09A1-4E42-65E6-782C5254E097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12" creationId="{B5334F1F-359D-DAEC-CC6D-A205A90A72A8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13" creationId="{B5F29F40-79EB-A317-0C35-B992F225DA78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14" creationId="{D921C4F5-1819-6CE7-CF6E-0820D5E8D204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15" creationId="{6B9DF4E2-F477-19BE-1CA3-415988DEB33D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16" creationId="{BE97401B-50B4-F7A0-F21A-0982D31F5D70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17" creationId="{D5BA4F5B-8DE7-91F1-FD61-287BC560AA56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18" creationId="{74AD849E-FB91-AB53-D265-BF2019A19444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19" creationId="{CEDDE5C1-F0D8-23D4-32E2-22939A14334E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20" creationId="{6463D16B-38DC-A2FA-92EB-D8B9F36D61F5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21" creationId="{4C40E945-CFB0-7C2F-A7EB-F10949A1E781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22" creationId="{830E88C1-9DCB-125A-61CC-8F9045BEDF59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23" creationId="{86582B85-6DD2-B299-B78E-F5CFDE756660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24" creationId="{7990DE96-9C41-7AF7-7D00-5F7EA916996F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25" creationId="{FD2100A9-F01B-486D-ADA1-0B81783C7FFD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26" creationId="{786196D6-8096-5E73-32BD-F0519B808FD7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27" creationId="{943C03B6-2D20-EEEA-99E2-6C5F27D42CC3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28" creationId="{30934795-F559-CF4B-A98C-9304499A7E3B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29" creationId="{66152F6B-6F88-D71E-DFEA-FE0A0B061F36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30" creationId="{10BAB4DA-F756-A271-C84A-A2E26545FBCF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31" creationId="{6577F34D-2041-479A-84C5-4FE4D6E8ED1A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32" creationId="{4CCDEF78-FEEB-E9DC-303C-D38618365980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33" creationId="{A9E613BD-162B-B5A6-D7C8-8678D1DEAC71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34" creationId="{05471F68-F33B-94E1-DBD0-FF5FF4296DA7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35" creationId="{A5A45F7A-5219-9385-2AC3-C4485A516347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36" creationId="{4D9A9799-D490-A36D-7A3A-F1EE588D5892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37" creationId="{2D4981F6-889B-0C8A-4310-2FC7E9A6562B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38" creationId="{D1268672-B416-09E4-879C-21929618CB74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39" creationId="{C2956FC5-1B29-6397-54E4-FBBED7BCD25B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40" creationId="{E237D072-3A43-937A-3A9B-BB409BE47721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41" creationId="{E55E03A8-F140-3BCA-7118-3E931CFE6BAB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42" creationId="{505DF835-A986-C465-210D-4F57BBFA332A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43" creationId="{8E482D85-AD51-139A-BD64-67C9BB2238FC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44" creationId="{9550D384-FE36-8833-5C42-0F3D86414110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45" creationId="{C59B8391-EF14-6FF7-8E8E-DDF0594DE93B}"/>
          </ac:spMkLst>
        </pc:spChg>
        <pc:spChg chg="add mod">
          <ac:chgData name="a49512 Phạm Ngọc Anh" userId="cefd2df1-5fa3-4dec-87c8-c5040616a0c8" providerId="ADAL" clId="{8606AF53-CD9A-41A8-810E-6F7AC6E9AAD8}" dt="2023-12-29T07:36:28.043" v="71" actId="1076"/>
          <ac:spMkLst>
            <pc:docMk/>
            <pc:sldMk cId="1566774352" sldId="257"/>
            <ac:spMk id="46" creationId="{73A8D85E-4392-132E-1D0F-5CD545E98FB9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48" creationId="{13ACDEC4-7D0B-9D7E-11CF-B844118D6813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50" creationId="{29CC5A04-A63D-9DF4-8025-88CDA8E81CA5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51" creationId="{258EE33D-DCD9-0FD1-7E5D-CC30ECAA9475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52" creationId="{F3603F1C-620D-15B9-16ED-97C452C662F1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53" creationId="{F026D653-A952-D3DD-AB48-F1C67CE06C11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54" creationId="{F8A0F028-E24E-6817-852D-711534E216C5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55" creationId="{69959EA6-6D4C-0D21-E2E1-143B252778D0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56" creationId="{E1BB5334-4B64-6B08-C992-F951F0E3C2BF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57" creationId="{51E90B9B-7AE0-8706-1BFD-A2FAD5EA4EC1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58" creationId="{8A277CBE-69F8-4D17-A820-E32C7D1CF475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59" creationId="{699B56D0-DE44-E606-141C-E36354F73898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60" creationId="{1A1558D3-2006-7CC2-7946-A08158B23089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61" creationId="{C1DB128E-90DB-B783-9F7E-0480E1A7BF7C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62" creationId="{52277E87-8535-7E3F-F10E-3C17D5C79C46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63" creationId="{FDEDAA41-D5D1-78F9-AB78-6C86A08FE269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64" creationId="{60314893-96F9-D56C-8F79-229772BE1A1F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65" creationId="{D8613601-B484-FE35-C9B8-B81FF043FD53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66" creationId="{8BA308DF-7D3F-06D9-B59D-8513968C6560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67" creationId="{277D521A-CEB5-3378-9CE4-255CF3709734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68" creationId="{5EDBF7F1-EE91-1B12-F2DE-1B7A0218B2EC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69" creationId="{299B5DBB-A62C-D68C-2B43-5486A693BB0B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70" creationId="{04C0512B-DD74-097C-E7B8-D9B73AC7BC76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71" creationId="{4B30883B-17F2-E2B3-7F76-403ABAA84155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72" creationId="{BC433D36-785C-B598-BC69-D2A35AC3A0DE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73" creationId="{D07C2D23-25AF-05EC-5825-2D306FE369E2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74" creationId="{362CEFD3-755A-BD95-2BFF-0E98E628D3DA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75" creationId="{A23353FB-E1A3-53F5-E438-675B823F3639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76" creationId="{9A47F24D-EA95-570D-1156-6E1C36113C20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77" creationId="{C5E698D3-812E-05EA-8198-D39E7DBB98AE}"/>
          </ac:spMkLst>
        </pc:spChg>
        <pc:spChg chg="mod">
          <ac:chgData name="a49512 Phạm Ngọc Anh" userId="cefd2df1-5fa3-4dec-87c8-c5040616a0c8" providerId="ADAL" clId="{8606AF53-CD9A-41A8-810E-6F7AC6E9AAD8}" dt="2023-12-29T07:35:57.653" v="65" actId="255"/>
          <ac:spMkLst>
            <pc:docMk/>
            <pc:sldMk cId="1566774352" sldId="257"/>
            <ac:spMk id="78" creationId="{3A28435E-6C1D-2DEB-72BE-525EED5A3BDB}"/>
          </ac:spMkLst>
        </pc:spChg>
        <pc:grpChg chg="add del mod">
          <ac:chgData name="a49512 Phạm Ngọc Anh" userId="cefd2df1-5fa3-4dec-87c8-c5040616a0c8" providerId="ADAL" clId="{8606AF53-CD9A-41A8-810E-6F7AC6E9AAD8}" dt="2023-12-29T07:36:33.532" v="73" actId="478"/>
          <ac:grpSpMkLst>
            <pc:docMk/>
            <pc:sldMk cId="1566774352" sldId="257"/>
            <ac:grpSpMk id="2" creationId="{267F6665-3754-FB65-668A-BF69FD38DE0D}"/>
          </ac:grpSpMkLst>
        </pc:grpChg>
        <pc:grpChg chg="add mod">
          <ac:chgData name="a49512 Phạm Ngọc Anh" userId="cefd2df1-5fa3-4dec-87c8-c5040616a0c8" providerId="ADAL" clId="{8606AF53-CD9A-41A8-810E-6F7AC6E9AAD8}" dt="2023-12-29T07:36:35.483" v="74" actId="1076"/>
          <ac:grpSpMkLst>
            <pc:docMk/>
            <pc:sldMk cId="1566774352" sldId="257"/>
            <ac:grpSpMk id="47" creationId="{58CB8CD7-61B4-DADB-0F1A-2DEFBC9B42AD}"/>
          </ac:grpSpMkLst>
        </pc:grpChg>
        <pc:grpChg chg="mod">
          <ac:chgData name="a49512 Phạm Ngọc Anh" userId="cefd2df1-5fa3-4dec-87c8-c5040616a0c8" providerId="ADAL" clId="{8606AF53-CD9A-41A8-810E-6F7AC6E9AAD8}" dt="2023-12-29T07:35:36.543" v="63"/>
          <ac:grpSpMkLst>
            <pc:docMk/>
            <pc:sldMk cId="1566774352" sldId="257"/>
            <ac:grpSpMk id="49" creationId="{737F3324-BC63-796E-FFA9-7DB5F122822B}"/>
          </ac:grpSpMkLst>
        </pc:grpChg>
        <pc:picChg chg="add mod">
          <ac:chgData name="a49512 Phạm Ngọc Anh" userId="cefd2df1-5fa3-4dec-87c8-c5040616a0c8" providerId="ADAL" clId="{8606AF53-CD9A-41A8-810E-6F7AC6E9AAD8}" dt="2023-12-29T07:36:26.583" v="70" actId="1076"/>
          <ac:picMkLst>
            <pc:docMk/>
            <pc:sldMk cId="1566774352" sldId="257"/>
            <ac:picMk id="79" creationId="{951D5527-EF89-3354-6A50-918019A0B2C3}"/>
          </ac:picMkLst>
        </pc:picChg>
        <pc:picChg chg="add mod">
          <ac:chgData name="a49512 Phạm Ngọc Anh" userId="cefd2df1-5fa3-4dec-87c8-c5040616a0c8" providerId="ADAL" clId="{8606AF53-CD9A-41A8-810E-6F7AC6E9AAD8}" dt="2023-12-29T07:36:51.924" v="84" actId="1076"/>
          <ac:picMkLst>
            <pc:docMk/>
            <pc:sldMk cId="1566774352" sldId="257"/>
            <ac:picMk id="80" creationId="{826DC6B4-BD37-83ED-C5DB-519939B31EE4}"/>
          </ac:picMkLst>
        </pc:picChg>
        <pc:picChg chg="add mod">
          <ac:chgData name="a49512 Phạm Ngọc Anh" userId="cefd2df1-5fa3-4dec-87c8-c5040616a0c8" providerId="ADAL" clId="{8606AF53-CD9A-41A8-810E-6F7AC6E9AAD8}" dt="2023-12-29T07:36:46.313" v="81" actId="1076"/>
          <ac:picMkLst>
            <pc:docMk/>
            <pc:sldMk cId="1566774352" sldId="257"/>
            <ac:picMk id="81" creationId="{676CC5B1-9BB7-711E-68B5-A34D3AF1D77A}"/>
          </ac:picMkLst>
        </pc:picChg>
        <pc:picChg chg="add mod">
          <ac:chgData name="a49512 Phạm Ngọc Anh" userId="cefd2df1-5fa3-4dec-87c8-c5040616a0c8" providerId="ADAL" clId="{8606AF53-CD9A-41A8-810E-6F7AC6E9AAD8}" dt="2023-12-29T07:36:41.004" v="78" actId="1076"/>
          <ac:picMkLst>
            <pc:docMk/>
            <pc:sldMk cId="1566774352" sldId="257"/>
            <ac:picMk id="82" creationId="{17BFC057-177E-82BB-CC3B-57CDF7489FA7}"/>
          </ac:picMkLst>
        </pc:picChg>
      </pc:sldChg>
      <pc:sldChg chg="modSp modTransition">
        <pc:chgData name="a49512 Phạm Ngọc Anh" userId="cefd2df1-5fa3-4dec-87c8-c5040616a0c8" providerId="ADAL" clId="{8606AF53-CD9A-41A8-810E-6F7AC6E9AAD8}" dt="2023-12-29T07:55:27.721" v="391"/>
        <pc:sldMkLst>
          <pc:docMk/>
          <pc:sldMk cId="2240848446" sldId="258"/>
        </pc:sldMkLst>
        <pc:picChg chg="mod">
          <ac:chgData name="a49512 Phạm Ngọc Anh" userId="cefd2df1-5fa3-4dec-87c8-c5040616a0c8" providerId="ADAL" clId="{8606AF53-CD9A-41A8-810E-6F7AC6E9AAD8}" dt="2023-12-29T07:38:35.767" v="113"/>
          <ac:picMkLst>
            <pc:docMk/>
            <pc:sldMk cId="2240848446" sldId="258"/>
            <ac:picMk id="3" creationId="{F642DCF3-0CF3-02C6-5639-AF97E87A0B71}"/>
          </ac:picMkLst>
        </pc:picChg>
      </pc:sldChg>
      <pc:sldChg chg="addSp modSp mod modTransition modAnim">
        <pc:chgData name="a49512 Phạm Ngọc Anh" userId="cefd2df1-5fa3-4dec-87c8-c5040616a0c8" providerId="ADAL" clId="{8606AF53-CD9A-41A8-810E-6F7AC6E9AAD8}" dt="2023-12-29T07:55:27.721" v="391"/>
        <pc:sldMkLst>
          <pc:docMk/>
          <pc:sldMk cId="3124015390" sldId="259"/>
        </pc:sldMkLst>
        <pc:spChg chg="mod">
          <ac:chgData name="a49512 Phạm Ngọc Anh" userId="cefd2df1-5fa3-4dec-87c8-c5040616a0c8" providerId="ADAL" clId="{8606AF53-CD9A-41A8-810E-6F7AC6E9AAD8}" dt="2023-12-29T07:39:10.403" v="123" actId="1076"/>
          <ac:spMkLst>
            <pc:docMk/>
            <pc:sldMk cId="3124015390" sldId="259"/>
            <ac:spMk id="3" creationId="{E214D5AC-F132-CE4E-5DDD-19BE98EB4A8A}"/>
          </ac:spMkLst>
        </pc:spChg>
        <pc:spChg chg="mod">
          <ac:chgData name="a49512 Phạm Ngọc Anh" userId="cefd2df1-5fa3-4dec-87c8-c5040616a0c8" providerId="ADAL" clId="{8606AF53-CD9A-41A8-810E-6F7AC6E9AAD8}" dt="2023-12-29T07:39:05.825" v="122" actId="14100"/>
          <ac:spMkLst>
            <pc:docMk/>
            <pc:sldMk cId="3124015390" sldId="259"/>
            <ac:spMk id="6" creationId="{30ADC89F-6884-FB49-592A-DEFAF87776EE}"/>
          </ac:spMkLst>
        </pc:spChg>
        <pc:spChg chg="mod">
          <ac:chgData name="a49512 Phạm Ngọc Anh" userId="cefd2df1-5fa3-4dec-87c8-c5040616a0c8" providerId="ADAL" clId="{8606AF53-CD9A-41A8-810E-6F7AC6E9AAD8}" dt="2023-12-29T07:38:50.522" v="118" actId="255"/>
          <ac:spMkLst>
            <pc:docMk/>
            <pc:sldMk cId="3124015390" sldId="259"/>
            <ac:spMk id="7" creationId="{B89564E6-B55C-A7A4-26D5-59BC80C569FA}"/>
          </ac:spMkLst>
        </pc:spChg>
        <pc:spChg chg="mod">
          <ac:chgData name="a49512 Phạm Ngọc Anh" userId="cefd2df1-5fa3-4dec-87c8-c5040616a0c8" providerId="ADAL" clId="{8606AF53-CD9A-41A8-810E-6F7AC6E9AAD8}" dt="2023-12-29T07:38:50.522" v="118" actId="255"/>
          <ac:spMkLst>
            <pc:docMk/>
            <pc:sldMk cId="3124015390" sldId="259"/>
            <ac:spMk id="8" creationId="{BFB9CE91-1A42-B4F5-EB88-80B3FCF27F21}"/>
          </ac:spMkLst>
        </pc:spChg>
        <pc:spChg chg="mod">
          <ac:chgData name="a49512 Phạm Ngọc Anh" userId="cefd2df1-5fa3-4dec-87c8-c5040616a0c8" providerId="ADAL" clId="{8606AF53-CD9A-41A8-810E-6F7AC6E9AAD8}" dt="2023-12-29T07:39:38.432" v="129" actId="1076"/>
          <ac:spMkLst>
            <pc:docMk/>
            <pc:sldMk cId="3124015390" sldId="259"/>
            <ac:spMk id="11" creationId="{51BB2429-82C0-758D-34C5-AFBFAA91672D}"/>
          </ac:spMkLst>
        </pc:spChg>
        <pc:spChg chg="mod">
          <ac:chgData name="a49512 Phạm Ngọc Anh" userId="cefd2df1-5fa3-4dec-87c8-c5040616a0c8" providerId="ADAL" clId="{8606AF53-CD9A-41A8-810E-6F7AC6E9AAD8}" dt="2023-12-29T07:39:31.375" v="128" actId="1076"/>
          <ac:spMkLst>
            <pc:docMk/>
            <pc:sldMk cId="3124015390" sldId="259"/>
            <ac:spMk id="14" creationId="{080599D4-D3BD-79B9-D7D2-574768575391}"/>
          </ac:spMkLst>
        </pc:spChg>
        <pc:spChg chg="mod">
          <ac:chgData name="a49512 Phạm Ngọc Anh" userId="cefd2df1-5fa3-4dec-87c8-c5040616a0c8" providerId="ADAL" clId="{8606AF53-CD9A-41A8-810E-6F7AC6E9AAD8}" dt="2023-12-29T07:39:31.375" v="128" actId="1076"/>
          <ac:spMkLst>
            <pc:docMk/>
            <pc:sldMk cId="3124015390" sldId="259"/>
            <ac:spMk id="15" creationId="{9D794C10-267C-567B-5205-94600C45FCF1}"/>
          </ac:spMkLst>
        </pc:spChg>
        <pc:spChg chg="mod">
          <ac:chgData name="a49512 Phạm Ngọc Anh" userId="cefd2df1-5fa3-4dec-87c8-c5040616a0c8" providerId="ADAL" clId="{8606AF53-CD9A-41A8-810E-6F7AC6E9AAD8}" dt="2023-12-29T07:39:31.375" v="128" actId="1076"/>
          <ac:spMkLst>
            <pc:docMk/>
            <pc:sldMk cId="3124015390" sldId="259"/>
            <ac:spMk id="16" creationId="{99F0E034-7A26-F31B-A8EC-9A8FCAD44954}"/>
          </ac:spMkLst>
        </pc:spChg>
        <pc:grpChg chg="add mod">
          <ac:chgData name="a49512 Phạm Ngọc Anh" userId="cefd2df1-5fa3-4dec-87c8-c5040616a0c8" providerId="ADAL" clId="{8606AF53-CD9A-41A8-810E-6F7AC6E9AAD8}" dt="2023-12-29T07:40:49.343" v="148" actId="1076"/>
          <ac:grpSpMkLst>
            <pc:docMk/>
            <pc:sldMk cId="3124015390" sldId="259"/>
            <ac:grpSpMk id="2" creationId="{25635F35-8606-D8F7-4228-73A603FB42F4}"/>
          </ac:grpSpMkLst>
        </pc:grpChg>
        <pc:grpChg chg="mod">
          <ac:chgData name="a49512 Phạm Ngọc Anh" userId="cefd2df1-5fa3-4dec-87c8-c5040616a0c8" providerId="ADAL" clId="{8606AF53-CD9A-41A8-810E-6F7AC6E9AAD8}" dt="2023-12-29T07:38:47.603" v="116"/>
          <ac:grpSpMkLst>
            <pc:docMk/>
            <pc:sldMk cId="3124015390" sldId="259"/>
            <ac:grpSpMk id="4" creationId="{EF88EBC7-48A5-F10F-F68A-19BEE3D4BC3E}"/>
          </ac:grpSpMkLst>
        </pc:grpChg>
        <pc:grpChg chg="add mod">
          <ac:chgData name="a49512 Phạm Ngọc Anh" userId="cefd2df1-5fa3-4dec-87c8-c5040616a0c8" providerId="ADAL" clId="{8606AF53-CD9A-41A8-810E-6F7AC6E9AAD8}" dt="2023-12-29T07:38:54.678" v="119" actId="1076"/>
          <ac:grpSpMkLst>
            <pc:docMk/>
            <pc:sldMk cId="3124015390" sldId="259"/>
            <ac:grpSpMk id="10" creationId="{F468A35E-9126-5A36-3718-CE475132A8E0}"/>
          </ac:grpSpMkLst>
        </pc:grpChg>
        <pc:grpChg chg="mod">
          <ac:chgData name="a49512 Phạm Ngọc Anh" userId="cefd2df1-5fa3-4dec-87c8-c5040616a0c8" providerId="ADAL" clId="{8606AF53-CD9A-41A8-810E-6F7AC6E9AAD8}" dt="2023-12-29T07:38:47.603" v="116"/>
          <ac:grpSpMkLst>
            <pc:docMk/>
            <pc:sldMk cId="3124015390" sldId="259"/>
            <ac:grpSpMk id="12" creationId="{852C75C4-B686-0122-F687-1D3C77ACE8DF}"/>
          </ac:grpSpMkLst>
        </pc:grpChg>
        <pc:picChg chg="mod">
          <ac:chgData name="a49512 Phạm Ngọc Anh" userId="cefd2df1-5fa3-4dec-87c8-c5040616a0c8" providerId="ADAL" clId="{8606AF53-CD9A-41A8-810E-6F7AC6E9AAD8}" dt="2023-12-29T07:39:12.400" v="124" actId="1076"/>
          <ac:picMkLst>
            <pc:docMk/>
            <pc:sldMk cId="3124015390" sldId="259"/>
            <ac:picMk id="5" creationId="{EB65F69A-5391-B0A7-1ECE-1DF02BA9B57C}"/>
          </ac:picMkLst>
        </pc:picChg>
        <pc:picChg chg="mod">
          <ac:chgData name="a49512 Phạm Ngọc Anh" userId="cefd2df1-5fa3-4dec-87c8-c5040616a0c8" providerId="ADAL" clId="{8606AF53-CD9A-41A8-810E-6F7AC6E9AAD8}" dt="2023-12-29T07:38:47.603" v="116"/>
          <ac:picMkLst>
            <pc:docMk/>
            <pc:sldMk cId="3124015390" sldId="259"/>
            <ac:picMk id="9" creationId="{478D626E-FD4B-52FB-77AE-804AB3668D5A}"/>
          </ac:picMkLst>
        </pc:picChg>
        <pc:picChg chg="mod">
          <ac:chgData name="a49512 Phạm Ngọc Anh" userId="cefd2df1-5fa3-4dec-87c8-c5040616a0c8" providerId="ADAL" clId="{8606AF53-CD9A-41A8-810E-6F7AC6E9AAD8}" dt="2023-12-29T07:39:42.335" v="131" actId="1076"/>
          <ac:picMkLst>
            <pc:docMk/>
            <pc:sldMk cId="3124015390" sldId="259"/>
            <ac:picMk id="13" creationId="{2F9D3116-8AB2-8150-033C-28CCBAB2628D}"/>
          </ac:picMkLst>
        </pc:picChg>
        <pc:picChg chg="mod">
          <ac:chgData name="a49512 Phạm Ngọc Anh" userId="cefd2df1-5fa3-4dec-87c8-c5040616a0c8" providerId="ADAL" clId="{8606AF53-CD9A-41A8-810E-6F7AC6E9AAD8}" dt="2023-12-29T07:39:31.375" v="128" actId="1076"/>
          <ac:picMkLst>
            <pc:docMk/>
            <pc:sldMk cId="3124015390" sldId="259"/>
            <ac:picMk id="17" creationId="{827B4944-41D0-A8BC-72B7-0BC01E2E6AC3}"/>
          </ac:picMkLst>
        </pc:picChg>
      </pc:sldChg>
      <pc:sldChg chg="modSp mod modTransition">
        <pc:chgData name="a49512 Phạm Ngọc Anh" userId="cefd2df1-5fa3-4dec-87c8-c5040616a0c8" providerId="ADAL" clId="{8606AF53-CD9A-41A8-810E-6F7AC6E9AAD8}" dt="2023-12-29T07:55:27.721" v="391"/>
        <pc:sldMkLst>
          <pc:docMk/>
          <pc:sldMk cId="3946045581" sldId="260"/>
        </pc:sldMkLst>
        <pc:picChg chg="mod">
          <ac:chgData name="a49512 Phạm Ngọc Anh" userId="cefd2df1-5fa3-4dec-87c8-c5040616a0c8" providerId="ADAL" clId="{8606AF53-CD9A-41A8-810E-6F7AC6E9AAD8}" dt="2023-12-29T07:42:41.555" v="176"/>
          <ac:picMkLst>
            <pc:docMk/>
            <pc:sldMk cId="3946045581" sldId="260"/>
            <ac:picMk id="6" creationId="{B17B448E-3A6A-D950-097D-C5F32FD01302}"/>
          </ac:picMkLst>
        </pc:picChg>
      </pc:sldChg>
      <pc:sldChg chg="addSp modSp mod modTransition modAnim">
        <pc:chgData name="a49512 Phạm Ngọc Anh" userId="cefd2df1-5fa3-4dec-87c8-c5040616a0c8" providerId="ADAL" clId="{8606AF53-CD9A-41A8-810E-6F7AC6E9AAD8}" dt="2023-12-29T07:55:27.721" v="391"/>
        <pc:sldMkLst>
          <pc:docMk/>
          <pc:sldMk cId="1464605861" sldId="261"/>
        </pc:sldMkLst>
        <pc:spChg chg="add mod">
          <ac:chgData name="a49512 Phạm Ngọc Anh" userId="cefd2df1-5fa3-4dec-87c8-c5040616a0c8" providerId="ADAL" clId="{8606AF53-CD9A-41A8-810E-6F7AC6E9AAD8}" dt="2023-12-29T07:44:02.527" v="202" actId="1076"/>
          <ac:spMkLst>
            <pc:docMk/>
            <pc:sldMk cId="1464605861" sldId="261"/>
            <ac:spMk id="2" creationId="{AA39A458-3C1E-8AA3-F6E3-AA76F20734E7}"/>
          </ac:spMkLst>
        </pc:spChg>
        <pc:spChg chg="add mod">
          <ac:chgData name="a49512 Phạm Ngọc Anh" userId="cefd2df1-5fa3-4dec-87c8-c5040616a0c8" providerId="ADAL" clId="{8606AF53-CD9A-41A8-810E-6F7AC6E9AAD8}" dt="2023-12-29T07:43:59.592" v="200" actId="1076"/>
          <ac:spMkLst>
            <pc:docMk/>
            <pc:sldMk cId="1464605861" sldId="261"/>
            <ac:spMk id="3" creationId="{B1A3DF9F-E02C-5901-4664-8A9D02AE18D9}"/>
          </ac:spMkLst>
        </pc:spChg>
        <pc:spChg chg="add mod">
          <ac:chgData name="a49512 Phạm Ngọc Anh" userId="cefd2df1-5fa3-4dec-87c8-c5040616a0c8" providerId="ADAL" clId="{8606AF53-CD9A-41A8-810E-6F7AC6E9AAD8}" dt="2023-12-29T07:44:06.437" v="203" actId="1076"/>
          <ac:spMkLst>
            <pc:docMk/>
            <pc:sldMk cId="1464605861" sldId="261"/>
            <ac:spMk id="4" creationId="{5610F602-7DC0-A29F-80A1-DE49B9BB2247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6" creationId="{C1D724AD-5DB9-663A-3E69-1C322BE46D89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8" creationId="{8AF68678-EB97-EE7C-0F1A-A5547DC4F1E8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9" creationId="{4408148C-28A7-4153-AA30-93DE8CC15BD3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10" creationId="{9C1F8D58-2214-E277-BDBD-35753B67753B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11" creationId="{C7A36DB7-CE3F-FD08-FBDA-9B1D7BAC098D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12" creationId="{B5F1B6CD-39F4-7EB3-F19E-425A85B34128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13" creationId="{34E9A232-B755-7D98-1C12-7FF6FEFA23A4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14" creationId="{E19728DA-A7F3-2B56-5BC4-C0D9ED89A16F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15" creationId="{25B69CB2-4324-AC3E-A2F3-9D9ACD4AF0F8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16" creationId="{80B51066-AEF3-F0C7-24DC-8ED2CFE82943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17" creationId="{7F2BE2D0-6D42-90C0-2198-860A1A5377F6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18" creationId="{065DE88E-CCBF-B0E8-4663-1CDC0ACE3A2B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19" creationId="{CF3CE2BF-343E-59D7-2A88-C047C1F5E369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20" creationId="{0819F71A-6526-19A9-68D4-36AE8F1ABA9B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21" creationId="{A6F33878-1714-7386-1270-85252CCEFD14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22" creationId="{C3EE60FA-38BB-958C-173E-24CD9536C916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23" creationId="{B2B4E988-E415-6485-4877-99281B4A4C95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24" creationId="{7469D471-AB0A-15FA-0998-2AB2112C004E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25" creationId="{44286FDA-8770-94D9-DD3D-900ABC9AB497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26" creationId="{163A1912-B9AE-557A-EB90-E09EA525A942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27" creationId="{9249CFB6-1682-0BC8-0F08-FAA521941CBA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28" creationId="{3390C0CE-E796-4E91-71C5-9F7EDAD0C1F7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29" creationId="{903570B6-DDE0-8FA7-909B-BCEFCFDB6E68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30" creationId="{60EE9DF7-BC7A-62DB-4F84-9184543B05DA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31" creationId="{AE9C84CE-5C2C-825F-C891-C0C12FBB456C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32" creationId="{BBCF1014-ECE2-7C57-964F-9DC60B74B98A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33" creationId="{54665DFB-C6AC-E093-E045-D14B2CB715F6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34" creationId="{BFB83FF6-1B41-9642-F1F0-3842F92B7CD8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35" creationId="{A1F6F4D9-BD45-1DF6-6D84-8B9BEB08C54E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36" creationId="{0C541A06-35A6-F0CA-36E3-12E0C1F7317D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37" creationId="{5888D3C7-C6C7-2321-D3AC-743F93CE0B64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38" creationId="{6A9ABD4E-BCED-A3DA-AC19-3231A48AEC7A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39" creationId="{DD649965-3975-AE08-2587-FA9EEDEF0AA1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40" creationId="{0F3EFA46-0A80-4E1B-6ED8-3C394977F299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41" creationId="{C7B31ED5-1A9B-924C-C15D-CB1BB5F4298B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42" creationId="{6407E493-F822-7FBC-1774-E2BE270D15C2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43" creationId="{DC6DA8C6-A26E-7373-0320-F94601783A82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44" creationId="{B8776C82-8991-C768-477B-8B496BC1A7B2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45" creationId="{15F6CB06-40A9-147C-7D2D-BB75CE582A28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46" creationId="{9AFA0ECE-D7B6-D5EA-480C-16A3442D00F1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47" creationId="{EA11F62A-9222-508E-52E3-26A690BA5B58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48" creationId="{CA060DCB-FF77-4A0E-EAC7-AC7C45F71781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49" creationId="{CABE0DF4-259D-89D1-3551-0D2EA8578C08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50" creationId="{C9C330E0-1C06-6A1F-4914-A73929717A32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51" creationId="{B2ADA3D6-4A54-7156-708C-9B46C35BFDEA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52" creationId="{F6CB7C68-5986-8C04-2BF2-D7F7C95AA947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53" creationId="{BF532942-A9CA-7AB6-986D-4138D9518FC1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54" creationId="{7FD06266-122D-631B-B9D3-68A67C00BD40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55" creationId="{F2723BC0-E792-D65D-E0D3-746E133740D4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56" creationId="{3DB8EDFD-32E2-B73B-0C71-649F7126B324}"/>
          </ac:spMkLst>
        </pc:spChg>
        <pc:spChg chg="mod">
          <ac:chgData name="a49512 Phạm Ngọc Anh" userId="cefd2df1-5fa3-4dec-87c8-c5040616a0c8" providerId="ADAL" clId="{8606AF53-CD9A-41A8-810E-6F7AC6E9AAD8}" dt="2023-12-29T07:43:15.947" v="193" actId="255"/>
          <ac:spMkLst>
            <pc:docMk/>
            <pc:sldMk cId="1464605861" sldId="261"/>
            <ac:spMk id="57" creationId="{6EDAF5F9-4E88-7386-EBBA-73793BD6B5A8}"/>
          </ac:spMkLst>
        </pc:spChg>
        <pc:grpChg chg="add mod">
          <ac:chgData name="a49512 Phạm Ngọc Anh" userId="cefd2df1-5fa3-4dec-87c8-c5040616a0c8" providerId="ADAL" clId="{8606AF53-CD9A-41A8-810E-6F7AC6E9AAD8}" dt="2023-12-29T07:44:09.054" v="204" actId="1076"/>
          <ac:grpSpMkLst>
            <pc:docMk/>
            <pc:sldMk cId="1464605861" sldId="261"/>
            <ac:grpSpMk id="5" creationId="{4F512150-15E9-E861-1C1E-4009FEBF8457}"/>
          </ac:grpSpMkLst>
        </pc:grpChg>
        <pc:grpChg chg="mod">
          <ac:chgData name="a49512 Phạm Ngọc Anh" userId="cefd2df1-5fa3-4dec-87c8-c5040616a0c8" providerId="ADAL" clId="{8606AF53-CD9A-41A8-810E-6F7AC6E9AAD8}" dt="2023-12-29T07:43:12.432" v="191"/>
          <ac:grpSpMkLst>
            <pc:docMk/>
            <pc:sldMk cId="1464605861" sldId="261"/>
            <ac:grpSpMk id="7" creationId="{E14409D4-0188-5ED0-BAC8-484EB11B474F}"/>
          </ac:grpSpMkLst>
        </pc:grpChg>
        <pc:picChg chg="add mod">
          <ac:chgData name="a49512 Phạm Ngọc Anh" userId="cefd2df1-5fa3-4dec-87c8-c5040616a0c8" providerId="ADAL" clId="{8606AF53-CD9A-41A8-810E-6F7AC6E9AAD8}" dt="2023-12-29T07:43:32.477" v="196" actId="1076"/>
          <ac:picMkLst>
            <pc:docMk/>
            <pc:sldMk cId="1464605861" sldId="261"/>
            <ac:picMk id="58" creationId="{5E865F90-24F7-53B8-7936-68A0E9AE5BC4}"/>
          </ac:picMkLst>
        </pc:picChg>
      </pc:sldChg>
      <pc:sldChg chg="addSp modSp modTransition setBg">
        <pc:chgData name="a49512 Phạm Ngọc Anh" userId="cefd2df1-5fa3-4dec-87c8-c5040616a0c8" providerId="ADAL" clId="{8606AF53-CD9A-41A8-810E-6F7AC6E9AAD8}" dt="2023-12-29T07:55:27.721" v="391"/>
        <pc:sldMkLst>
          <pc:docMk/>
          <pc:sldMk cId="2020563338" sldId="262"/>
        </pc:sldMkLst>
        <pc:spChg chg="mod">
          <ac:chgData name="a49512 Phạm Ngọc Anh" userId="cefd2df1-5fa3-4dec-87c8-c5040616a0c8" providerId="ADAL" clId="{8606AF53-CD9A-41A8-810E-6F7AC6E9AAD8}" dt="2023-12-29T07:52:42.683" v="354"/>
          <ac:spMkLst>
            <pc:docMk/>
            <pc:sldMk cId="2020563338" sldId="262"/>
            <ac:spMk id="4" creationId="{304E4E1E-C71B-181B-3F17-77AB67A9A952}"/>
          </ac:spMkLst>
        </pc:spChg>
        <pc:grpChg chg="add mod">
          <ac:chgData name="a49512 Phạm Ngọc Anh" userId="cefd2df1-5fa3-4dec-87c8-c5040616a0c8" providerId="ADAL" clId="{8606AF53-CD9A-41A8-810E-6F7AC6E9AAD8}" dt="2023-12-29T07:52:42.683" v="354"/>
          <ac:grpSpMkLst>
            <pc:docMk/>
            <pc:sldMk cId="2020563338" sldId="262"/>
            <ac:grpSpMk id="2" creationId="{2A7E49D1-7949-E631-2E78-CCB44641FC0E}"/>
          </ac:grpSpMkLst>
        </pc:grpChg>
        <pc:picChg chg="mod">
          <ac:chgData name="a49512 Phạm Ngọc Anh" userId="cefd2df1-5fa3-4dec-87c8-c5040616a0c8" providerId="ADAL" clId="{8606AF53-CD9A-41A8-810E-6F7AC6E9AAD8}" dt="2023-12-29T07:52:54.851" v="355"/>
          <ac:picMkLst>
            <pc:docMk/>
            <pc:sldMk cId="2020563338" sldId="262"/>
            <ac:picMk id="3" creationId="{4A2CBE4F-4590-3B84-743D-F9D16A4EA21A}"/>
          </ac:picMkLst>
        </pc:picChg>
      </pc:sldChg>
      <pc:sldChg chg="modSp modTransition">
        <pc:chgData name="a49512 Phạm Ngọc Anh" userId="cefd2df1-5fa3-4dec-87c8-c5040616a0c8" providerId="ADAL" clId="{8606AF53-CD9A-41A8-810E-6F7AC6E9AAD8}" dt="2023-12-29T07:55:27.721" v="391"/>
        <pc:sldMkLst>
          <pc:docMk/>
          <pc:sldMk cId="2843696115" sldId="263"/>
        </pc:sldMkLst>
        <pc:picChg chg="mod">
          <ac:chgData name="a49512 Phạm Ngọc Anh" userId="cefd2df1-5fa3-4dec-87c8-c5040616a0c8" providerId="ADAL" clId="{8606AF53-CD9A-41A8-810E-6F7AC6E9AAD8}" dt="2023-12-29T07:54:45.567" v="378"/>
          <ac:picMkLst>
            <pc:docMk/>
            <pc:sldMk cId="2843696115" sldId="263"/>
            <ac:picMk id="3" creationId="{3D3E4C90-55A1-F816-1511-3C31885BA567}"/>
          </ac:picMkLst>
        </pc:picChg>
      </pc:sldChg>
      <pc:sldChg chg="modTransition">
        <pc:chgData name="a49512 Phạm Ngọc Anh" userId="cefd2df1-5fa3-4dec-87c8-c5040616a0c8" providerId="ADAL" clId="{8606AF53-CD9A-41A8-810E-6F7AC6E9AAD8}" dt="2023-12-29T07:55:27.721" v="391"/>
        <pc:sldMkLst>
          <pc:docMk/>
          <pc:sldMk cId="3852711495" sldId="265"/>
        </pc:sldMkLst>
      </pc:sldChg>
      <pc:sldChg chg="modSp mod modTransition">
        <pc:chgData name="a49512 Phạm Ngọc Anh" userId="cefd2df1-5fa3-4dec-87c8-c5040616a0c8" providerId="ADAL" clId="{8606AF53-CD9A-41A8-810E-6F7AC6E9AAD8}" dt="2023-12-29T07:55:27.721" v="391"/>
        <pc:sldMkLst>
          <pc:docMk/>
          <pc:sldMk cId="0" sldId="266"/>
        </pc:sldMkLst>
        <pc:spChg chg="mod">
          <ac:chgData name="a49512 Phạm Ngọc Anh" userId="cefd2df1-5fa3-4dec-87c8-c5040616a0c8" providerId="ADAL" clId="{8606AF53-CD9A-41A8-810E-6F7AC6E9AAD8}" dt="2023-12-29T07:34:56.063" v="61" actId="1076"/>
          <ac:spMkLst>
            <pc:docMk/>
            <pc:sldMk cId="0" sldId="266"/>
            <ac:spMk id="9" creationId="{D2B0C381-AC83-477C-A42B-612BDE63DE3C}"/>
          </ac:spMkLst>
        </pc:spChg>
      </pc:sldChg>
      <pc:sldChg chg="modTransition">
        <pc:chgData name="a49512 Phạm Ngọc Anh" userId="cefd2df1-5fa3-4dec-87c8-c5040616a0c8" providerId="ADAL" clId="{8606AF53-CD9A-41A8-810E-6F7AC6E9AAD8}" dt="2023-12-29T07:55:27.721" v="391"/>
        <pc:sldMkLst>
          <pc:docMk/>
          <pc:sldMk cId="0" sldId="267"/>
        </pc:sldMkLst>
      </pc:sldChg>
      <pc:sldChg chg="addSp delSp modSp mod modTransition modAnim">
        <pc:chgData name="a49512 Phạm Ngọc Anh" userId="cefd2df1-5fa3-4dec-87c8-c5040616a0c8" providerId="ADAL" clId="{8606AF53-CD9A-41A8-810E-6F7AC6E9AAD8}" dt="2023-12-29T07:55:27.721" v="391"/>
        <pc:sldMkLst>
          <pc:docMk/>
          <pc:sldMk cId="477843181" sldId="268"/>
        </pc:sldMkLst>
        <pc:spChg chg="add mod">
          <ac:chgData name="a49512 Phạm Ngọc Anh" userId="cefd2df1-5fa3-4dec-87c8-c5040616a0c8" providerId="ADAL" clId="{8606AF53-CD9A-41A8-810E-6F7AC6E9AAD8}" dt="2023-12-29T07:55:22.381" v="388" actId="1076"/>
          <ac:spMkLst>
            <pc:docMk/>
            <pc:sldMk cId="477843181" sldId="268"/>
            <ac:spMk id="2" creationId="{43A01415-A474-5475-24C7-3FDB1E0BFBB4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4" creationId="{F3AC7295-2F4E-FF49-4C36-8E75F1F84781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5" creationId="{97543FD2-DD06-2FCB-3116-E7187CF86A9C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6" creationId="{543BD2D8-42EF-EA9D-CB9A-B2EBC222BD48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7" creationId="{780DA85D-E8A9-C71F-FAA0-BC4A90C38417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8" creationId="{983E2F37-3E4D-F185-3A6B-0BEC87AD60E5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9" creationId="{98A8B03C-C977-08EB-1187-2475B344E96A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10" creationId="{FAB268F4-F478-A424-B613-F8E7A040BFC8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11" creationId="{57DC45A6-1E83-49D4-D667-6CA942E4C6F9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12" creationId="{12CDEB0D-D1EC-9CE2-0688-E7F45240A7D9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13" creationId="{18087C6A-034C-C782-5F0B-32EEE901E9A9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14" creationId="{A4B6BD5C-3968-069A-31C2-5C8D33ECEED9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15" creationId="{E0C23F42-5C6C-2224-E656-28018A12FD93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16" creationId="{12B61E2B-F838-DD67-4063-E6484C3EB84F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17" creationId="{65F6D4ED-3041-F533-436B-07FBC9906F66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18" creationId="{E1433C79-4212-E486-D1FC-2C35F555BE63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19" creationId="{C0EC6CD5-3EB8-17ED-36B5-0BFEB3CD17E0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20" creationId="{62FF103C-4D78-65EE-BBD4-D58D476206A1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21" creationId="{F468925F-58DA-7D86-EB55-D3FA4CF74758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22" creationId="{41C6C1B9-455B-C72F-3F83-96874E24B5EE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23" creationId="{E0E114FC-1A53-477A-3F45-23B550B82710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24" creationId="{61DE975A-3782-4057-24A9-788E66F4F6B1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25" creationId="{3D7B1E19-2C14-4404-0EC9-0D59F5DCF901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26" creationId="{10D7347C-600D-B9BF-CD54-1C9168A27D16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27" creationId="{F8BF9C4B-139A-D771-B2DE-417FC300C122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28" creationId="{F3AE19C8-7A5D-377F-8078-A232CDBBFF41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29" creationId="{3AC7CAA7-2E09-3225-629C-C9249F74856F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30" creationId="{F253B755-7A01-1A7D-CC96-391B97EA345D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31" creationId="{E72B2078-D148-6EFD-A7E8-7EBB7C0971A3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32" creationId="{6DC20A91-34B0-78E8-198C-2613959F589F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33" creationId="{2CAD0AC7-D2B9-C067-078C-08FBED253A10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34" creationId="{9AA15260-2AE2-FA2A-C1C0-3ABDE14A5408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35" creationId="{FEB44AFD-7F2E-E444-7BB2-CC7C3B9C8D3E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36" creationId="{FD6B355A-0BBE-C97A-1460-CA53E7A04CB9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37" creationId="{93691A95-B31E-014B-B4A5-F69182240413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38" creationId="{2619381A-8918-3DF3-0086-960A2F254243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39" creationId="{D5F03506-E87C-05F1-532B-0683896CE94E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40" creationId="{53DAA107-2AE4-0389-0D0B-6531FCCF8F8D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41" creationId="{5C3079FF-AD78-5BFA-11FD-64C58D2878A0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42" creationId="{48FA87CD-378B-96AB-C40B-6CE55410E21E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43" creationId="{801C619E-ABBF-09EE-D840-D6FBED7D6987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44" creationId="{AAE106B5-EB56-7065-973D-9652A30F745C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45" creationId="{BF1BAA94-9A97-902E-B976-3709359686C6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46" creationId="{FFB39784-306A-3577-EE05-24E275C93444}"/>
          </ac:spMkLst>
        </pc:spChg>
        <pc:spChg chg="add mod">
          <ac:chgData name="a49512 Phạm Ngọc Anh" userId="cefd2df1-5fa3-4dec-87c8-c5040616a0c8" providerId="ADAL" clId="{8606AF53-CD9A-41A8-810E-6F7AC6E9AAD8}" dt="2023-12-29T07:55:06.431" v="383" actId="1076"/>
          <ac:spMkLst>
            <pc:docMk/>
            <pc:sldMk cId="477843181" sldId="268"/>
            <ac:spMk id="47" creationId="{61FD4943-A211-406B-6B5F-3C15D81A8F14}"/>
          </ac:spMkLst>
        </pc:spChg>
        <pc:spChg chg="add mod">
          <ac:chgData name="a49512 Phạm Ngọc Anh" userId="cefd2df1-5fa3-4dec-87c8-c5040616a0c8" providerId="ADAL" clId="{8606AF53-CD9A-41A8-810E-6F7AC6E9AAD8}" dt="2023-12-29T07:55:07.131" v="384" actId="1076"/>
          <ac:spMkLst>
            <pc:docMk/>
            <pc:sldMk cId="477843181" sldId="268"/>
            <ac:spMk id="48" creationId="{4E1D87B9-A0B7-3D62-5F9F-CC1B75DCE8EA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50" creationId="{E81D0BC2-95E4-5E30-E37B-2A71BDBBFB2A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52" creationId="{B16CD8F7-A56B-0F44-6C62-ED84B1227F9D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53" creationId="{428DCA63-66B9-819F-A1C1-DF9AF9F2C130}"/>
          </ac:spMkLst>
        </pc:spChg>
        <pc:spChg chg="mod">
          <ac:chgData name="a49512 Phạm Ngọc Anh" userId="cefd2df1-5fa3-4dec-87c8-c5040616a0c8" providerId="ADAL" clId="{8606AF53-CD9A-41A8-810E-6F7AC6E9AAD8}" dt="2023-12-29T07:54:55.155" v="379"/>
          <ac:spMkLst>
            <pc:docMk/>
            <pc:sldMk cId="477843181" sldId="268"/>
            <ac:spMk id="54" creationId="{DE6AD1E6-A513-750B-26F6-42070B8159F3}"/>
          </ac:spMkLst>
        </pc:spChg>
        <pc:spChg chg="add mod">
          <ac:chgData name="a49512 Phạm Ngọc Anh" userId="cefd2df1-5fa3-4dec-87c8-c5040616a0c8" providerId="ADAL" clId="{8606AF53-CD9A-41A8-810E-6F7AC6E9AAD8}" dt="2023-12-29T07:55:22.381" v="388" actId="1076"/>
          <ac:spMkLst>
            <pc:docMk/>
            <pc:sldMk cId="477843181" sldId="268"/>
            <ac:spMk id="57" creationId="{BF8958E0-4E2A-CD28-EE57-B6F17ABF91C0}"/>
          </ac:spMkLst>
        </pc:spChg>
        <pc:spChg chg="add mod">
          <ac:chgData name="a49512 Phạm Ngọc Anh" userId="cefd2df1-5fa3-4dec-87c8-c5040616a0c8" providerId="ADAL" clId="{8606AF53-CD9A-41A8-810E-6F7AC6E9AAD8}" dt="2023-12-29T07:55:22.381" v="388" actId="1076"/>
          <ac:spMkLst>
            <pc:docMk/>
            <pc:sldMk cId="477843181" sldId="268"/>
            <ac:spMk id="58" creationId="{2AA86953-EC36-5B7E-BD73-93CBF188E18B}"/>
          </ac:spMkLst>
        </pc:spChg>
        <pc:grpChg chg="add del mod">
          <ac:chgData name="a49512 Phạm Ngọc Anh" userId="cefd2df1-5fa3-4dec-87c8-c5040616a0c8" providerId="ADAL" clId="{8606AF53-CD9A-41A8-810E-6F7AC6E9AAD8}" dt="2023-12-29T07:55:13.955" v="385" actId="478"/>
          <ac:grpSpMkLst>
            <pc:docMk/>
            <pc:sldMk cId="477843181" sldId="268"/>
            <ac:grpSpMk id="3" creationId="{81CC2579-FC0A-0E92-AC59-143896370BED}"/>
          </ac:grpSpMkLst>
        </pc:grpChg>
        <pc:grpChg chg="add mod">
          <ac:chgData name="a49512 Phạm Ngọc Anh" userId="cefd2df1-5fa3-4dec-87c8-c5040616a0c8" providerId="ADAL" clId="{8606AF53-CD9A-41A8-810E-6F7AC6E9AAD8}" dt="2023-12-29T07:55:03.951" v="382" actId="1076"/>
          <ac:grpSpMkLst>
            <pc:docMk/>
            <pc:sldMk cId="477843181" sldId="268"/>
            <ac:grpSpMk id="49" creationId="{F6F04EA1-FD86-0F31-D2B8-98200BF185D8}"/>
          </ac:grpSpMkLst>
        </pc:grpChg>
        <pc:grpChg chg="mod">
          <ac:chgData name="a49512 Phạm Ngọc Anh" userId="cefd2df1-5fa3-4dec-87c8-c5040616a0c8" providerId="ADAL" clId="{8606AF53-CD9A-41A8-810E-6F7AC6E9AAD8}" dt="2023-12-29T07:54:55.155" v="379"/>
          <ac:grpSpMkLst>
            <pc:docMk/>
            <pc:sldMk cId="477843181" sldId="268"/>
            <ac:grpSpMk id="51" creationId="{25C2C57B-ED72-F5E4-6151-7AA15A6A7274}"/>
          </ac:grpSpMkLst>
        </pc:grpChg>
        <pc:picChg chg="add mod">
          <ac:chgData name="a49512 Phạm Ngọc Anh" userId="cefd2df1-5fa3-4dec-87c8-c5040616a0c8" providerId="ADAL" clId="{8606AF53-CD9A-41A8-810E-6F7AC6E9AAD8}" dt="2023-12-29T07:55:22.381" v="388" actId="1076"/>
          <ac:picMkLst>
            <pc:docMk/>
            <pc:sldMk cId="477843181" sldId="268"/>
            <ac:picMk id="55" creationId="{D8C7AE0D-68AB-979E-087E-734AB4782FA7}"/>
          </ac:picMkLst>
        </pc:picChg>
        <pc:picChg chg="add mod">
          <ac:chgData name="a49512 Phạm Ngọc Anh" userId="cefd2df1-5fa3-4dec-87c8-c5040616a0c8" providerId="ADAL" clId="{8606AF53-CD9A-41A8-810E-6F7AC6E9AAD8}" dt="2023-12-29T07:55:22.381" v="388" actId="1076"/>
          <ac:picMkLst>
            <pc:docMk/>
            <pc:sldMk cId="477843181" sldId="268"/>
            <ac:picMk id="56" creationId="{96519DFA-09C6-2500-190A-FA53CD200CC0}"/>
          </ac:picMkLst>
        </pc:picChg>
        <pc:picChg chg="add mod">
          <ac:chgData name="a49512 Phạm Ngọc Anh" userId="cefd2df1-5fa3-4dec-87c8-c5040616a0c8" providerId="ADAL" clId="{8606AF53-CD9A-41A8-810E-6F7AC6E9AAD8}" dt="2023-12-29T07:55:22.381" v="388" actId="1076"/>
          <ac:picMkLst>
            <pc:docMk/>
            <pc:sldMk cId="477843181" sldId="268"/>
            <ac:picMk id="59" creationId="{2D885013-45D7-91D9-D5A5-01AD9365BE8D}"/>
          </ac:picMkLst>
        </pc:picChg>
      </pc:sldChg>
      <pc:sldChg chg="addSp delSp modSp add mod modTransition modAnim">
        <pc:chgData name="a49512 Phạm Ngọc Anh" userId="cefd2df1-5fa3-4dec-87c8-c5040616a0c8" providerId="ADAL" clId="{8606AF53-CD9A-41A8-810E-6F7AC6E9AAD8}" dt="2023-12-29T07:55:27.721" v="391"/>
        <pc:sldMkLst>
          <pc:docMk/>
          <pc:sldMk cId="2953003086" sldId="269"/>
        </pc:sldMkLst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3" creationId="{C0640E54-1572-AE06-0886-B832E33076B9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4" creationId="{6885CB15-BA50-98A8-4B90-13552E6D4E72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5" creationId="{CA66569B-851C-CF8A-FCAE-37695FCA5596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6" creationId="{24D5EC09-23E6-9FA4-4367-F9AA864DF7D6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7" creationId="{97DC0B30-5905-256E-42D2-74247EA7DDEB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8" creationId="{3AF8671E-6EFF-B803-EAC0-53CE7F7D4FC9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9" creationId="{ECC44323-EECB-094D-E3A3-01BAFF9DC822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10" creationId="{81953B39-356E-962D-72F9-6EEAD9280F57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11" creationId="{811CED4E-3244-8E20-6612-BB12F5CF97D7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12" creationId="{1C3EA755-43E5-EA09-3AE0-6848CA85E32B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13" creationId="{AFB500F8-2D34-AB5A-C231-8DD7B5B404B5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14" creationId="{DB3D47A1-3C61-A8B4-DBAC-A6A6596243CB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15" creationId="{2F225D95-9867-8C85-9E3F-44348FBC798F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16" creationId="{3D776D2E-4CB4-80E7-0A0C-606F28E0C010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17" creationId="{650F40FD-5792-8195-3E57-DB4A59DAFA67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18" creationId="{7E044F31-6D6B-AD50-6BA8-F94012054A14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19" creationId="{DE5E33FB-5C17-2244-87EE-8EC242491D2D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20" creationId="{7148DD35-C403-926A-C549-B7D09C5FFCFE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21" creationId="{C2F19C8B-4277-6798-9E0C-726D1BED4AB0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22" creationId="{E28B07F3-9285-313A-28A9-ADC0F16425C4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23" creationId="{BBEDA619-A840-6CBD-A654-6044E2F9C489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24" creationId="{5CC57573-1B63-CB31-3399-0B4E15CB3140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25" creationId="{3F816B96-3E2B-AE1B-9D3E-0BF0DBB02CD9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26" creationId="{71C7AA9E-D40F-AF43-8088-DB971352F05E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27" creationId="{E029E591-B164-DA20-9FB6-A2589ED89B63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28" creationId="{766F5EC5-1CF6-F1ED-0FC0-9E12F2E95DE7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29" creationId="{88D10A6D-0101-40F2-CC49-5EC91FF49AC6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30" creationId="{781FF27E-CF41-560C-DC68-5D75C60D0C04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31" creationId="{252533E5-F55E-47AF-8939-B21531CCF75B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32" creationId="{E7BC1CE6-8166-66C9-C1BA-ACDD8B5A892B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33" creationId="{B69C3AE5-FE19-EA4E-F4CF-435A50285201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34" creationId="{C7831728-996D-0F2E-26B0-86048FEAC449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35" creationId="{491785CE-AA64-8992-72EB-EE92D23B812A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36" creationId="{B2DE3167-84F4-B940-DC89-A15989DB9C86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37" creationId="{00EDFDDF-6E2B-60AC-C36A-E0483EC2B467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38" creationId="{4D49278C-8537-C7F1-9E6F-A9A91A969182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39" creationId="{72448904-B38D-7A6A-E055-2662B00A3E04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40" creationId="{0039E7A1-3CE0-E0AF-3841-82250A3A4161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41" creationId="{C5A1E11B-F296-4876-BDEB-195C0DACE69D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42" creationId="{59E990EB-0394-DEC0-B74E-B1DF81893F07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43" creationId="{BE6FB588-5D0A-8BDD-17A1-88CCEE807BA2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44" creationId="{D77657E1-EF9D-7C5E-BD3D-5F8E76F16E5C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45" creationId="{018CF376-BCBD-2C3E-353D-A974BB403343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47" creationId="{85B5DF11-CF9A-5F97-4B05-ED8EF05105DC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49" creationId="{58ABDB39-BBFF-E44F-5B4D-3CF36DF1C300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50" creationId="{17FCE369-265D-E022-A299-36DA803AEB7C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51" creationId="{2C8A48C5-CBDC-2425-FE3D-3BCFBED97185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52" creationId="{B9A8C466-2785-D17E-1359-B4BD496B2DA2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53" creationId="{2B8D7F05-435B-1AC6-1728-8A016C4ED236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54" creationId="{2F1F9FAA-9537-C49F-B152-747ABB6422FC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55" creationId="{A3302300-1EF1-DF2F-4E7F-F3A375D36A6B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56" creationId="{1FF43E49-F1D4-CF50-F227-318015FA97D4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57" creationId="{ADB6DC27-0A3E-8A82-E7D8-A91D3E23FFFC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58" creationId="{F9D05838-829A-475B-BD52-4EABF39F3041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59" creationId="{88DEB3F8-D09B-06CE-081B-657AEDF6671A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60" creationId="{74BA00A1-1A25-B33B-3AB5-D2EB07553A10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61" creationId="{77C4A01C-8143-34B6-C970-8408E097F964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62" creationId="{3FC917BE-0912-DB00-FB7D-38838F799832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63" creationId="{7CD503CA-4684-C7CE-45DB-68C1D293BA0B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64" creationId="{37A27607-5C55-A3C6-F5DE-C9FC8841047A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65" creationId="{3DABB1BF-B270-AF6E-BCAA-DB1641456606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66" creationId="{7715018A-769A-8416-D359-85A1317B0E65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67" creationId="{E5A59A25-8AAF-5E63-43F9-8AFFBE3E6700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68" creationId="{8450B6DB-0A86-0512-2D4B-322CF8666B8F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69" creationId="{64F5A243-ECF1-E520-1308-4668585E6257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70" creationId="{2E2A5579-A1BD-DE1D-4EDE-FADBF3E25020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71" creationId="{5F0A08E6-389D-8733-10C9-B83073CCFF7D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72" creationId="{7A855AD1-3629-91B3-2E1A-E0E462A32038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73" creationId="{2E1003D4-1AB7-50EE-80FA-036766EEE8F5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74" creationId="{CFE04C09-BF6F-00DA-5DA4-CD6E8379A309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75" creationId="{FEE7D1A3-89E4-DD96-C658-6D35843888E4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76" creationId="{65C472E1-B540-27F4-1D6F-745854B1E795}"/>
          </ac:spMkLst>
        </pc:spChg>
        <pc:spChg chg="mod">
          <ac:chgData name="a49512 Phạm Ngọc Anh" userId="cefd2df1-5fa3-4dec-87c8-c5040616a0c8" providerId="ADAL" clId="{8606AF53-CD9A-41A8-810E-6F7AC6E9AAD8}" dt="2023-12-29T07:37:20.667" v="89"/>
          <ac:spMkLst>
            <pc:docMk/>
            <pc:sldMk cId="2953003086" sldId="269"/>
            <ac:spMk id="77" creationId="{7D7E349A-C096-8DC3-B0C8-8C99D64A724E}"/>
          </ac:spMkLst>
        </pc:spChg>
        <pc:spChg chg="mod">
          <ac:chgData name="a49512 Phạm Ngọc Anh" userId="cefd2df1-5fa3-4dec-87c8-c5040616a0c8" providerId="ADAL" clId="{8606AF53-CD9A-41A8-810E-6F7AC6E9AAD8}" dt="2023-12-29T07:37:25.442" v="91" actId="255"/>
          <ac:spMkLst>
            <pc:docMk/>
            <pc:sldMk cId="2953003086" sldId="269"/>
            <ac:spMk id="80" creationId="{2F0128D6-C8F6-B143-0643-F242F354495E}"/>
          </ac:spMkLst>
        </pc:spChg>
        <pc:spChg chg="mod">
          <ac:chgData name="a49512 Phạm Ngọc Anh" userId="cefd2df1-5fa3-4dec-87c8-c5040616a0c8" providerId="ADAL" clId="{8606AF53-CD9A-41A8-810E-6F7AC6E9AAD8}" dt="2023-12-29T07:37:40.533" v="100" actId="1076"/>
          <ac:spMkLst>
            <pc:docMk/>
            <pc:sldMk cId="2953003086" sldId="269"/>
            <ac:spMk id="81" creationId="{EED7C2C2-4FB6-4835-551B-B2FCC44202AB}"/>
          </ac:spMkLst>
        </pc:spChg>
        <pc:spChg chg="add mod">
          <ac:chgData name="a49512 Phạm Ngọc Anh" userId="cefd2df1-5fa3-4dec-87c8-c5040616a0c8" providerId="ADAL" clId="{8606AF53-CD9A-41A8-810E-6F7AC6E9AAD8}" dt="2023-12-29T07:38:15.048" v="112" actId="1076"/>
          <ac:spMkLst>
            <pc:docMk/>
            <pc:sldMk cId="2953003086" sldId="269"/>
            <ac:spMk id="82" creationId="{0E5DA519-6285-CD20-9C7C-B53E86F052CA}"/>
          </ac:spMkLst>
        </pc:spChg>
        <pc:spChg chg="add mod">
          <ac:chgData name="a49512 Phạm Ngọc Anh" userId="cefd2df1-5fa3-4dec-87c8-c5040616a0c8" providerId="ADAL" clId="{8606AF53-CD9A-41A8-810E-6F7AC6E9AAD8}" dt="2023-12-29T07:38:11.433" v="111" actId="1076"/>
          <ac:spMkLst>
            <pc:docMk/>
            <pc:sldMk cId="2953003086" sldId="269"/>
            <ac:spMk id="83" creationId="{ED69EAD2-B759-1464-2234-5771B24EA355}"/>
          </ac:spMkLst>
        </pc:spChg>
        <pc:spChg chg="add mod ord">
          <ac:chgData name="a49512 Phạm Ngọc Anh" userId="cefd2df1-5fa3-4dec-87c8-c5040616a0c8" providerId="ADAL" clId="{8606AF53-CD9A-41A8-810E-6F7AC6E9AAD8}" dt="2023-12-29T07:38:04.229" v="110" actId="208"/>
          <ac:spMkLst>
            <pc:docMk/>
            <pc:sldMk cId="2953003086" sldId="269"/>
            <ac:spMk id="85" creationId="{743E5460-EF66-58D9-18C3-83A3F5271A0D}"/>
          </ac:spMkLst>
        </pc:spChg>
        <pc:grpChg chg="add del mod">
          <ac:chgData name="a49512 Phạm Ngọc Anh" userId="cefd2df1-5fa3-4dec-87c8-c5040616a0c8" providerId="ADAL" clId="{8606AF53-CD9A-41A8-810E-6F7AC6E9AAD8}" dt="2023-12-29T07:37:42.293" v="101" actId="478"/>
          <ac:grpSpMkLst>
            <pc:docMk/>
            <pc:sldMk cId="2953003086" sldId="269"/>
            <ac:grpSpMk id="2" creationId="{F5B3B795-CC01-1857-A52A-D610FCFE67EB}"/>
          </ac:grpSpMkLst>
        </pc:grpChg>
        <pc:grpChg chg="add mod">
          <ac:chgData name="a49512 Phạm Ngọc Anh" userId="cefd2df1-5fa3-4dec-87c8-c5040616a0c8" providerId="ADAL" clId="{8606AF53-CD9A-41A8-810E-6F7AC6E9AAD8}" dt="2023-12-29T07:37:37.343" v="99" actId="1076"/>
          <ac:grpSpMkLst>
            <pc:docMk/>
            <pc:sldMk cId="2953003086" sldId="269"/>
            <ac:grpSpMk id="46" creationId="{EFAE3E12-F866-F949-7C23-004797D0E05D}"/>
          </ac:grpSpMkLst>
        </pc:grpChg>
        <pc:grpChg chg="mod">
          <ac:chgData name="a49512 Phạm Ngọc Anh" userId="cefd2df1-5fa3-4dec-87c8-c5040616a0c8" providerId="ADAL" clId="{8606AF53-CD9A-41A8-810E-6F7AC6E9AAD8}" dt="2023-12-29T07:37:20.667" v="89"/>
          <ac:grpSpMkLst>
            <pc:docMk/>
            <pc:sldMk cId="2953003086" sldId="269"/>
            <ac:grpSpMk id="48" creationId="{E903FCD4-BB1B-0A83-7621-56199EC9E1B5}"/>
          </ac:grpSpMkLst>
        </pc:grpChg>
        <pc:grpChg chg="add mod">
          <ac:chgData name="a49512 Phạm Ngọc Anh" userId="cefd2df1-5fa3-4dec-87c8-c5040616a0c8" providerId="ADAL" clId="{8606AF53-CD9A-41A8-810E-6F7AC6E9AAD8}" dt="2023-12-29T07:38:11.433" v="111" actId="1076"/>
          <ac:grpSpMkLst>
            <pc:docMk/>
            <pc:sldMk cId="2953003086" sldId="269"/>
            <ac:grpSpMk id="78" creationId="{82BE7631-1C3F-86FC-55EC-EC8803823353}"/>
          </ac:grpSpMkLst>
        </pc:grpChg>
        <pc:picChg chg="mod">
          <ac:chgData name="a49512 Phạm Ngọc Anh" userId="cefd2df1-5fa3-4dec-87c8-c5040616a0c8" providerId="ADAL" clId="{8606AF53-CD9A-41A8-810E-6F7AC6E9AAD8}" dt="2023-12-29T07:37:25.442" v="91" actId="255"/>
          <ac:picMkLst>
            <pc:docMk/>
            <pc:sldMk cId="2953003086" sldId="269"/>
            <ac:picMk id="79" creationId="{C75E3F79-FA43-A98C-BFAB-512C9D4F5622}"/>
          </ac:picMkLst>
        </pc:picChg>
        <pc:picChg chg="add mod">
          <ac:chgData name="a49512 Phạm Ngọc Anh" userId="cefd2df1-5fa3-4dec-87c8-c5040616a0c8" providerId="ADAL" clId="{8606AF53-CD9A-41A8-810E-6F7AC6E9AAD8}" dt="2023-12-29T07:37:33.927" v="97" actId="1076"/>
          <ac:picMkLst>
            <pc:docMk/>
            <pc:sldMk cId="2953003086" sldId="269"/>
            <ac:picMk id="84" creationId="{0A74FACD-42D4-EA6F-7AB3-153C0A583AFA}"/>
          </ac:picMkLst>
        </pc:picChg>
      </pc:sldChg>
      <pc:sldChg chg="addSp modSp add mod modTransition modAnim">
        <pc:chgData name="a49512 Phạm Ngọc Anh" userId="cefd2df1-5fa3-4dec-87c8-c5040616a0c8" providerId="ADAL" clId="{8606AF53-CD9A-41A8-810E-6F7AC6E9AAD8}" dt="2023-12-29T07:55:27.721" v="391"/>
        <pc:sldMkLst>
          <pc:docMk/>
          <pc:sldMk cId="1107034358" sldId="270"/>
        </pc:sldMkLst>
        <pc:spChg chg="mod">
          <ac:chgData name="a49512 Phạm Ngọc Anh" userId="cefd2df1-5fa3-4dec-87c8-c5040616a0c8" providerId="ADAL" clId="{8606AF53-CD9A-41A8-810E-6F7AC6E9AAD8}" dt="2023-12-29T07:40:07.712" v="134" actId="255"/>
          <ac:spMkLst>
            <pc:docMk/>
            <pc:sldMk cId="1107034358" sldId="270"/>
            <ac:spMk id="6" creationId="{E4642FF2-41A0-500D-164E-AC8D968F08D5}"/>
          </ac:spMkLst>
        </pc:spChg>
        <pc:spChg chg="mod">
          <ac:chgData name="a49512 Phạm Ngọc Anh" userId="cefd2df1-5fa3-4dec-87c8-c5040616a0c8" providerId="ADAL" clId="{8606AF53-CD9A-41A8-810E-6F7AC6E9AAD8}" dt="2023-12-29T07:40:18.544" v="137" actId="14100"/>
          <ac:spMkLst>
            <pc:docMk/>
            <pc:sldMk cId="1107034358" sldId="270"/>
            <ac:spMk id="8" creationId="{88716A58-EB28-8BD6-783C-54D091423820}"/>
          </ac:spMkLst>
        </pc:spChg>
        <pc:spChg chg="mod">
          <ac:chgData name="a49512 Phạm Ngọc Anh" userId="cefd2df1-5fa3-4dec-87c8-c5040616a0c8" providerId="ADAL" clId="{8606AF53-CD9A-41A8-810E-6F7AC6E9AAD8}" dt="2023-12-29T07:40:07.712" v="134" actId="255"/>
          <ac:spMkLst>
            <pc:docMk/>
            <pc:sldMk cId="1107034358" sldId="270"/>
            <ac:spMk id="9" creationId="{8FBE5935-10D6-13AE-3B4A-4C5E2BEE4379}"/>
          </ac:spMkLst>
        </pc:spChg>
        <pc:spChg chg="mod">
          <ac:chgData name="a49512 Phạm Ngọc Anh" userId="cefd2df1-5fa3-4dec-87c8-c5040616a0c8" providerId="ADAL" clId="{8606AF53-CD9A-41A8-810E-6F7AC6E9AAD8}" dt="2023-12-29T07:40:45.542" v="147" actId="1076"/>
          <ac:spMkLst>
            <pc:docMk/>
            <pc:sldMk cId="1107034358" sldId="270"/>
            <ac:spMk id="10" creationId="{7DDE68C7-A8C1-9D74-EE90-D437A9EE35D3}"/>
          </ac:spMkLst>
        </pc:spChg>
        <pc:spChg chg="mod">
          <ac:chgData name="a49512 Phạm Ngọc Anh" userId="cefd2df1-5fa3-4dec-87c8-c5040616a0c8" providerId="ADAL" clId="{8606AF53-CD9A-41A8-810E-6F7AC6E9AAD8}" dt="2023-12-29T07:40:22.494" v="138" actId="14100"/>
          <ac:spMkLst>
            <pc:docMk/>
            <pc:sldMk cId="1107034358" sldId="270"/>
            <ac:spMk id="15" creationId="{67922109-61AE-6165-A179-EE178DE8AD6C}"/>
          </ac:spMkLst>
        </pc:spChg>
        <pc:spChg chg="mod">
          <ac:chgData name="a49512 Phạm Ngọc Anh" userId="cefd2df1-5fa3-4dec-87c8-c5040616a0c8" providerId="ADAL" clId="{8606AF53-CD9A-41A8-810E-6F7AC6E9AAD8}" dt="2023-12-29T07:40:07.712" v="134" actId="255"/>
          <ac:spMkLst>
            <pc:docMk/>
            <pc:sldMk cId="1107034358" sldId="270"/>
            <ac:spMk id="16" creationId="{3236B12A-6325-BCB7-5051-73FE0FFC69CB}"/>
          </ac:spMkLst>
        </pc:spChg>
        <pc:spChg chg="mod">
          <ac:chgData name="a49512 Phạm Ngọc Anh" userId="cefd2df1-5fa3-4dec-87c8-c5040616a0c8" providerId="ADAL" clId="{8606AF53-CD9A-41A8-810E-6F7AC6E9AAD8}" dt="2023-12-29T07:40:07.712" v="134" actId="255"/>
          <ac:spMkLst>
            <pc:docMk/>
            <pc:sldMk cId="1107034358" sldId="270"/>
            <ac:spMk id="17" creationId="{1217948B-27CA-9F69-4C4E-D9E5616C5611}"/>
          </ac:spMkLst>
        </pc:spChg>
        <pc:spChg chg="mod">
          <ac:chgData name="a49512 Phạm Ngọc Anh" userId="cefd2df1-5fa3-4dec-87c8-c5040616a0c8" providerId="ADAL" clId="{8606AF53-CD9A-41A8-810E-6F7AC6E9AAD8}" dt="2023-12-29T07:40:27.752" v="140" actId="1076"/>
          <ac:spMkLst>
            <pc:docMk/>
            <pc:sldMk cId="1107034358" sldId="270"/>
            <ac:spMk id="19" creationId="{E9BFC414-1051-1F9E-E2B7-60AC238A3A74}"/>
          </ac:spMkLst>
        </pc:spChg>
        <pc:grpChg chg="add mod">
          <ac:chgData name="a49512 Phạm Ngọc Anh" userId="cefd2df1-5fa3-4dec-87c8-c5040616a0c8" providerId="ADAL" clId="{8606AF53-CD9A-41A8-810E-6F7AC6E9AAD8}" dt="2023-12-29T07:40:39.039" v="144" actId="1076"/>
          <ac:grpSpMkLst>
            <pc:docMk/>
            <pc:sldMk cId="1107034358" sldId="270"/>
            <ac:grpSpMk id="2" creationId="{30067B55-A8B9-540B-24E3-5B847136FD8A}"/>
          </ac:grpSpMkLst>
        </pc:grpChg>
        <pc:grpChg chg="mod">
          <ac:chgData name="a49512 Phạm Ngọc Anh" userId="cefd2df1-5fa3-4dec-87c8-c5040616a0c8" providerId="ADAL" clId="{8606AF53-CD9A-41A8-810E-6F7AC6E9AAD8}" dt="2023-12-29T07:40:04.582" v="132"/>
          <ac:grpSpMkLst>
            <pc:docMk/>
            <pc:sldMk cId="1107034358" sldId="270"/>
            <ac:grpSpMk id="3" creationId="{7137E55B-074B-E541-59E3-4280B5B3E254}"/>
          </ac:grpSpMkLst>
        </pc:grpChg>
        <pc:grpChg chg="mod">
          <ac:chgData name="a49512 Phạm Ngọc Anh" userId="cefd2df1-5fa3-4dec-87c8-c5040616a0c8" providerId="ADAL" clId="{8606AF53-CD9A-41A8-810E-6F7AC6E9AAD8}" dt="2023-12-29T07:40:04.582" v="132"/>
          <ac:grpSpMkLst>
            <pc:docMk/>
            <pc:sldMk cId="1107034358" sldId="270"/>
            <ac:grpSpMk id="4" creationId="{50BB8497-6AA5-B36E-93BC-D1D6674E5FE5}"/>
          </ac:grpSpMkLst>
        </pc:grpChg>
        <pc:grpChg chg="mod">
          <ac:chgData name="a49512 Phạm Ngọc Anh" userId="cefd2df1-5fa3-4dec-87c8-c5040616a0c8" providerId="ADAL" clId="{8606AF53-CD9A-41A8-810E-6F7AC6E9AAD8}" dt="2023-12-29T07:40:04.582" v="132"/>
          <ac:grpSpMkLst>
            <pc:docMk/>
            <pc:sldMk cId="1107034358" sldId="270"/>
            <ac:grpSpMk id="5" creationId="{D612884D-6108-0863-6500-E519A22BA411}"/>
          </ac:grpSpMkLst>
        </pc:grpChg>
        <pc:grpChg chg="add mod">
          <ac:chgData name="a49512 Phạm Ngọc Anh" userId="cefd2df1-5fa3-4dec-87c8-c5040616a0c8" providerId="ADAL" clId="{8606AF53-CD9A-41A8-810E-6F7AC6E9AAD8}" dt="2023-12-29T07:40:11.693" v="135" actId="1076"/>
          <ac:grpSpMkLst>
            <pc:docMk/>
            <pc:sldMk cId="1107034358" sldId="270"/>
            <ac:grpSpMk id="12" creationId="{8D5D2982-FFD8-AB12-DC83-B21D068AF1AE}"/>
          </ac:grpSpMkLst>
        </pc:grpChg>
        <pc:grpChg chg="mod">
          <ac:chgData name="a49512 Phạm Ngọc Anh" userId="cefd2df1-5fa3-4dec-87c8-c5040616a0c8" providerId="ADAL" clId="{8606AF53-CD9A-41A8-810E-6F7AC6E9AAD8}" dt="2023-12-29T07:40:04.582" v="132"/>
          <ac:grpSpMkLst>
            <pc:docMk/>
            <pc:sldMk cId="1107034358" sldId="270"/>
            <ac:grpSpMk id="13" creationId="{46867A99-5611-B4D8-EF2E-72494B2388C4}"/>
          </ac:grpSpMkLst>
        </pc:grpChg>
        <pc:grpChg chg="mod">
          <ac:chgData name="a49512 Phạm Ngọc Anh" userId="cefd2df1-5fa3-4dec-87c8-c5040616a0c8" providerId="ADAL" clId="{8606AF53-CD9A-41A8-810E-6F7AC6E9AAD8}" dt="2023-12-29T07:40:04.582" v="132"/>
          <ac:grpSpMkLst>
            <pc:docMk/>
            <pc:sldMk cId="1107034358" sldId="270"/>
            <ac:grpSpMk id="14" creationId="{54C18DBF-7034-1E3C-B952-10183FDA59B9}"/>
          </ac:grpSpMkLst>
        </pc:grpChg>
        <pc:picChg chg="mod">
          <ac:chgData name="a49512 Phạm Ngọc Anh" userId="cefd2df1-5fa3-4dec-87c8-c5040616a0c8" providerId="ADAL" clId="{8606AF53-CD9A-41A8-810E-6F7AC6E9AAD8}" dt="2023-12-29T07:40:04.582" v="132"/>
          <ac:picMkLst>
            <pc:docMk/>
            <pc:sldMk cId="1107034358" sldId="270"/>
            <ac:picMk id="7" creationId="{602CBA12-D755-0BFD-A792-3BA0FA17C074}"/>
          </ac:picMkLst>
        </pc:picChg>
        <pc:picChg chg="mod">
          <ac:chgData name="a49512 Phạm Ngọc Anh" userId="cefd2df1-5fa3-4dec-87c8-c5040616a0c8" providerId="ADAL" clId="{8606AF53-CD9A-41A8-810E-6F7AC6E9AAD8}" dt="2023-12-29T07:40:36.526" v="143" actId="14100"/>
          <ac:picMkLst>
            <pc:docMk/>
            <pc:sldMk cId="1107034358" sldId="270"/>
            <ac:picMk id="11" creationId="{08E4E7ED-C5D6-8271-AEC6-9CC67B1A163C}"/>
          </ac:picMkLst>
        </pc:picChg>
        <pc:picChg chg="mod">
          <ac:chgData name="a49512 Phạm Ngọc Anh" userId="cefd2df1-5fa3-4dec-87c8-c5040616a0c8" providerId="ADAL" clId="{8606AF53-CD9A-41A8-810E-6F7AC6E9AAD8}" dt="2023-12-29T07:40:04.582" v="132"/>
          <ac:picMkLst>
            <pc:docMk/>
            <pc:sldMk cId="1107034358" sldId="270"/>
            <ac:picMk id="18" creationId="{B1E6A063-BC28-5D5F-9ADF-EE100E7321C2}"/>
          </ac:picMkLst>
        </pc:picChg>
        <pc:picChg chg="mod">
          <ac:chgData name="a49512 Phạm Ngọc Anh" userId="cefd2df1-5fa3-4dec-87c8-c5040616a0c8" providerId="ADAL" clId="{8606AF53-CD9A-41A8-810E-6F7AC6E9AAD8}" dt="2023-12-29T07:40:32.232" v="142" actId="14100"/>
          <ac:picMkLst>
            <pc:docMk/>
            <pc:sldMk cId="1107034358" sldId="270"/>
            <ac:picMk id="20" creationId="{ADF46F57-C372-900B-BA3F-761B146A1660}"/>
          </ac:picMkLst>
        </pc:picChg>
      </pc:sldChg>
      <pc:sldChg chg="addSp modSp add mod modTransition modAnim">
        <pc:chgData name="a49512 Phạm Ngọc Anh" userId="cefd2df1-5fa3-4dec-87c8-c5040616a0c8" providerId="ADAL" clId="{8606AF53-CD9A-41A8-810E-6F7AC6E9AAD8}" dt="2023-12-29T07:55:27.721" v="391"/>
        <pc:sldMkLst>
          <pc:docMk/>
          <pc:sldMk cId="667496373" sldId="271"/>
        </pc:sldMkLst>
        <pc:spChg chg="add mod">
          <ac:chgData name="a49512 Phạm Ngọc Anh" userId="cefd2df1-5fa3-4dec-87c8-c5040616a0c8" providerId="ADAL" clId="{8606AF53-CD9A-41A8-810E-6F7AC6E9AAD8}" dt="2023-12-29T07:40:58.492" v="149"/>
          <ac:spMkLst>
            <pc:docMk/>
            <pc:sldMk cId="667496373" sldId="271"/>
            <ac:spMk id="2" creationId="{26CD53A1-844E-0C2A-AE15-7A44CF575F85}"/>
          </ac:spMkLst>
        </pc:spChg>
        <pc:spChg chg="mod">
          <ac:chgData name="a49512 Phạm Ngọc Anh" userId="cefd2df1-5fa3-4dec-87c8-c5040616a0c8" providerId="ADAL" clId="{8606AF53-CD9A-41A8-810E-6F7AC6E9AAD8}" dt="2023-12-29T07:41:52.032" v="164" actId="14100"/>
          <ac:spMkLst>
            <pc:docMk/>
            <pc:sldMk cId="667496373" sldId="271"/>
            <ac:spMk id="5" creationId="{FB37FCF3-F4C6-6F26-B7BF-687B5343462E}"/>
          </ac:spMkLst>
        </pc:spChg>
        <pc:spChg chg="add mod">
          <ac:chgData name="a49512 Phạm Ngọc Anh" userId="cefd2df1-5fa3-4dec-87c8-c5040616a0c8" providerId="ADAL" clId="{8606AF53-CD9A-41A8-810E-6F7AC6E9AAD8}" dt="2023-12-29T07:41:43.512" v="162" actId="1076"/>
          <ac:spMkLst>
            <pc:docMk/>
            <pc:sldMk cId="667496373" sldId="271"/>
            <ac:spMk id="6" creationId="{E0FD0ADD-05C4-3DE8-25EF-747507CD9A52}"/>
          </ac:spMkLst>
        </pc:spChg>
        <pc:spChg chg="add mod">
          <ac:chgData name="a49512 Phạm Ngọc Anh" userId="cefd2df1-5fa3-4dec-87c8-c5040616a0c8" providerId="ADAL" clId="{8606AF53-CD9A-41A8-810E-6F7AC6E9AAD8}" dt="2023-12-29T07:41:36.424" v="160" actId="1076"/>
          <ac:spMkLst>
            <pc:docMk/>
            <pc:sldMk cId="667496373" sldId="271"/>
            <ac:spMk id="7" creationId="{7ED2FEAC-8279-B5E6-A445-8FEDE1BDC073}"/>
          </ac:spMkLst>
        </pc:spChg>
        <pc:spChg chg="add mod">
          <ac:chgData name="a49512 Phạm Ngọc Anh" userId="cefd2df1-5fa3-4dec-87c8-c5040616a0c8" providerId="ADAL" clId="{8606AF53-CD9A-41A8-810E-6F7AC6E9AAD8}" dt="2023-12-29T07:42:03.998" v="165" actId="1076"/>
          <ac:spMkLst>
            <pc:docMk/>
            <pc:sldMk cId="667496373" sldId="271"/>
            <ac:spMk id="8" creationId="{32980936-B555-BFB1-3253-E4DBA6581D90}"/>
          </ac:spMkLst>
        </pc:spChg>
        <pc:grpChg chg="add mod">
          <ac:chgData name="a49512 Phạm Ngọc Anh" userId="cefd2df1-5fa3-4dec-87c8-c5040616a0c8" providerId="ADAL" clId="{8606AF53-CD9A-41A8-810E-6F7AC6E9AAD8}" dt="2023-12-29T07:41:46.672" v="163" actId="1076"/>
          <ac:grpSpMkLst>
            <pc:docMk/>
            <pc:sldMk cId="667496373" sldId="271"/>
            <ac:grpSpMk id="3" creationId="{581D4BA8-9CAB-4A96-DAA1-F2654BD86B5A}"/>
          </ac:grpSpMkLst>
        </pc:grpChg>
        <pc:picChg chg="mod">
          <ac:chgData name="a49512 Phạm Ngọc Anh" userId="cefd2df1-5fa3-4dec-87c8-c5040616a0c8" providerId="ADAL" clId="{8606AF53-CD9A-41A8-810E-6F7AC6E9AAD8}" dt="2023-12-29T07:41:02.837" v="150"/>
          <ac:picMkLst>
            <pc:docMk/>
            <pc:sldMk cId="667496373" sldId="271"/>
            <ac:picMk id="4" creationId="{8125A2C7-896A-401C-0042-0E3ECC5F4DBD}"/>
          </ac:picMkLst>
        </pc:picChg>
        <pc:picChg chg="add mod">
          <ac:chgData name="a49512 Phạm Ngọc Anh" userId="cefd2df1-5fa3-4dec-87c8-c5040616a0c8" providerId="ADAL" clId="{8606AF53-CD9A-41A8-810E-6F7AC6E9AAD8}" dt="2023-12-29T07:42:17.566" v="169" actId="962"/>
          <ac:picMkLst>
            <pc:docMk/>
            <pc:sldMk cId="667496373" sldId="271"/>
            <ac:picMk id="10" creationId="{255F115D-5846-5876-236C-C514D47DE8A2}"/>
          </ac:picMkLst>
        </pc:picChg>
        <pc:picChg chg="add mod">
          <ac:chgData name="a49512 Phạm Ngọc Anh" userId="cefd2df1-5fa3-4dec-87c8-c5040616a0c8" providerId="ADAL" clId="{8606AF53-CD9A-41A8-810E-6F7AC6E9AAD8}" dt="2023-12-29T07:42:27.214" v="174" actId="1076"/>
          <ac:picMkLst>
            <pc:docMk/>
            <pc:sldMk cId="667496373" sldId="271"/>
            <ac:picMk id="12" creationId="{74166A96-0149-F10E-3A5E-6C64EC21F995}"/>
          </ac:picMkLst>
        </pc:picChg>
      </pc:sldChg>
      <pc:sldChg chg="addSp modSp add mod modTransition modAnim">
        <pc:chgData name="a49512 Phạm Ngọc Anh" userId="cefd2df1-5fa3-4dec-87c8-c5040616a0c8" providerId="ADAL" clId="{8606AF53-CD9A-41A8-810E-6F7AC6E9AAD8}" dt="2023-12-29T07:55:27.721" v="391"/>
        <pc:sldMkLst>
          <pc:docMk/>
          <pc:sldMk cId="2341407872" sldId="272"/>
        </pc:sldMkLst>
        <pc:spChg chg="add mod">
          <ac:chgData name="a49512 Phạm Ngọc Anh" userId="cefd2df1-5fa3-4dec-87c8-c5040616a0c8" providerId="ADAL" clId="{8606AF53-CD9A-41A8-810E-6F7AC6E9AAD8}" dt="2023-12-29T07:45:09.952" v="222" actId="1076"/>
          <ac:spMkLst>
            <pc:docMk/>
            <pc:sldMk cId="2341407872" sldId="272"/>
            <ac:spMk id="3" creationId="{2B199236-1D59-6894-F98A-8D9B8B052A5D}"/>
          </ac:spMkLst>
        </pc:spChg>
        <pc:spChg chg="add mod">
          <ac:chgData name="a49512 Phạm Ngọc Anh" userId="cefd2df1-5fa3-4dec-87c8-c5040616a0c8" providerId="ADAL" clId="{8606AF53-CD9A-41A8-810E-6F7AC6E9AAD8}" dt="2023-12-29T07:45:11.722" v="223" actId="1076"/>
          <ac:spMkLst>
            <pc:docMk/>
            <pc:sldMk cId="2341407872" sldId="272"/>
            <ac:spMk id="4" creationId="{A8A4D4E9-D69E-CE68-8EC9-ED37977C8EA0}"/>
          </ac:spMkLst>
        </pc:spChg>
        <pc:spChg chg="add mod">
          <ac:chgData name="a49512 Phạm Ngọc Anh" userId="cefd2df1-5fa3-4dec-87c8-c5040616a0c8" providerId="ADAL" clId="{8606AF53-CD9A-41A8-810E-6F7AC6E9AAD8}" dt="2023-12-29T07:45:05.557" v="220" actId="1076"/>
          <ac:spMkLst>
            <pc:docMk/>
            <pc:sldMk cId="2341407872" sldId="272"/>
            <ac:spMk id="5" creationId="{736E3C91-89D5-9E93-8A0C-E8372D0A1B56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7" creationId="{EB996337-E14A-2570-1A7C-036348FB4A47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8" creationId="{788FEF82-6201-B80E-41B0-63FCBC1EB651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9" creationId="{64CB07BD-BFDB-AEDA-6FCC-7408A511C4BB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10" creationId="{1ABD757F-72CC-0DC1-1C6E-8ABB2392B300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11" creationId="{86879DD8-20D0-BC81-073C-40ED35F87D79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12" creationId="{D7EB84D0-0E6E-27D9-B75E-655579BCA1D9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13" creationId="{72496D2D-2C35-33CE-449B-B7C02CFD2337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14" creationId="{B3D3AD6B-46A3-1CFC-39B3-6E0F1D10110B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15" creationId="{E3355D10-D979-98DA-E231-64D766E70CC2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16" creationId="{B0749316-E480-B135-9525-4B55AF7A29B2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17" creationId="{D346F382-BE7A-03E4-CB86-724E339A8730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18" creationId="{31E3615A-2401-96C1-F01C-25AA2A3529D2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19" creationId="{A98981CB-8BFD-EA2B-0224-81B9A26A0BF4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20" creationId="{D790CD8E-5362-8F4F-AD5B-A6BF3C0F6304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21" creationId="{40F1B0C7-797A-05BD-260B-1C10E741813B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22" creationId="{D3410016-564C-7FA4-B49C-8A6650567369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23" creationId="{59682A24-8224-8E4C-78C6-A7D5B6D23CFA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24" creationId="{8DAD375A-5583-A7C6-87D3-5B4D3D2C072A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25" creationId="{F85CDFB8-F362-6A64-0F8C-DAF8CAA71FA1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26" creationId="{64C6210A-B843-3979-90F8-44F7A0560D52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27" creationId="{AA257938-311A-4F64-E176-C620758E978A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28" creationId="{C647C146-0142-AF4E-6023-18B7B7FC6BFD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29" creationId="{F7057DC8-1D8D-55EC-DBFA-5460DC6B4F79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30" creationId="{A981F44C-0E88-D5C6-83EB-C0ACD380521A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31" creationId="{C027357F-5891-7687-B48C-60CF6267A007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32" creationId="{4A66F038-E0AD-732D-FCAB-5A9410CC6959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33" creationId="{6754AC77-A6BA-A09A-D7A3-BEE6837988B7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34" creationId="{779126B6-DA2A-345D-0FA2-E11A4A11460C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35" creationId="{2FDE0364-4A6F-2514-340C-3F061A8B0DB2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36" creationId="{A2E9E670-2850-D7AD-15B5-52772880CFA5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37" creationId="{4E9BFDAC-8C42-1D08-B113-E86EB1F9DC37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38" creationId="{5B4DA1DB-7204-31FD-F884-9B48AF89AE07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39" creationId="{0B65084C-2C08-2EC1-8BFF-ADF12E160069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40" creationId="{F71725FC-A27B-935D-E06C-5C64451BC9D6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41" creationId="{EA37C023-2E7B-B47D-85DC-BEDD72A394CF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42" creationId="{95D78588-32D3-658A-087E-B1DFE61A8F83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43" creationId="{308D63AF-CC2E-647D-81A5-B817715E8865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44" creationId="{46C5CCFF-E25F-9B47-700C-FA87AC7D2271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45" creationId="{77AD8944-ECBA-079D-0F90-3A05048F9C01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47" creationId="{FE52B7C0-FFB2-F53F-D828-9044769AB7C9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49" creationId="{59CC2E1E-455C-104B-BAA2-9AC6E5537AE7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50" creationId="{8AF0B19F-B801-19A0-1B63-3E82DB9D99A8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51" creationId="{F0A34513-7CE9-4548-3233-D5FED5EE335F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52" creationId="{B882D64D-4ECA-FC2E-8BF6-68346CD20EBC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53" creationId="{D6309E2C-7354-5767-6407-B63D7B98F45A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54" creationId="{D9C82A51-F201-31E2-0438-23AE49E0C61D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55" creationId="{42FF0748-075F-9A07-A017-4D397293D6C5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56" creationId="{9755BC86-A62C-99A0-E1C0-B8FD3F260A55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57" creationId="{B099FC85-A3FA-FF51-6838-689BB9ED35A8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58" creationId="{9D083A34-B98A-4FAD-64A7-1E2FA1C6D1FF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59" creationId="{4D7D2222-14A1-E888-E386-D9678D4BAB38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60" creationId="{556B08B5-F0A7-40DB-B620-714C86F9C95E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61" creationId="{2F0960D6-FD31-64BE-3270-99B5DB11C09A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62" creationId="{3D0C5B4F-EF43-50BF-C598-6EC222E50C95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63" creationId="{76870AEC-2EF4-0C63-660A-ADDB50AFAA24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64" creationId="{0E931873-659C-B194-0D85-EB4CF8EA2033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65" creationId="{8CA386F3-78B2-B584-0C70-E5D8C19509B0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66" creationId="{210043E2-B6C4-6AB9-6891-939E74217F21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67" creationId="{6D8A2EBF-E288-1065-45AE-F2670DDA943B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68" creationId="{856D5136-322B-2EC4-275B-9338B3123ADC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69" creationId="{1DDDAC39-6C8F-B925-1745-C99578B83C8D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70" creationId="{1C727A0B-FCEC-4415-DB36-B04E6CA9C2CA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71" creationId="{9A26BDC8-D62A-FEB9-1F25-D53176100998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72" creationId="{53F5685C-FF68-2EDF-5777-490D5324D630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73" creationId="{61836445-AA44-45F5-8439-CADA788B7DE4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74" creationId="{141A3947-8AB5-64BC-D9F8-C7D0EF78EF58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75" creationId="{33422A40-7BB1-90F9-FBA9-0ACE50DCF6B2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76" creationId="{BDEDAAAB-77AD-374F-F46F-F58FD013EA0D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77" creationId="{72180A4A-B073-02C0-00B7-1AEA308522D8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78" creationId="{C92A0D35-A85D-0E10-0B2F-36D489FFC892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79" creationId="{E191491B-3A57-43B1-039A-EE2DC24D1264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80" creationId="{F596CCDA-37EC-87EF-928A-A71E51D44AEB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81" creationId="{5B188E6B-143A-D30B-A3AB-FCF5F8C2E83E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82" creationId="{2E7AAFA8-53C4-E170-7CF7-5F59E412226F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83" creationId="{91197BF4-AD3C-1D3F-3882-6D21B8E2432E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84" creationId="{9EE92C61-1079-BE1F-E5CE-91BA91B09C9F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85" creationId="{1F6B9F57-5397-FF77-E7C3-1F1084803E6D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86" creationId="{934283AC-FC69-4F6B-73B9-52EF93C1C0BE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87" creationId="{6421558B-A480-1C17-A5F3-9B742990540C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88" creationId="{11A44919-005A-2429-8884-C0A02392549D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89" creationId="{0C238B44-43DE-A42E-78E5-30C8E0E49156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90" creationId="{848F7A72-BD56-2F84-5F5C-87989AD28352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91" creationId="{7AFF0C69-D5ED-93C3-309B-5D5E3D558299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92" creationId="{D01C18A8-A48F-3984-DDB9-101DBC940B0B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93" creationId="{FB381A24-E460-48F0-E296-5155B74FC303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94" creationId="{65CE4EC4-95A6-E525-30EA-A024E36310DF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95" creationId="{778B7D67-4780-E569-1DA9-AA7D75D4D80B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96" creationId="{034F4459-2CC5-A40D-9D8D-6F0B7A5D1B42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97" creationId="{2AC0899A-94A5-BF5D-5235-2AEBCF91FCB6}"/>
          </ac:spMkLst>
        </pc:spChg>
        <pc:spChg chg="mod">
          <ac:chgData name="a49512 Phạm Ngọc Anh" userId="cefd2df1-5fa3-4dec-87c8-c5040616a0c8" providerId="ADAL" clId="{8606AF53-CD9A-41A8-810E-6F7AC6E9AAD8}" dt="2023-12-29T07:44:44.338" v="214" actId="2711"/>
          <ac:spMkLst>
            <pc:docMk/>
            <pc:sldMk cId="2341407872" sldId="272"/>
            <ac:spMk id="98" creationId="{6152C647-6517-BE6A-D784-421BEFA10414}"/>
          </ac:spMkLst>
        </pc:spChg>
        <pc:grpChg chg="add mod">
          <ac:chgData name="a49512 Phạm Ngọc Anh" userId="cefd2df1-5fa3-4dec-87c8-c5040616a0c8" providerId="ADAL" clId="{8606AF53-CD9A-41A8-810E-6F7AC6E9AAD8}" dt="2023-12-29T07:44:48.922" v="215" actId="1076"/>
          <ac:grpSpMkLst>
            <pc:docMk/>
            <pc:sldMk cId="2341407872" sldId="272"/>
            <ac:grpSpMk id="6" creationId="{B4DC329A-31E2-6A9F-148D-4FCF3133040A}"/>
          </ac:grpSpMkLst>
        </pc:grpChg>
        <pc:grpChg chg="add mod">
          <ac:chgData name="a49512 Phạm Ngọc Anh" userId="cefd2df1-5fa3-4dec-87c8-c5040616a0c8" providerId="ADAL" clId="{8606AF53-CD9A-41A8-810E-6F7AC6E9AAD8}" dt="2023-12-29T07:44:53.682" v="217" actId="1076"/>
          <ac:grpSpMkLst>
            <pc:docMk/>
            <pc:sldMk cId="2341407872" sldId="272"/>
            <ac:grpSpMk id="46" creationId="{AA7B70F1-94FC-7C58-0126-A4799AF79FA7}"/>
          </ac:grpSpMkLst>
        </pc:grpChg>
        <pc:grpChg chg="mod">
          <ac:chgData name="a49512 Phạm Ngọc Anh" userId="cefd2df1-5fa3-4dec-87c8-c5040616a0c8" providerId="ADAL" clId="{8606AF53-CD9A-41A8-810E-6F7AC6E9AAD8}" dt="2023-12-29T07:44:36.282" v="209"/>
          <ac:grpSpMkLst>
            <pc:docMk/>
            <pc:sldMk cId="2341407872" sldId="272"/>
            <ac:grpSpMk id="48" creationId="{C189375B-2688-5ED7-29A7-F34D81FC16ED}"/>
          </ac:grpSpMkLst>
        </pc:grpChg>
      </pc:sldChg>
      <pc:sldChg chg="add del">
        <pc:chgData name="a49512 Phạm Ngọc Anh" userId="cefd2df1-5fa3-4dec-87c8-c5040616a0c8" providerId="ADAL" clId="{8606AF53-CD9A-41A8-810E-6F7AC6E9AAD8}" dt="2023-12-29T07:43:03.085" v="181" actId="47"/>
        <pc:sldMkLst>
          <pc:docMk/>
          <pc:sldMk cId="3821649258" sldId="272"/>
        </pc:sldMkLst>
      </pc:sldChg>
      <pc:sldChg chg="add del">
        <pc:chgData name="a49512 Phạm Ngọc Anh" userId="cefd2df1-5fa3-4dec-87c8-c5040616a0c8" providerId="ADAL" clId="{8606AF53-CD9A-41A8-810E-6F7AC6E9AAD8}" dt="2023-12-29T07:43:03.337" v="182" actId="47"/>
        <pc:sldMkLst>
          <pc:docMk/>
          <pc:sldMk cId="1470268238" sldId="273"/>
        </pc:sldMkLst>
      </pc:sldChg>
      <pc:sldChg chg="addSp modSp add mod modTransition modAnim">
        <pc:chgData name="a49512 Phạm Ngọc Anh" userId="cefd2df1-5fa3-4dec-87c8-c5040616a0c8" providerId="ADAL" clId="{8606AF53-CD9A-41A8-810E-6F7AC6E9AAD8}" dt="2023-12-29T07:55:27.721" v="391"/>
        <pc:sldMkLst>
          <pc:docMk/>
          <pc:sldMk cId="2702618493" sldId="273"/>
        </pc:sldMkLst>
        <pc:spChg chg="add mod">
          <ac:chgData name="a49512 Phạm Ngọc Anh" userId="cefd2df1-5fa3-4dec-87c8-c5040616a0c8" providerId="ADAL" clId="{8606AF53-CD9A-41A8-810E-6F7AC6E9AAD8}" dt="2023-12-29T07:46:02.438" v="235" actId="1076"/>
          <ac:spMkLst>
            <pc:docMk/>
            <pc:sldMk cId="2702618493" sldId="273"/>
            <ac:spMk id="3" creationId="{BD037BF9-93E1-E3EC-D1BB-92B9DF6B6339}"/>
          </ac:spMkLst>
        </pc:spChg>
        <pc:spChg chg="add mod">
          <ac:chgData name="a49512 Phạm Ngọc Anh" userId="cefd2df1-5fa3-4dec-87c8-c5040616a0c8" providerId="ADAL" clId="{8606AF53-CD9A-41A8-810E-6F7AC6E9AAD8}" dt="2023-12-29T07:46:04.622" v="236" actId="1076"/>
          <ac:spMkLst>
            <pc:docMk/>
            <pc:sldMk cId="2702618493" sldId="273"/>
            <ac:spMk id="4" creationId="{0179C28D-DFE3-2E58-4639-A35D790E53C6}"/>
          </ac:spMkLst>
        </pc:spChg>
        <pc:spChg chg="add mod">
          <ac:chgData name="a49512 Phạm Ngọc Anh" userId="cefd2df1-5fa3-4dec-87c8-c5040616a0c8" providerId="ADAL" clId="{8606AF53-CD9A-41A8-810E-6F7AC6E9AAD8}" dt="2023-12-29T07:46:07.632" v="237" actId="1076"/>
          <ac:spMkLst>
            <pc:docMk/>
            <pc:sldMk cId="2702618493" sldId="273"/>
            <ac:spMk id="5" creationId="{D6A872BD-1F86-BCAC-3D98-093DB149E3E7}"/>
          </ac:spMkLst>
        </pc:spChg>
        <pc:spChg chg="add mod">
          <ac:chgData name="a49512 Phạm Ngọc Anh" userId="cefd2df1-5fa3-4dec-87c8-c5040616a0c8" providerId="ADAL" clId="{8606AF53-CD9A-41A8-810E-6F7AC6E9AAD8}" dt="2023-12-29T07:46:07.632" v="237" actId="1076"/>
          <ac:spMkLst>
            <pc:docMk/>
            <pc:sldMk cId="2702618493" sldId="273"/>
            <ac:spMk id="6" creationId="{5D5A2E03-38FB-437C-3D98-906E634D5731}"/>
          </ac:spMkLst>
        </pc:spChg>
        <pc:spChg chg="add mod">
          <ac:chgData name="a49512 Phạm Ngọc Anh" userId="cefd2df1-5fa3-4dec-87c8-c5040616a0c8" providerId="ADAL" clId="{8606AF53-CD9A-41A8-810E-6F7AC6E9AAD8}" dt="2023-12-29T07:46:07.632" v="237" actId="1076"/>
          <ac:spMkLst>
            <pc:docMk/>
            <pc:sldMk cId="2702618493" sldId="273"/>
            <ac:spMk id="7" creationId="{03AE322D-5927-B6ED-718D-A06AC6CFF682}"/>
          </ac:spMkLst>
        </pc:spChg>
        <pc:spChg chg="add mod">
          <ac:chgData name="a49512 Phạm Ngọc Anh" userId="cefd2df1-5fa3-4dec-87c8-c5040616a0c8" providerId="ADAL" clId="{8606AF53-CD9A-41A8-810E-6F7AC6E9AAD8}" dt="2023-12-29T07:46:49.212" v="242" actId="1076"/>
          <ac:spMkLst>
            <pc:docMk/>
            <pc:sldMk cId="2702618493" sldId="273"/>
            <ac:spMk id="8" creationId="{C2B1110E-1E2B-9D73-EEAD-F5F64C361CDA}"/>
          </ac:spMkLst>
        </pc:spChg>
        <pc:spChg chg="add mod">
          <ac:chgData name="a49512 Phạm Ngọc Anh" userId="cefd2df1-5fa3-4dec-87c8-c5040616a0c8" providerId="ADAL" clId="{8606AF53-CD9A-41A8-810E-6F7AC6E9AAD8}" dt="2023-12-29T07:46:49.212" v="242" actId="1076"/>
          <ac:spMkLst>
            <pc:docMk/>
            <pc:sldMk cId="2702618493" sldId="273"/>
            <ac:spMk id="9" creationId="{A2DF84F3-1B8B-F0D5-CECC-AFDC2CC0C1F4}"/>
          </ac:spMkLst>
        </pc:spChg>
        <pc:spChg chg="add mod">
          <ac:chgData name="a49512 Phạm Ngọc Anh" userId="cefd2df1-5fa3-4dec-87c8-c5040616a0c8" providerId="ADAL" clId="{8606AF53-CD9A-41A8-810E-6F7AC6E9AAD8}" dt="2023-12-29T07:46:49.212" v="242" actId="1076"/>
          <ac:spMkLst>
            <pc:docMk/>
            <pc:sldMk cId="2702618493" sldId="273"/>
            <ac:spMk id="10" creationId="{502E92F9-09EF-B790-1693-F6610FBADE93}"/>
          </ac:spMkLst>
        </pc:spChg>
      </pc:sldChg>
      <pc:sldChg chg="addSp modSp add mod modTransition modAnim">
        <pc:chgData name="a49512 Phạm Ngọc Anh" userId="cefd2df1-5fa3-4dec-87c8-c5040616a0c8" providerId="ADAL" clId="{8606AF53-CD9A-41A8-810E-6F7AC6E9AAD8}" dt="2023-12-29T07:55:27.721" v="391"/>
        <pc:sldMkLst>
          <pc:docMk/>
          <pc:sldMk cId="2258984375" sldId="274"/>
        </pc:sldMkLst>
        <pc:spChg chg="add mod">
          <ac:chgData name="a49512 Phạm Ngọc Anh" userId="cefd2df1-5fa3-4dec-87c8-c5040616a0c8" providerId="ADAL" clId="{8606AF53-CD9A-41A8-810E-6F7AC6E9AAD8}" dt="2023-12-29T07:47:38.362" v="253" actId="1076"/>
          <ac:spMkLst>
            <pc:docMk/>
            <pc:sldMk cId="2258984375" sldId="274"/>
            <ac:spMk id="3" creationId="{4B323502-9684-81CB-89D0-D67EF282BB80}"/>
          </ac:spMkLst>
        </pc:spChg>
        <pc:spChg chg="add mod">
          <ac:chgData name="a49512 Phạm Ngọc Anh" userId="cefd2df1-5fa3-4dec-87c8-c5040616a0c8" providerId="ADAL" clId="{8606AF53-CD9A-41A8-810E-6F7AC6E9AAD8}" dt="2023-12-29T07:47:42.472" v="254" actId="1076"/>
          <ac:spMkLst>
            <pc:docMk/>
            <pc:sldMk cId="2258984375" sldId="274"/>
            <ac:spMk id="4" creationId="{8AF24F20-E512-95E1-259A-EAE05B01934D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7" creationId="{75D71435-9BD5-A999-9C81-A6D05959B8C6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9" creationId="{89FEAF62-7380-B6BD-D8B0-20AE17CFCBF5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10" creationId="{53CB5A96-FF46-8D36-3725-99F632DC3D3D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11" creationId="{6F50907B-7DFC-5510-FEC9-D9C2CDD01F7C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12" creationId="{845A3B70-ACE0-B4B9-E15D-37D46A219897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13" creationId="{61ADE7BD-36BE-B557-1523-36B99B82B40C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14" creationId="{6D9C050B-6A45-54FF-8565-369A72979FAF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15" creationId="{5527DEB4-2EC2-A0AB-47EA-30E3E8D79A26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16" creationId="{EE9C9F5F-8931-A0A8-2C29-35DF478D7288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17" creationId="{2EA05DB9-501C-415D-FE69-95F45353D4D2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18" creationId="{413169D5-BDD7-4840-522B-403691BCC07A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19" creationId="{4FD5A7BD-619D-BA3A-103E-B566116CB3C5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20" creationId="{4FDF086C-082C-7548-E75B-E49DC5EFD067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21" creationId="{6898B2FE-B14D-15C3-48B6-8017FC4E6F5B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22" creationId="{C9AFB032-6B93-AE82-019D-FA93EA555A28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23" creationId="{F68E1EF6-FBE4-E421-C568-B75B33D53C76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24" creationId="{09B4E840-969B-722F-6739-4C4D860808E6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25" creationId="{393AE847-A48C-A4EA-5928-CC5B251860A5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26" creationId="{FDB71D04-0333-CADD-5CA3-B1FBBA84559F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27" creationId="{2A98F46A-C257-2513-2917-03F49710AF2A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28" creationId="{122A1349-3E0D-B15E-E9B4-9214D03A7A90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29" creationId="{C9786F83-87EF-8D07-9306-DEBA20F58D84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30" creationId="{D4782CCD-AFEE-EDEC-FBE4-42645BB032B4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31" creationId="{26D81B64-C61A-BFD0-3C95-0B100D16AB12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32" creationId="{61CFDD81-CB25-4D3B-B15F-E52F036BE6B6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33" creationId="{E4BAC911-B425-065C-2E47-7AB8B485EF44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34" creationId="{CE3AF0B1-90EC-CB27-D6BA-E1F18803E0C2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35" creationId="{0EE1FCB6-C9D5-032A-6DED-91E13430C171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36" creationId="{9EF05B30-0AF1-B4E6-628D-646C70733954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37" creationId="{7CCA3C2A-77E7-28D0-8476-C1EC995E7CE2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38" creationId="{5B9E7CBD-2A12-8525-1E94-8495670BAFF6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39" creationId="{40A3217B-F866-EEEC-0132-02BDDDEB7E6C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40" creationId="{F4E6C21F-04E3-E0D0-4DA2-814C2B625C86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41" creationId="{701D055A-F8C0-812D-11AD-C36551C2E66E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42" creationId="{1AF0A84D-DEB3-F673-0FDB-F9167A51883E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43" creationId="{FB66BBD6-5272-E1CD-F508-722B1AB6BC89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44" creationId="{F67B1384-BC9B-0119-F066-B69F23E87D18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46" creationId="{9F573E96-A524-3044-1524-9C96AC3EA3ED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47" creationId="{0813556B-9029-DC22-810D-71653CF4D24F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48" creationId="{7EA4AB4C-01C9-C942-4A4F-4A99A1489610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49" creationId="{B34CD8EF-6E04-57CC-B0C1-3830E92F7DD0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50" creationId="{60616A10-CF50-C40D-C5A7-0AFB2AB64790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51" creationId="{36E8AB09-5596-B8D5-7823-A00E054C0D48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52" creationId="{19D31360-8F14-A614-BB12-840404E1B24D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53" creationId="{72D3C448-E949-AE79-EB49-1A010B95BF82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54" creationId="{DE3F732A-C0F3-CD49-B405-65C07A102F27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55" creationId="{40A38DEE-582F-147F-E190-3729FE86B22C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56" creationId="{E142A387-E905-27B5-BDBB-2A3749E1C07F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57" creationId="{16EE96D5-507F-4323-4A89-729C8893A8ED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58" creationId="{B3FF780B-BCF2-4B15-DB84-5D20B08017F6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59" creationId="{3F21C64C-B926-456A-12BB-2968177D686E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60" creationId="{C63B9504-0293-A678-E7C6-1209FE825054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61" creationId="{4F5B93D2-2EEB-1462-BEF4-28C4C77EBDCB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62" creationId="{24426ED9-A958-E5D7-2987-F12D6B094579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63" creationId="{7FC8E337-8F9B-0AFF-0801-FD019E41AE3E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64" creationId="{836BEC57-DC30-E1AA-0505-73EFE5758FDE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65" creationId="{B77309DA-C101-5184-A410-0DB136550B69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66" creationId="{9A285E36-05F0-2A5F-2FA2-0E07F0F1C8F8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67" creationId="{C03EE32C-8285-C2DF-9924-CCD1AFE72F96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68" creationId="{3492CC00-FE59-1C79-B79E-A2FAC6BB8229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69" creationId="{29DCDD5D-E788-E703-E432-34E75688725C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70" creationId="{7A0B45D6-2EFB-1AB8-751F-E0C15497EDC9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71" creationId="{A07E212F-6F53-9923-14EA-458605BE4283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72" creationId="{9DA10398-B819-B132-03B7-918CB6CBAC5D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73" creationId="{3AC98144-D00A-C923-DDE1-12B97C633C1A}"/>
          </ac:spMkLst>
        </pc:spChg>
        <pc:spChg chg="mod">
          <ac:chgData name="a49512 Phạm Ngọc Anh" userId="cefd2df1-5fa3-4dec-87c8-c5040616a0c8" providerId="ADAL" clId="{8606AF53-CD9A-41A8-810E-6F7AC6E9AAD8}" dt="2023-12-29T07:47:23.846" v="249" actId="255"/>
          <ac:spMkLst>
            <pc:docMk/>
            <pc:sldMk cId="2258984375" sldId="274"/>
            <ac:spMk id="74" creationId="{DDDB4EF7-1953-F13B-EBB6-927893282EC1}"/>
          </ac:spMkLst>
        </pc:spChg>
        <pc:grpChg chg="add mod">
          <ac:chgData name="a49512 Phạm Ngọc Anh" userId="cefd2df1-5fa3-4dec-87c8-c5040616a0c8" providerId="ADAL" clId="{8606AF53-CD9A-41A8-810E-6F7AC6E9AAD8}" dt="2023-12-29T07:47:45.032" v="255" actId="1076"/>
          <ac:grpSpMkLst>
            <pc:docMk/>
            <pc:sldMk cId="2258984375" sldId="274"/>
            <ac:grpSpMk id="6" creationId="{C4F45EAF-8A2B-751F-AB2C-BFD615F98378}"/>
          </ac:grpSpMkLst>
        </pc:grpChg>
        <pc:grpChg chg="mod">
          <ac:chgData name="a49512 Phạm Ngọc Anh" userId="cefd2df1-5fa3-4dec-87c8-c5040616a0c8" providerId="ADAL" clId="{8606AF53-CD9A-41A8-810E-6F7AC6E9AAD8}" dt="2023-12-29T07:47:18.342" v="247"/>
          <ac:grpSpMkLst>
            <pc:docMk/>
            <pc:sldMk cId="2258984375" sldId="274"/>
            <ac:grpSpMk id="8" creationId="{808F7929-71A4-4C46-D119-524D85EA27B9}"/>
          </ac:grpSpMkLst>
        </pc:grpChg>
        <pc:grpChg chg="add mod">
          <ac:chgData name="a49512 Phạm Ngọc Anh" userId="cefd2df1-5fa3-4dec-87c8-c5040616a0c8" providerId="ADAL" clId="{8606AF53-CD9A-41A8-810E-6F7AC6E9AAD8}" dt="2023-12-29T07:47:18.342" v="247"/>
          <ac:grpSpMkLst>
            <pc:docMk/>
            <pc:sldMk cId="2258984375" sldId="274"/>
            <ac:grpSpMk id="45" creationId="{EAA4E438-66B6-C130-2A0A-D8F11CC39E1D}"/>
          </ac:grpSpMkLst>
        </pc:grpChg>
        <pc:picChg chg="add mod">
          <ac:chgData name="a49512 Phạm Ngọc Anh" userId="cefd2df1-5fa3-4dec-87c8-c5040616a0c8" providerId="ADAL" clId="{8606AF53-CD9A-41A8-810E-6F7AC6E9AAD8}" dt="2023-12-29T07:47:31.672" v="251" actId="1076"/>
          <ac:picMkLst>
            <pc:docMk/>
            <pc:sldMk cId="2258984375" sldId="274"/>
            <ac:picMk id="5" creationId="{96BEA3B8-D655-AFE5-E5EE-F9FD21FEC825}"/>
          </ac:picMkLst>
        </pc:picChg>
      </pc:sldChg>
      <pc:sldChg chg="add del">
        <pc:chgData name="a49512 Phạm Ngọc Anh" userId="cefd2df1-5fa3-4dec-87c8-c5040616a0c8" providerId="ADAL" clId="{8606AF53-CD9A-41A8-810E-6F7AC6E9AAD8}" dt="2023-12-29T07:43:03.673" v="183" actId="47"/>
        <pc:sldMkLst>
          <pc:docMk/>
          <pc:sldMk cId="3464183602" sldId="274"/>
        </pc:sldMkLst>
      </pc:sldChg>
      <pc:sldChg chg="addSp delSp modSp add mod modTransition modAnim">
        <pc:chgData name="a49512 Phạm Ngọc Anh" userId="cefd2df1-5fa3-4dec-87c8-c5040616a0c8" providerId="ADAL" clId="{8606AF53-CD9A-41A8-810E-6F7AC6E9AAD8}" dt="2023-12-29T07:55:27.721" v="391"/>
        <pc:sldMkLst>
          <pc:docMk/>
          <pc:sldMk cId="1002834681" sldId="275"/>
        </pc:sldMkLst>
        <pc:spChg chg="add mod">
          <ac:chgData name="a49512 Phạm Ngọc Anh" userId="cefd2df1-5fa3-4dec-87c8-c5040616a0c8" providerId="ADAL" clId="{8606AF53-CD9A-41A8-810E-6F7AC6E9AAD8}" dt="2023-12-29T07:48:53.332" v="274" actId="1076"/>
          <ac:spMkLst>
            <pc:docMk/>
            <pc:sldMk cId="1002834681" sldId="275"/>
            <ac:spMk id="3" creationId="{4AF6BF0E-2DE0-0669-6209-0F0BA8DA0E8E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5" creationId="{ACB32D28-52AC-9EEF-D64A-DD2F808A151F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7" creationId="{86DDB084-9438-2600-5C72-2B2C9BC55F31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8" creationId="{2FB0A6DF-E8A5-95E3-3240-150C1814F021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9" creationId="{352C00C2-55F9-61E2-DE17-91FF60084A90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10" creationId="{A6ED9FBF-F1A8-DB93-EE54-A1175AE0A0AB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11" creationId="{77E483F0-0EE5-841D-79B6-4943F555F5A1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12" creationId="{4E4D8032-0E0A-EDF4-F695-01EEF842B489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13" creationId="{42BA1FDA-068D-58E4-FE0E-D69D928FEA80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14" creationId="{5B3DEE48-30F6-47BE-29BA-91B2ECF0D317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15" creationId="{809B81F0-BE65-D82C-A995-8C18B127BBF9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16" creationId="{8DF384D2-8BAA-2D8F-B1AA-E30E5A629E3B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17" creationId="{3603984B-3A44-3ADA-16AE-824B89FFAFA2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18" creationId="{C687C113-7D97-EEC5-2C36-3EC3704AF818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19" creationId="{99E6B30B-D8E3-76FF-CF6B-0ED72878A3B4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20" creationId="{5AD453D9-8486-6B24-5989-C06C22DA8CFF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21" creationId="{19F14F00-2B3D-810F-5AF8-5FC80949EA52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22" creationId="{30AC3501-0A20-0F20-B3AC-557A8D81D745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23" creationId="{31D0DB24-E780-FA6B-E69C-D1119123F092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24" creationId="{1ECE8FA8-B0BB-3CCE-E936-2B9821FCBBEA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25" creationId="{182AAA0A-ABE9-8B12-9671-688DEDB9ED7D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26" creationId="{43B8DA6C-7C6F-2019-4891-716FB94D006C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27" creationId="{1FDC58C1-C717-D851-1AAF-998FFE2653BA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28" creationId="{1D7B807A-434B-58E7-134D-2B591CC78F20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29" creationId="{7D7B354D-262D-9777-78D3-E47E48C8E8FA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30" creationId="{46805D04-FD19-98A0-DA04-81C1446FE932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31" creationId="{30ED6061-E7E9-82BE-8FCE-27836972D79A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32" creationId="{18693A85-06EE-EB58-69E0-18575467E56C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33" creationId="{99A7DD10-4E45-DC98-F844-ABFD85FB7AA5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34" creationId="{8510E5C9-9BA7-6112-0936-B69F21C8D2E6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35" creationId="{FAA6B0EC-297E-049A-6559-2C40EF51C09D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36" creationId="{DA3096A0-F957-0E67-CFA6-0432521A0FA5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37" creationId="{0F7277F1-48E9-0345-30C6-8DB683C90148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38" creationId="{ABAB68B4-111B-4FD8-6638-34405DD08AEE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39" creationId="{78B1B0E7-97AA-1966-D44D-F25F9FF7A40B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40" creationId="{408EA6DF-9A50-BA95-24D9-50EB4F51B9BC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41" creationId="{7BA5F5E4-62AD-B6A2-2D96-46F384448C57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42" creationId="{43E4C8E8-BB32-7CAC-70E1-A3CB10570BA9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44" creationId="{1BEEF35D-17DB-591A-7EF6-C1DF77B42BAC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45" creationId="{7A09F4F3-20CF-296D-5DA3-76F4160AF443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46" creationId="{12EFEC3F-4146-645B-A1F8-D094ABFE21F5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47" creationId="{86CABB81-B61E-3935-F26E-4BAE781CC132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48" creationId="{2EA66D96-32AC-C308-EEB4-7E5A0D7662D3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49" creationId="{0BCDE49B-DD96-A683-89C0-9961EAC78257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50" creationId="{26E1B34F-B147-EC90-F1E7-419B2E44FBD5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51" creationId="{DCDDC4D1-5C9F-ACD1-95EB-38B5B59FDC6D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52" creationId="{CF842BC1-0376-1312-5514-88DB8B9CCD74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53" creationId="{8E6CA057-E6EF-2892-C006-3FC72C877E77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54" creationId="{217E74F1-8497-ACCF-8B40-9DE4B59BCA6C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55" creationId="{E7A99C79-C056-2A94-A802-59E13BB5AED0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56" creationId="{F09A0948-6E66-C350-CD07-D26E8F548893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57" creationId="{205AFDE5-3718-3635-C81D-00EBB06AC173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58" creationId="{AA4BE2DE-AFAD-F282-3638-43162337CF98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59" creationId="{95AD7B95-A4C0-7CC1-8FDE-6B00C3989CA5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60" creationId="{36AE9F56-03E2-6FD6-F2A8-5127BA055CC6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61" creationId="{4F36FAEE-D06D-F8CD-22E4-86D1E9A7DA9B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62" creationId="{DB34B1D4-4608-5CCC-87C0-8C3FACAFDC6E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63" creationId="{659790CF-6304-A83F-5D48-166E927B0CCE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64" creationId="{3D6CC963-B39D-CAF5-2E4D-1B631C903142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65" creationId="{2366DFAD-A76F-A0B3-5D85-3DCF65C62278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66" creationId="{4C34D095-26A5-B380-8794-452DF1DA7D4C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67" creationId="{DFD40D40-7380-17D3-F304-AEB68F0AFFED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68" creationId="{74BB638B-72BA-6FB8-82B5-FE8118BACA27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69" creationId="{35C11A44-DDBE-B438-9FCE-F54AE8B92FC9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70" creationId="{6C0FBB89-7E4E-8556-8908-9E50393C89D8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71" creationId="{F656FC91-91EF-DABB-1D89-39BC01BFC98A}"/>
          </ac:spMkLst>
        </pc:spChg>
        <pc:spChg chg="mod">
          <ac:chgData name="a49512 Phạm Ngọc Anh" userId="cefd2df1-5fa3-4dec-87c8-c5040616a0c8" providerId="ADAL" clId="{8606AF53-CD9A-41A8-810E-6F7AC6E9AAD8}" dt="2023-12-29T07:48:21.961" v="265" actId="255"/>
          <ac:spMkLst>
            <pc:docMk/>
            <pc:sldMk cId="1002834681" sldId="275"/>
            <ac:spMk id="72" creationId="{63A4392C-B23A-2530-4DED-776D8308BF8D}"/>
          </ac:spMkLst>
        </pc:spChg>
        <pc:grpChg chg="add del mod">
          <ac:chgData name="a49512 Phạm Ngọc Anh" userId="cefd2df1-5fa3-4dec-87c8-c5040616a0c8" providerId="ADAL" clId="{8606AF53-CD9A-41A8-810E-6F7AC6E9AAD8}" dt="2023-12-29T07:49:04.563" v="279" actId="478"/>
          <ac:grpSpMkLst>
            <pc:docMk/>
            <pc:sldMk cId="1002834681" sldId="275"/>
            <ac:grpSpMk id="4" creationId="{A91C9A3D-06A2-C737-1F52-ED158FBA2379}"/>
          </ac:grpSpMkLst>
        </pc:grpChg>
        <pc:grpChg chg="mod">
          <ac:chgData name="a49512 Phạm Ngọc Anh" userId="cefd2df1-5fa3-4dec-87c8-c5040616a0c8" providerId="ADAL" clId="{8606AF53-CD9A-41A8-810E-6F7AC6E9AAD8}" dt="2023-12-29T07:48:14.662" v="263"/>
          <ac:grpSpMkLst>
            <pc:docMk/>
            <pc:sldMk cId="1002834681" sldId="275"/>
            <ac:grpSpMk id="6" creationId="{3A45BA5C-7B4A-22D0-3C98-CCEBED3103F7}"/>
          </ac:grpSpMkLst>
        </pc:grpChg>
        <pc:grpChg chg="add mod">
          <ac:chgData name="a49512 Phạm Ngọc Anh" userId="cefd2df1-5fa3-4dec-87c8-c5040616a0c8" providerId="ADAL" clId="{8606AF53-CD9A-41A8-810E-6F7AC6E9AAD8}" dt="2023-12-29T07:48:59.204" v="276" actId="1076"/>
          <ac:grpSpMkLst>
            <pc:docMk/>
            <pc:sldMk cId="1002834681" sldId="275"/>
            <ac:grpSpMk id="43" creationId="{50BE86D8-B943-7CF5-2756-AB0AE6BAEB67}"/>
          </ac:grpSpMkLst>
        </pc:grpChg>
        <pc:graphicFrameChg chg="add mod modGraphic">
          <ac:chgData name="a49512 Phạm Ngọc Anh" userId="cefd2df1-5fa3-4dec-87c8-c5040616a0c8" providerId="ADAL" clId="{8606AF53-CD9A-41A8-810E-6F7AC6E9AAD8}" dt="2023-12-29T07:48:45.252" v="270" actId="1076"/>
          <ac:graphicFrameMkLst>
            <pc:docMk/>
            <pc:sldMk cId="1002834681" sldId="275"/>
            <ac:graphicFrameMk id="73" creationId="{438EDD30-8EBF-947F-40A8-1D15F97B7173}"/>
          </ac:graphicFrameMkLst>
        </pc:graphicFrameChg>
      </pc:sldChg>
      <pc:sldChg chg="addSp modSp add mod modTransition modAnim">
        <pc:chgData name="a49512 Phạm Ngọc Anh" userId="cefd2df1-5fa3-4dec-87c8-c5040616a0c8" providerId="ADAL" clId="{8606AF53-CD9A-41A8-810E-6F7AC6E9AAD8}" dt="2023-12-29T07:55:27.721" v="391"/>
        <pc:sldMkLst>
          <pc:docMk/>
          <pc:sldMk cId="2320127929" sldId="276"/>
        </pc:sldMkLst>
        <pc:spChg chg="mod">
          <ac:chgData name="a49512 Phạm Ngọc Anh" userId="cefd2df1-5fa3-4dec-87c8-c5040616a0c8" providerId="ADAL" clId="{8606AF53-CD9A-41A8-810E-6F7AC6E9AAD8}" dt="2023-12-29T07:49:55.587" v="290" actId="1076"/>
          <ac:spMkLst>
            <pc:docMk/>
            <pc:sldMk cId="2320127929" sldId="276"/>
            <ac:spMk id="2" creationId="{AA39A458-3C1E-8AA3-F6E3-AA76F20734E7}"/>
          </ac:spMkLst>
        </pc:spChg>
        <pc:spChg chg="mod">
          <ac:chgData name="a49512 Phạm Ngọc Anh" userId="cefd2df1-5fa3-4dec-87c8-c5040616a0c8" providerId="ADAL" clId="{8606AF53-CD9A-41A8-810E-6F7AC6E9AAD8}" dt="2023-12-29T07:51:29.731" v="335" actId="20577"/>
          <ac:spMkLst>
            <pc:docMk/>
            <pc:sldMk cId="2320127929" sldId="276"/>
            <ac:spMk id="4" creationId="{183B3EB7-BF80-D375-FFDC-DF56DA6EABB7}"/>
          </ac:spMkLst>
        </pc:spChg>
        <pc:spChg chg="mod">
          <ac:chgData name="a49512 Phạm Ngọc Anh" userId="cefd2df1-5fa3-4dec-87c8-c5040616a0c8" providerId="ADAL" clId="{8606AF53-CD9A-41A8-810E-6F7AC6E9AAD8}" dt="2023-12-29T07:51:37.758" v="336" actId="1076"/>
          <ac:spMkLst>
            <pc:docMk/>
            <pc:sldMk cId="2320127929" sldId="276"/>
            <ac:spMk id="5" creationId="{1646C694-F8F3-8E49-8ECC-462A786E0A8C}"/>
          </ac:spMkLst>
        </pc:spChg>
        <pc:spChg chg="mod">
          <ac:chgData name="a49512 Phạm Ngọc Anh" userId="cefd2df1-5fa3-4dec-87c8-c5040616a0c8" providerId="ADAL" clId="{8606AF53-CD9A-41A8-810E-6F7AC6E9AAD8}" dt="2023-12-29T07:52:00.087" v="340" actId="1076"/>
          <ac:spMkLst>
            <pc:docMk/>
            <pc:sldMk cId="2320127929" sldId="276"/>
            <ac:spMk id="6" creationId="{A17D2832-07CA-3FD1-B403-E6D13913F7E6}"/>
          </ac:spMkLst>
        </pc:spChg>
        <pc:spChg chg="mod">
          <ac:chgData name="a49512 Phạm Ngọc Anh" userId="cefd2df1-5fa3-4dec-87c8-c5040616a0c8" providerId="ADAL" clId="{8606AF53-CD9A-41A8-810E-6F7AC6E9AAD8}" dt="2023-12-29T07:51:50.134" v="338" actId="1076"/>
          <ac:spMkLst>
            <pc:docMk/>
            <pc:sldMk cId="2320127929" sldId="276"/>
            <ac:spMk id="7" creationId="{FA7D3B77-138C-6BA0-B0DD-69C26BB34AE8}"/>
          </ac:spMkLst>
        </pc:spChg>
        <pc:spChg chg="mod">
          <ac:chgData name="a49512 Phạm Ngọc Anh" userId="cefd2df1-5fa3-4dec-87c8-c5040616a0c8" providerId="ADAL" clId="{8606AF53-CD9A-41A8-810E-6F7AC6E9AAD8}" dt="2023-12-29T07:50:26.351" v="308" actId="20577"/>
          <ac:spMkLst>
            <pc:docMk/>
            <pc:sldMk cId="2320127929" sldId="276"/>
            <ac:spMk id="26" creationId="{304BC45E-5CBA-C615-BE50-BBC23EBDC30C}"/>
          </ac:spMkLst>
        </pc:spChg>
        <pc:spChg chg="mod">
          <ac:chgData name="a49512 Phạm Ngọc Anh" userId="cefd2df1-5fa3-4dec-87c8-c5040616a0c8" providerId="ADAL" clId="{8606AF53-CD9A-41A8-810E-6F7AC6E9AAD8}" dt="2023-12-29T07:50:37.526" v="310" actId="1076"/>
          <ac:spMkLst>
            <pc:docMk/>
            <pc:sldMk cId="2320127929" sldId="276"/>
            <ac:spMk id="27" creationId="{3A4C2810-DB82-B49B-DFE5-B8723127852E}"/>
          </ac:spMkLst>
        </pc:spChg>
        <pc:spChg chg="mod">
          <ac:chgData name="a49512 Phạm Ngọc Anh" userId="cefd2df1-5fa3-4dec-87c8-c5040616a0c8" providerId="ADAL" clId="{8606AF53-CD9A-41A8-810E-6F7AC6E9AAD8}" dt="2023-12-29T07:51:08.642" v="315" actId="1076"/>
          <ac:spMkLst>
            <pc:docMk/>
            <pc:sldMk cId="2320127929" sldId="276"/>
            <ac:spMk id="28" creationId="{41FFB166-3B42-54BC-ABBA-24292665D280}"/>
          </ac:spMkLst>
        </pc:spChg>
        <pc:spChg chg="mod">
          <ac:chgData name="a49512 Phạm Ngọc Anh" userId="cefd2df1-5fa3-4dec-87c8-c5040616a0c8" providerId="ADAL" clId="{8606AF53-CD9A-41A8-810E-6F7AC6E9AAD8}" dt="2023-12-29T07:50:57.193" v="313" actId="1076"/>
          <ac:spMkLst>
            <pc:docMk/>
            <pc:sldMk cId="2320127929" sldId="276"/>
            <ac:spMk id="29" creationId="{469584F2-6FCB-6AAB-0149-431CE7DB6831}"/>
          </ac:spMkLst>
        </pc:spChg>
        <pc:spChg chg="add mod">
          <ac:chgData name="a49512 Phạm Ngọc Anh" userId="cefd2df1-5fa3-4dec-87c8-c5040616a0c8" providerId="ADAL" clId="{8606AF53-CD9A-41A8-810E-6F7AC6E9AAD8}" dt="2023-12-29T07:49:59.697" v="291" actId="1076"/>
          <ac:spMkLst>
            <pc:docMk/>
            <pc:sldMk cId="2320127929" sldId="276"/>
            <ac:spMk id="47" creationId="{29B3DACC-AC7B-D44A-A17B-2ACD20FCD69F}"/>
          </ac:spMkLst>
        </pc:spChg>
        <pc:spChg chg="add mod">
          <ac:chgData name="a49512 Phạm Ngọc Anh" userId="cefd2df1-5fa3-4dec-87c8-c5040616a0c8" providerId="ADAL" clId="{8606AF53-CD9A-41A8-810E-6F7AC6E9AAD8}" dt="2023-12-29T07:51:41.271" v="337" actId="1076"/>
          <ac:spMkLst>
            <pc:docMk/>
            <pc:sldMk cId="2320127929" sldId="276"/>
            <ac:spMk id="48" creationId="{61A2EFFB-493D-238C-BB61-B92CF6BE53E8}"/>
          </ac:spMkLst>
        </pc:spChg>
        <pc:spChg chg="add mod">
          <ac:chgData name="a49512 Phạm Ngọc Anh" userId="cefd2df1-5fa3-4dec-87c8-c5040616a0c8" providerId="ADAL" clId="{8606AF53-CD9A-41A8-810E-6F7AC6E9AAD8}" dt="2023-12-29T07:49:43.112" v="286" actId="1076"/>
          <ac:spMkLst>
            <pc:docMk/>
            <pc:sldMk cId="2320127929" sldId="276"/>
            <ac:spMk id="49" creationId="{83560EE9-B16A-8D27-F357-458530E036F5}"/>
          </ac:spMkLst>
        </pc:spChg>
        <pc:spChg chg="add mod">
          <ac:chgData name="a49512 Phạm Ngọc Anh" userId="cefd2df1-5fa3-4dec-87c8-c5040616a0c8" providerId="ADAL" clId="{8606AF53-CD9A-41A8-810E-6F7AC6E9AAD8}" dt="2023-12-29T07:50:41.399" v="311" actId="1076"/>
          <ac:spMkLst>
            <pc:docMk/>
            <pc:sldMk cId="2320127929" sldId="276"/>
            <ac:spMk id="50" creationId="{D3613F20-5F13-60D3-74F9-868A9AFE472C}"/>
          </ac:spMkLst>
        </pc:spChg>
        <pc:spChg chg="add mod">
          <ac:chgData name="a49512 Phạm Ngọc Anh" userId="cefd2df1-5fa3-4dec-87c8-c5040616a0c8" providerId="ADAL" clId="{8606AF53-CD9A-41A8-810E-6F7AC6E9AAD8}" dt="2023-12-29T07:51:14.527" v="316" actId="1076"/>
          <ac:spMkLst>
            <pc:docMk/>
            <pc:sldMk cId="2320127929" sldId="276"/>
            <ac:spMk id="51" creationId="{55F0B17C-9D9D-E36A-3204-7CA6EC782449}"/>
          </ac:spMkLst>
        </pc:spChg>
        <pc:spChg chg="add mod">
          <ac:chgData name="a49512 Phạm Ngọc Anh" userId="cefd2df1-5fa3-4dec-87c8-c5040616a0c8" providerId="ADAL" clId="{8606AF53-CD9A-41A8-810E-6F7AC6E9AAD8}" dt="2023-12-29T07:51:02.322" v="314" actId="1076"/>
          <ac:spMkLst>
            <pc:docMk/>
            <pc:sldMk cId="2320127929" sldId="276"/>
            <ac:spMk id="52" creationId="{C2A7B908-454A-5622-B46E-4E96AFECD1C2}"/>
          </ac:spMkLst>
        </pc:spChg>
        <pc:spChg chg="add mod">
          <ac:chgData name="a49512 Phạm Ngọc Anh" userId="cefd2df1-5fa3-4dec-87c8-c5040616a0c8" providerId="ADAL" clId="{8606AF53-CD9A-41A8-810E-6F7AC6E9AAD8}" dt="2023-12-29T07:51:53.483" v="339" actId="1076"/>
          <ac:spMkLst>
            <pc:docMk/>
            <pc:sldMk cId="2320127929" sldId="276"/>
            <ac:spMk id="53" creationId="{AE684219-E966-89E9-D49C-C1E189D57305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55" creationId="{8C6BC38D-438A-1325-2995-FDE8B5DD6AA4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57" creationId="{49A41494-7489-7827-CFF6-1209C02BE0D7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58" creationId="{8867EC1B-ECF8-0089-FBD1-79D63FD31D3D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59" creationId="{2F7DAA4A-A96D-1CE8-57B5-14B860BA2ECF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60" creationId="{70102769-77DA-6DE9-23DF-063EF7F8D898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61" creationId="{E1DF1A1E-3D49-E52B-39F7-CF44AA23341B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62" creationId="{5FCD237B-72CF-4B39-7D19-D45186272C22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63" creationId="{1402493A-23E6-A1C9-CD5C-5C049155DD47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64" creationId="{B72DDBE0-2185-96A2-24D9-6E4248B5005F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65" creationId="{289D5B46-A89D-9FDC-EE13-35E13025C2D7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66" creationId="{709E354A-3DE9-EB4D-722B-5F030BDE8F42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67" creationId="{1F8C9024-0542-3A26-FE1F-43E38F94CE7D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68" creationId="{D65C6DA8-4B15-A2F2-FB53-2ACE75AABA91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69" creationId="{C363E5DE-FEFE-5EED-2C74-E87E0F179A80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70" creationId="{BB900B76-49CE-0ED4-ADCC-1E7D0D4AE169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71" creationId="{B7E562BB-7857-6DB8-6AA4-22D204F4BAF9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72" creationId="{CC311A99-9201-4B5D-D679-64B63231851E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73" creationId="{CFDE6FDF-67C5-2B30-4F85-1144223A3F7D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74" creationId="{DDBD559E-93F6-6A08-86F5-9F2F32CFDB41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75" creationId="{31140438-C067-ACB1-4AE6-835EEF6B7B8A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76" creationId="{524B5948-3C0A-FEB8-0A8D-DD397CB229EA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77" creationId="{F35B2699-7625-56AD-B85B-2B83D8C8D5EE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78" creationId="{2C9CC61C-E2C3-B205-2EB7-D82A8BE397F5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79" creationId="{79BD39AF-C612-3AAD-3FD2-4243F92FB624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80" creationId="{BCAB61DE-505C-2DC7-ACA4-247EEAB46FC5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81" creationId="{934EF402-3A84-D6B7-AAB0-1F0C379EE742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82" creationId="{5CFF6E08-F46A-E2FC-022D-878169B01E2E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83" creationId="{BBA60F7B-E258-2EED-871B-F235A53071A1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84" creationId="{6CBD6E01-5A31-D9A6-5154-90148AAB2593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85" creationId="{E991B396-DF5B-C5F9-CDBA-7786EE6F99D2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86" creationId="{37D3F5CD-6B48-813D-B69F-B3A873061BD1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88" creationId="{4088F1CE-B119-3022-0BC6-AB4A64475FAF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90" creationId="{3721691B-66E3-A331-1EA2-B52ED2735576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91" creationId="{6C74DAE4-DDF1-3FAE-DBFB-9D76CA6C879E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92" creationId="{B8ED707C-1B5A-87B4-8DEC-CB77BEDEAEF3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93" creationId="{1504B522-77A0-121A-2E23-30A035F14C67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94" creationId="{7DDC79F9-90AF-4E89-EACB-379EEA859521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95" creationId="{C3022AE2-D6D2-6434-7B39-B31E1DB37954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96" creationId="{D0A64571-43C5-F5D2-3A12-FFDDA512A529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97" creationId="{1D7BF260-F886-D861-AC18-D14DFD110FFC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98" creationId="{0728A9C2-344B-721D-9F83-F6DC63686CF0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99" creationId="{2345F027-5B04-867E-4474-DA45DCDB5E39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100" creationId="{24579A4B-3A0C-7A7C-0050-A3E10CC0BD64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101" creationId="{D65371AC-64A8-DC54-7268-7ECC1690BC8E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102" creationId="{828070FE-A284-2419-2E60-3125214BB32C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103" creationId="{2167B04B-5381-B529-C629-011DFF7D4B5E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104" creationId="{FF5DD14B-90D2-E2BA-DFF5-9F82EE1BE773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105" creationId="{2C0B87EF-859D-BF75-CD01-01C6087E38EA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106" creationId="{72AB1237-FAF7-37C6-FA80-7AB9EA33F4F4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107" creationId="{F38F4F61-6643-A87C-F325-B04E832141BE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108" creationId="{64712373-3F99-E64E-28BF-4E93EEDC73D1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109" creationId="{7E31894D-A6EA-0500-B832-731C7CF58BC4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110" creationId="{90778264-0616-0ABF-CD65-96C3DB59BF59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111" creationId="{D4993B8E-D3D8-E9F3-78A6-28BA6BEFF39B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112" creationId="{00D03708-C3C8-7F49-801B-F99994EF4C4C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113" creationId="{9B5C97A2-3CCA-1277-732C-498E5590E550}"/>
          </ac:spMkLst>
        </pc:spChg>
        <pc:spChg chg="mod">
          <ac:chgData name="a49512 Phạm Ngọc Anh" userId="cefd2df1-5fa3-4dec-87c8-c5040616a0c8" providerId="ADAL" clId="{8606AF53-CD9A-41A8-810E-6F7AC6E9AAD8}" dt="2023-12-29T07:49:33.182" v="282" actId="255"/>
          <ac:spMkLst>
            <pc:docMk/>
            <pc:sldMk cId="2320127929" sldId="276"/>
            <ac:spMk id="114" creationId="{C67C3921-BDB5-1A41-93F0-60C2C725E1D1}"/>
          </ac:spMkLst>
        </pc:spChg>
        <pc:grpChg chg="add mod">
          <ac:chgData name="a49512 Phạm Ngọc Anh" userId="cefd2df1-5fa3-4dec-87c8-c5040616a0c8" providerId="ADAL" clId="{8606AF53-CD9A-41A8-810E-6F7AC6E9AAD8}" dt="2023-12-29T07:49:59.697" v="291" actId="1076"/>
          <ac:grpSpMkLst>
            <pc:docMk/>
            <pc:sldMk cId="2320127929" sldId="276"/>
            <ac:grpSpMk id="3" creationId="{D0B463BA-3D1D-4291-94CB-6E3D0A41174D}"/>
          </ac:grpSpMkLst>
        </pc:grpChg>
        <pc:grpChg chg="mod">
          <ac:chgData name="a49512 Phạm Ngọc Anh" userId="cefd2df1-5fa3-4dec-87c8-c5040616a0c8" providerId="ADAL" clId="{8606AF53-CD9A-41A8-810E-6F7AC6E9AAD8}" dt="2023-12-29T07:49:29.156" v="280"/>
          <ac:grpSpMkLst>
            <pc:docMk/>
            <pc:sldMk cId="2320127929" sldId="276"/>
            <ac:grpSpMk id="8" creationId="{BD587FBE-AC23-6AAF-6858-3321FCBE875A}"/>
          </ac:grpSpMkLst>
        </pc:grpChg>
        <pc:grpChg chg="mod">
          <ac:chgData name="a49512 Phạm Ngọc Anh" userId="cefd2df1-5fa3-4dec-87c8-c5040616a0c8" providerId="ADAL" clId="{8606AF53-CD9A-41A8-810E-6F7AC6E9AAD8}" dt="2023-12-29T07:49:29.156" v="280"/>
          <ac:grpSpMkLst>
            <pc:docMk/>
            <pc:sldMk cId="2320127929" sldId="276"/>
            <ac:grpSpMk id="10" creationId="{574FC342-9CD6-F078-8DC1-9E00E3162A27}"/>
          </ac:grpSpMkLst>
        </pc:grpChg>
        <pc:grpChg chg="mod">
          <ac:chgData name="a49512 Phạm Ngọc Anh" userId="cefd2df1-5fa3-4dec-87c8-c5040616a0c8" providerId="ADAL" clId="{8606AF53-CD9A-41A8-810E-6F7AC6E9AAD8}" dt="2023-12-29T07:49:29.156" v="280"/>
          <ac:grpSpMkLst>
            <pc:docMk/>
            <pc:sldMk cId="2320127929" sldId="276"/>
            <ac:grpSpMk id="11" creationId="{2E44D0BE-38DA-ECA4-7D88-535E55FAD06B}"/>
          </ac:grpSpMkLst>
        </pc:grpChg>
        <pc:grpChg chg="mod">
          <ac:chgData name="a49512 Phạm Ngọc Anh" userId="cefd2df1-5fa3-4dec-87c8-c5040616a0c8" providerId="ADAL" clId="{8606AF53-CD9A-41A8-810E-6F7AC6E9AAD8}" dt="2023-12-29T07:49:29.156" v="280"/>
          <ac:grpSpMkLst>
            <pc:docMk/>
            <pc:sldMk cId="2320127929" sldId="276"/>
            <ac:grpSpMk id="12" creationId="{BEF2F7A6-E708-839E-BE4C-488ACF2117EA}"/>
          </ac:grpSpMkLst>
        </pc:grpChg>
        <pc:grpChg chg="mod">
          <ac:chgData name="a49512 Phạm Ngọc Anh" userId="cefd2df1-5fa3-4dec-87c8-c5040616a0c8" providerId="ADAL" clId="{8606AF53-CD9A-41A8-810E-6F7AC6E9AAD8}" dt="2023-12-29T07:49:29.156" v="280"/>
          <ac:grpSpMkLst>
            <pc:docMk/>
            <pc:sldMk cId="2320127929" sldId="276"/>
            <ac:grpSpMk id="13" creationId="{F28345BE-B516-CD94-0D72-FAEBF6424615}"/>
          </ac:grpSpMkLst>
        </pc:grpChg>
        <pc:grpChg chg="mod">
          <ac:chgData name="a49512 Phạm Ngọc Anh" userId="cefd2df1-5fa3-4dec-87c8-c5040616a0c8" providerId="ADAL" clId="{8606AF53-CD9A-41A8-810E-6F7AC6E9AAD8}" dt="2023-12-29T07:49:29.156" v="280"/>
          <ac:grpSpMkLst>
            <pc:docMk/>
            <pc:sldMk cId="2320127929" sldId="276"/>
            <ac:grpSpMk id="14" creationId="{BB015D97-358D-68A2-753F-CAB4C898FBD3}"/>
          </ac:grpSpMkLst>
        </pc:grpChg>
        <pc:grpChg chg="add mod">
          <ac:chgData name="a49512 Phạm Ngọc Anh" userId="cefd2df1-5fa3-4dec-87c8-c5040616a0c8" providerId="ADAL" clId="{8606AF53-CD9A-41A8-810E-6F7AC6E9AAD8}" dt="2023-12-29T07:49:59.697" v="291" actId="1076"/>
          <ac:grpSpMkLst>
            <pc:docMk/>
            <pc:sldMk cId="2320127929" sldId="276"/>
            <ac:grpSpMk id="25" creationId="{4437B3DD-2783-0E38-6BBE-D4926E61ED50}"/>
          </ac:grpSpMkLst>
        </pc:grpChg>
        <pc:grpChg chg="mod">
          <ac:chgData name="a49512 Phạm Ngọc Anh" userId="cefd2df1-5fa3-4dec-87c8-c5040616a0c8" providerId="ADAL" clId="{8606AF53-CD9A-41A8-810E-6F7AC6E9AAD8}" dt="2023-12-29T07:49:29.156" v="280"/>
          <ac:grpSpMkLst>
            <pc:docMk/>
            <pc:sldMk cId="2320127929" sldId="276"/>
            <ac:grpSpMk id="30" creationId="{C6F30378-0983-C3AE-7BBB-F7E02598EA7B}"/>
          </ac:grpSpMkLst>
        </pc:grpChg>
        <pc:grpChg chg="mod">
          <ac:chgData name="a49512 Phạm Ngọc Anh" userId="cefd2df1-5fa3-4dec-87c8-c5040616a0c8" providerId="ADAL" clId="{8606AF53-CD9A-41A8-810E-6F7AC6E9AAD8}" dt="2023-12-29T07:49:29.156" v="280"/>
          <ac:grpSpMkLst>
            <pc:docMk/>
            <pc:sldMk cId="2320127929" sldId="276"/>
            <ac:grpSpMk id="32" creationId="{1098B230-C9D9-85A7-EC90-95C0FB34CBB6}"/>
          </ac:grpSpMkLst>
        </pc:grpChg>
        <pc:grpChg chg="mod">
          <ac:chgData name="a49512 Phạm Ngọc Anh" userId="cefd2df1-5fa3-4dec-87c8-c5040616a0c8" providerId="ADAL" clId="{8606AF53-CD9A-41A8-810E-6F7AC6E9AAD8}" dt="2023-12-29T07:49:29.156" v="280"/>
          <ac:grpSpMkLst>
            <pc:docMk/>
            <pc:sldMk cId="2320127929" sldId="276"/>
            <ac:grpSpMk id="33" creationId="{74B920CB-9009-6364-95EB-3672EB58AA32}"/>
          </ac:grpSpMkLst>
        </pc:grpChg>
        <pc:grpChg chg="mod">
          <ac:chgData name="a49512 Phạm Ngọc Anh" userId="cefd2df1-5fa3-4dec-87c8-c5040616a0c8" providerId="ADAL" clId="{8606AF53-CD9A-41A8-810E-6F7AC6E9AAD8}" dt="2023-12-29T07:49:29.156" v="280"/>
          <ac:grpSpMkLst>
            <pc:docMk/>
            <pc:sldMk cId="2320127929" sldId="276"/>
            <ac:grpSpMk id="34" creationId="{D2265EF9-9F44-C975-C7E8-B6A4E4EB473D}"/>
          </ac:grpSpMkLst>
        </pc:grpChg>
        <pc:grpChg chg="mod">
          <ac:chgData name="a49512 Phạm Ngọc Anh" userId="cefd2df1-5fa3-4dec-87c8-c5040616a0c8" providerId="ADAL" clId="{8606AF53-CD9A-41A8-810E-6F7AC6E9AAD8}" dt="2023-12-29T07:49:29.156" v="280"/>
          <ac:grpSpMkLst>
            <pc:docMk/>
            <pc:sldMk cId="2320127929" sldId="276"/>
            <ac:grpSpMk id="35" creationId="{1F406306-D325-6D87-2FF1-38F151D6031C}"/>
          </ac:grpSpMkLst>
        </pc:grpChg>
        <pc:grpChg chg="mod">
          <ac:chgData name="a49512 Phạm Ngọc Anh" userId="cefd2df1-5fa3-4dec-87c8-c5040616a0c8" providerId="ADAL" clId="{8606AF53-CD9A-41A8-810E-6F7AC6E9AAD8}" dt="2023-12-29T07:49:29.156" v="280"/>
          <ac:grpSpMkLst>
            <pc:docMk/>
            <pc:sldMk cId="2320127929" sldId="276"/>
            <ac:grpSpMk id="36" creationId="{CBBB6FBB-A5A5-D474-19B3-B49A9D788E70}"/>
          </ac:grpSpMkLst>
        </pc:grpChg>
        <pc:grpChg chg="add mod">
          <ac:chgData name="a49512 Phạm Ngọc Anh" userId="cefd2df1-5fa3-4dec-87c8-c5040616a0c8" providerId="ADAL" clId="{8606AF53-CD9A-41A8-810E-6F7AC6E9AAD8}" dt="2023-12-29T07:52:11.481" v="345" actId="1076"/>
          <ac:grpSpMkLst>
            <pc:docMk/>
            <pc:sldMk cId="2320127929" sldId="276"/>
            <ac:grpSpMk id="54" creationId="{AE95B331-2BCC-6965-1B38-48A79B4C3A29}"/>
          </ac:grpSpMkLst>
        </pc:grpChg>
        <pc:grpChg chg="mod">
          <ac:chgData name="a49512 Phạm Ngọc Anh" userId="cefd2df1-5fa3-4dec-87c8-c5040616a0c8" providerId="ADAL" clId="{8606AF53-CD9A-41A8-810E-6F7AC6E9AAD8}" dt="2023-12-29T07:49:29.156" v="280"/>
          <ac:grpSpMkLst>
            <pc:docMk/>
            <pc:sldMk cId="2320127929" sldId="276"/>
            <ac:grpSpMk id="56" creationId="{B357C7DF-FBC4-3DD5-661C-7DCD9E471667}"/>
          </ac:grpSpMkLst>
        </pc:grpChg>
        <pc:grpChg chg="add mod">
          <ac:chgData name="a49512 Phạm Ngọc Anh" userId="cefd2df1-5fa3-4dec-87c8-c5040616a0c8" providerId="ADAL" clId="{8606AF53-CD9A-41A8-810E-6F7AC6E9AAD8}" dt="2023-12-29T07:52:08.802" v="343" actId="1076"/>
          <ac:grpSpMkLst>
            <pc:docMk/>
            <pc:sldMk cId="2320127929" sldId="276"/>
            <ac:grpSpMk id="87" creationId="{1C9495E8-A52E-027E-BCAF-7C27E1A5F42C}"/>
          </ac:grpSpMkLst>
        </pc:grpChg>
        <pc:grpChg chg="mod">
          <ac:chgData name="a49512 Phạm Ngọc Anh" userId="cefd2df1-5fa3-4dec-87c8-c5040616a0c8" providerId="ADAL" clId="{8606AF53-CD9A-41A8-810E-6F7AC6E9AAD8}" dt="2023-12-29T07:49:29.156" v="280"/>
          <ac:grpSpMkLst>
            <pc:docMk/>
            <pc:sldMk cId="2320127929" sldId="276"/>
            <ac:grpSpMk id="89" creationId="{3947FD4A-BA0E-B869-F4E4-CEB066E25C0B}"/>
          </ac:grpSpMkLst>
        </pc:grpChg>
        <pc:cxnChg chg="mod">
          <ac:chgData name="a49512 Phạm Ngọc Anh" userId="cefd2df1-5fa3-4dec-87c8-c5040616a0c8" providerId="ADAL" clId="{8606AF53-CD9A-41A8-810E-6F7AC6E9AAD8}" dt="2023-12-29T07:49:29.156" v="280"/>
          <ac:cxnSpMkLst>
            <pc:docMk/>
            <pc:sldMk cId="2320127929" sldId="276"/>
            <ac:cxnSpMk id="9" creationId="{41D10BAD-DB3B-6844-70B4-57982DD23645}"/>
          </ac:cxnSpMkLst>
        </pc:cxnChg>
        <pc:cxnChg chg="mod">
          <ac:chgData name="a49512 Phạm Ngọc Anh" userId="cefd2df1-5fa3-4dec-87c8-c5040616a0c8" providerId="ADAL" clId="{8606AF53-CD9A-41A8-810E-6F7AC6E9AAD8}" dt="2023-12-29T07:49:29.156" v="280"/>
          <ac:cxnSpMkLst>
            <pc:docMk/>
            <pc:sldMk cId="2320127929" sldId="276"/>
            <ac:cxnSpMk id="15" creationId="{2A299BEF-64E6-7CCE-4A5C-2AE00000070F}"/>
          </ac:cxnSpMkLst>
        </pc:cxnChg>
        <pc:cxnChg chg="mod">
          <ac:chgData name="a49512 Phạm Ngọc Anh" userId="cefd2df1-5fa3-4dec-87c8-c5040616a0c8" providerId="ADAL" clId="{8606AF53-CD9A-41A8-810E-6F7AC6E9AAD8}" dt="2023-12-29T07:49:29.156" v="280"/>
          <ac:cxnSpMkLst>
            <pc:docMk/>
            <pc:sldMk cId="2320127929" sldId="276"/>
            <ac:cxnSpMk id="16" creationId="{187C3D26-A3CB-86C4-2BAC-F225C86B4F4A}"/>
          </ac:cxnSpMkLst>
        </pc:cxnChg>
        <pc:cxnChg chg="mod">
          <ac:chgData name="a49512 Phạm Ngọc Anh" userId="cefd2df1-5fa3-4dec-87c8-c5040616a0c8" providerId="ADAL" clId="{8606AF53-CD9A-41A8-810E-6F7AC6E9AAD8}" dt="2023-12-29T07:49:29.156" v="280"/>
          <ac:cxnSpMkLst>
            <pc:docMk/>
            <pc:sldMk cId="2320127929" sldId="276"/>
            <ac:cxnSpMk id="17" creationId="{2BEF7861-F377-A202-A897-4DAFCBF15F2D}"/>
          </ac:cxnSpMkLst>
        </pc:cxnChg>
        <pc:cxnChg chg="mod">
          <ac:chgData name="a49512 Phạm Ngọc Anh" userId="cefd2df1-5fa3-4dec-87c8-c5040616a0c8" providerId="ADAL" clId="{8606AF53-CD9A-41A8-810E-6F7AC6E9AAD8}" dt="2023-12-29T07:49:29.156" v="280"/>
          <ac:cxnSpMkLst>
            <pc:docMk/>
            <pc:sldMk cId="2320127929" sldId="276"/>
            <ac:cxnSpMk id="18" creationId="{166C4554-74E7-D6F8-EBA1-ACFC03B248CA}"/>
          </ac:cxnSpMkLst>
        </pc:cxnChg>
        <pc:cxnChg chg="mod">
          <ac:chgData name="a49512 Phạm Ngọc Anh" userId="cefd2df1-5fa3-4dec-87c8-c5040616a0c8" providerId="ADAL" clId="{8606AF53-CD9A-41A8-810E-6F7AC6E9AAD8}" dt="2023-12-29T07:49:29.156" v="280"/>
          <ac:cxnSpMkLst>
            <pc:docMk/>
            <pc:sldMk cId="2320127929" sldId="276"/>
            <ac:cxnSpMk id="19" creationId="{5FC735DA-D521-D689-CB57-3C3C7C8151A5}"/>
          </ac:cxnSpMkLst>
        </pc:cxnChg>
        <pc:cxnChg chg="mod">
          <ac:chgData name="a49512 Phạm Ngọc Anh" userId="cefd2df1-5fa3-4dec-87c8-c5040616a0c8" providerId="ADAL" clId="{8606AF53-CD9A-41A8-810E-6F7AC6E9AAD8}" dt="2023-12-29T07:49:29.156" v="280"/>
          <ac:cxnSpMkLst>
            <pc:docMk/>
            <pc:sldMk cId="2320127929" sldId="276"/>
            <ac:cxnSpMk id="20" creationId="{D9529427-D635-DD56-B6C9-C3CE1799AD97}"/>
          </ac:cxnSpMkLst>
        </pc:cxnChg>
        <pc:cxnChg chg="mod">
          <ac:chgData name="a49512 Phạm Ngọc Anh" userId="cefd2df1-5fa3-4dec-87c8-c5040616a0c8" providerId="ADAL" clId="{8606AF53-CD9A-41A8-810E-6F7AC6E9AAD8}" dt="2023-12-29T07:49:29.156" v="280"/>
          <ac:cxnSpMkLst>
            <pc:docMk/>
            <pc:sldMk cId="2320127929" sldId="276"/>
            <ac:cxnSpMk id="21" creationId="{AD4AD64A-FD76-CEA4-5CC6-85F090F00BFB}"/>
          </ac:cxnSpMkLst>
        </pc:cxnChg>
        <pc:cxnChg chg="mod">
          <ac:chgData name="a49512 Phạm Ngọc Anh" userId="cefd2df1-5fa3-4dec-87c8-c5040616a0c8" providerId="ADAL" clId="{8606AF53-CD9A-41A8-810E-6F7AC6E9AAD8}" dt="2023-12-29T07:49:29.156" v="280"/>
          <ac:cxnSpMkLst>
            <pc:docMk/>
            <pc:sldMk cId="2320127929" sldId="276"/>
            <ac:cxnSpMk id="22" creationId="{8A941EAB-93C5-903F-C891-2E3951D8C378}"/>
          </ac:cxnSpMkLst>
        </pc:cxnChg>
        <pc:cxnChg chg="mod">
          <ac:chgData name="a49512 Phạm Ngọc Anh" userId="cefd2df1-5fa3-4dec-87c8-c5040616a0c8" providerId="ADAL" clId="{8606AF53-CD9A-41A8-810E-6F7AC6E9AAD8}" dt="2023-12-29T07:49:29.156" v="280"/>
          <ac:cxnSpMkLst>
            <pc:docMk/>
            <pc:sldMk cId="2320127929" sldId="276"/>
            <ac:cxnSpMk id="23" creationId="{F21CA7EA-E6B3-9D49-2515-882E0614328A}"/>
          </ac:cxnSpMkLst>
        </pc:cxnChg>
        <pc:cxnChg chg="mod">
          <ac:chgData name="a49512 Phạm Ngọc Anh" userId="cefd2df1-5fa3-4dec-87c8-c5040616a0c8" providerId="ADAL" clId="{8606AF53-CD9A-41A8-810E-6F7AC6E9AAD8}" dt="2023-12-29T07:49:29.156" v="280"/>
          <ac:cxnSpMkLst>
            <pc:docMk/>
            <pc:sldMk cId="2320127929" sldId="276"/>
            <ac:cxnSpMk id="24" creationId="{759195A2-ABD9-9C54-AB80-822432250DB0}"/>
          </ac:cxnSpMkLst>
        </pc:cxnChg>
        <pc:cxnChg chg="mod">
          <ac:chgData name="a49512 Phạm Ngọc Anh" userId="cefd2df1-5fa3-4dec-87c8-c5040616a0c8" providerId="ADAL" clId="{8606AF53-CD9A-41A8-810E-6F7AC6E9AAD8}" dt="2023-12-29T07:50:04.240" v="292" actId="14100"/>
          <ac:cxnSpMkLst>
            <pc:docMk/>
            <pc:sldMk cId="2320127929" sldId="276"/>
            <ac:cxnSpMk id="31" creationId="{ECF5550B-4B94-DB3E-F486-958AB8912E6B}"/>
          </ac:cxnSpMkLst>
        </pc:cxnChg>
        <pc:cxnChg chg="mod">
          <ac:chgData name="a49512 Phạm Ngọc Anh" userId="cefd2df1-5fa3-4dec-87c8-c5040616a0c8" providerId="ADAL" clId="{8606AF53-CD9A-41A8-810E-6F7AC6E9AAD8}" dt="2023-12-29T07:49:29.156" v="280"/>
          <ac:cxnSpMkLst>
            <pc:docMk/>
            <pc:sldMk cId="2320127929" sldId="276"/>
            <ac:cxnSpMk id="37" creationId="{F365169D-FDF9-B416-B24C-4026E660E251}"/>
          </ac:cxnSpMkLst>
        </pc:cxnChg>
        <pc:cxnChg chg="mod">
          <ac:chgData name="a49512 Phạm Ngọc Anh" userId="cefd2df1-5fa3-4dec-87c8-c5040616a0c8" providerId="ADAL" clId="{8606AF53-CD9A-41A8-810E-6F7AC6E9AAD8}" dt="2023-12-29T07:49:29.156" v="280"/>
          <ac:cxnSpMkLst>
            <pc:docMk/>
            <pc:sldMk cId="2320127929" sldId="276"/>
            <ac:cxnSpMk id="38" creationId="{909382B9-F548-D3D5-4710-4312F8A8C1B3}"/>
          </ac:cxnSpMkLst>
        </pc:cxnChg>
        <pc:cxnChg chg="mod">
          <ac:chgData name="a49512 Phạm Ngọc Anh" userId="cefd2df1-5fa3-4dec-87c8-c5040616a0c8" providerId="ADAL" clId="{8606AF53-CD9A-41A8-810E-6F7AC6E9AAD8}" dt="2023-12-29T07:49:29.156" v="280"/>
          <ac:cxnSpMkLst>
            <pc:docMk/>
            <pc:sldMk cId="2320127929" sldId="276"/>
            <ac:cxnSpMk id="39" creationId="{3286139E-585B-23C4-A40A-33094897ECCC}"/>
          </ac:cxnSpMkLst>
        </pc:cxnChg>
        <pc:cxnChg chg="mod">
          <ac:chgData name="a49512 Phạm Ngọc Anh" userId="cefd2df1-5fa3-4dec-87c8-c5040616a0c8" providerId="ADAL" clId="{8606AF53-CD9A-41A8-810E-6F7AC6E9AAD8}" dt="2023-12-29T07:49:29.156" v="280"/>
          <ac:cxnSpMkLst>
            <pc:docMk/>
            <pc:sldMk cId="2320127929" sldId="276"/>
            <ac:cxnSpMk id="40" creationId="{D4ED4954-B796-E625-51F8-96B6F3FB8F4E}"/>
          </ac:cxnSpMkLst>
        </pc:cxnChg>
        <pc:cxnChg chg="mod">
          <ac:chgData name="a49512 Phạm Ngọc Anh" userId="cefd2df1-5fa3-4dec-87c8-c5040616a0c8" providerId="ADAL" clId="{8606AF53-CD9A-41A8-810E-6F7AC6E9AAD8}" dt="2023-12-29T07:49:29.156" v="280"/>
          <ac:cxnSpMkLst>
            <pc:docMk/>
            <pc:sldMk cId="2320127929" sldId="276"/>
            <ac:cxnSpMk id="41" creationId="{B70D8B9C-C919-ED1E-9F67-52C3056C3427}"/>
          </ac:cxnSpMkLst>
        </pc:cxnChg>
        <pc:cxnChg chg="mod">
          <ac:chgData name="a49512 Phạm Ngọc Anh" userId="cefd2df1-5fa3-4dec-87c8-c5040616a0c8" providerId="ADAL" clId="{8606AF53-CD9A-41A8-810E-6F7AC6E9AAD8}" dt="2023-12-29T07:49:29.156" v="280"/>
          <ac:cxnSpMkLst>
            <pc:docMk/>
            <pc:sldMk cId="2320127929" sldId="276"/>
            <ac:cxnSpMk id="42" creationId="{A713656B-0224-0F1E-D2DF-99A47AF6F178}"/>
          </ac:cxnSpMkLst>
        </pc:cxnChg>
        <pc:cxnChg chg="mod">
          <ac:chgData name="a49512 Phạm Ngọc Anh" userId="cefd2df1-5fa3-4dec-87c8-c5040616a0c8" providerId="ADAL" clId="{8606AF53-CD9A-41A8-810E-6F7AC6E9AAD8}" dt="2023-12-29T07:49:29.156" v="280"/>
          <ac:cxnSpMkLst>
            <pc:docMk/>
            <pc:sldMk cId="2320127929" sldId="276"/>
            <ac:cxnSpMk id="43" creationId="{0FD692A4-D1C3-BBD3-4A9D-83BFA9FAE76E}"/>
          </ac:cxnSpMkLst>
        </pc:cxnChg>
        <pc:cxnChg chg="mod">
          <ac:chgData name="a49512 Phạm Ngọc Anh" userId="cefd2df1-5fa3-4dec-87c8-c5040616a0c8" providerId="ADAL" clId="{8606AF53-CD9A-41A8-810E-6F7AC6E9AAD8}" dt="2023-12-29T07:49:29.156" v="280"/>
          <ac:cxnSpMkLst>
            <pc:docMk/>
            <pc:sldMk cId="2320127929" sldId="276"/>
            <ac:cxnSpMk id="44" creationId="{0720943B-2E4E-A7E1-DDD8-DD9363E3FBC3}"/>
          </ac:cxnSpMkLst>
        </pc:cxnChg>
        <pc:cxnChg chg="mod">
          <ac:chgData name="a49512 Phạm Ngọc Anh" userId="cefd2df1-5fa3-4dec-87c8-c5040616a0c8" providerId="ADAL" clId="{8606AF53-CD9A-41A8-810E-6F7AC6E9AAD8}" dt="2023-12-29T07:49:29.156" v="280"/>
          <ac:cxnSpMkLst>
            <pc:docMk/>
            <pc:sldMk cId="2320127929" sldId="276"/>
            <ac:cxnSpMk id="45" creationId="{DC4B34DB-D96F-755F-13B9-8FF66E218EB5}"/>
          </ac:cxnSpMkLst>
        </pc:cxnChg>
        <pc:cxnChg chg="mod">
          <ac:chgData name="a49512 Phạm Ngọc Anh" userId="cefd2df1-5fa3-4dec-87c8-c5040616a0c8" providerId="ADAL" clId="{8606AF53-CD9A-41A8-810E-6F7AC6E9AAD8}" dt="2023-12-29T07:49:29.156" v="280"/>
          <ac:cxnSpMkLst>
            <pc:docMk/>
            <pc:sldMk cId="2320127929" sldId="276"/>
            <ac:cxnSpMk id="46" creationId="{7A1E9402-89FB-59FC-F1B3-22342890722B}"/>
          </ac:cxnSpMkLst>
        </pc:cxnChg>
      </pc:sldChg>
      <pc:sldChg chg="add del">
        <pc:chgData name="a49512 Phạm Ngọc Anh" userId="cefd2df1-5fa3-4dec-87c8-c5040616a0c8" providerId="ADAL" clId="{8606AF53-CD9A-41A8-810E-6F7AC6E9AAD8}" dt="2023-12-29T07:52:21.364" v="346" actId="47"/>
        <pc:sldMkLst>
          <pc:docMk/>
          <pc:sldMk cId="1211577955" sldId="277"/>
        </pc:sldMkLst>
      </pc:sldChg>
      <pc:sldChg chg="addSp modSp add mod modTransition setBg modAnim">
        <pc:chgData name="a49512 Phạm Ngọc Anh" userId="cefd2df1-5fa3-4dec-87c8-c5040616a0c8" providerId="ADAL" clId="{8606AF53-CD9A-41A8-810E-6F7AC6E9AAD8}" dt="2023-12-29T07:55:27.721" v="391"/>
        <pc:sldMkLst>
          <pc:docMk/>
          <pc:sldMk cId="3895816747" sldId="277"/>
        </pc:sldMkLst>
        <pc:spChg chg="add mod">
          <ac:chgData name="a49512 Phạm Ngọc Anh" userId="cefd2df1-5fa3-4dec-87c8-c5040616a0c8" providerId="ADAL" clId="{8606AF53-CD9A-41A8-810E-6F7AC6E9AAD8}" dt="2023-12-29T07:53:33.751" v="367" actId="1076"/>
          <ac:spMkLst>
            <pc:docMk/>
            <pc:sldMk cId="3895816747" sldId="277"/>
            <ac:spMk id="2" creationId="{75D208C9-81F2-03F2-99FC-5268C17FEA74}"/>
          </ac:spMkLst>
        </pc:spChg>
        <pc:spChg chg="add mod">
          <ac:chgData name="a49512 Phạm Ngọc Anh" userId="cefd2df1-5fa3-4dec-87c8-c5040616a0c8" providerId="ADAL" clId="{8606AF53-CD9A-41A8-810E-6F7AC6E9AAD8}" dt="2023-12-29T07:53:30.836" v="366" actId="1076"/>
          <ac:spMkLst>
            <pc:docMk/>
            <pc:sldMk cId="3895816747" sldId="277"/>
            <ac:spMk id="3" creationId="{F90AA56F-3C35-B895-7F6C-B91370EE38F2}"/>
          </ac:spMkLst>
        </pc:spChg>
        <pc:spChg chg="add mod">
          <ac:chgData name="a49512 Phạm Ngọc Anh" userId="cefd2df1-5fa3-4dec-87c8-c5040616a0c8" providerId="ADAL" clId="{8606AF53-CD9A-41A8-810E-6F7AC6E9AAD8}" dt="2023-12-29T07:53:27.278" v="365" actId="1076"/>
          <ac:spMkLst>
            <pc:docMk/>
            <pc:sldMk cId="3895816747" sldId="277"/>
            <ac:spMk id="5" creationId="{9043D048-43DB-0CA5-C3B9-24FCA86AA611}"/>
          </ac:spMkLst>
        </pc:spChg>
        <pc:picChg chg="add mod">
          <ac:chgData name="a49512 Phạm Ngọc Anh" userId="cefd2df1-5fa3-4dec-87c8-c5040616a0c8" providerId="ADAL" clId="{8606AF53-CD9A-41A8-810E-6F7AC6E9AAD8}" dt="2023-12-29T07:53:24.601" v="364" actId="14100"/>
          <ac:picMkLst>
            <pc:docMk/>
            <pc:sldMk cId="3895816747" sldId="277"/>
            <ac:picMk id="4" creationId="{F459E182-0AAB-2D7A-5428-CF8B5F281C12}"/>
          </ac:picMkLst>
        </pc:picChg>
      </pc:sldChg>
      <pc:sldChg chg="add del">
        <pc:chgData name="a49512 Phạm Ngọc Anh" userId="cefd2df1-5fa3-4dec-87c8-c5040616a0c8" providerId="ADAL" clId="{8606AF53-CD9A-41A8-810E-6F7AC6E9AAD8}" dt="2023-12-29T07:52:22.512" v="347" actId="47"/>
        <pc:sldMkLst>
          <pc:docMk/>
          <pc:sldMk cId="1236712978" sldId="278"/>
        </pc:sldMkLst>
      </pc:sldChg>
      <pc:sldChg chg="addSp modSp add modTransition modAnim">
        <pc:chgData name="a49512 Phạm Ngọc Anh" userId="cefd2df1-5fa3-4dec-87c8-c5040616a0c8" providerId="ADAL" clId="{8606AF53-CD9A-41A8-810E-6F7AC6E9AAD8}" dt="2023-12-29T07:55:27.721" v="391"/>
        <pc:sldMkLst>
          <pc:docMk/>
          <pc:sldMk cId="4175951881" sldId="278"/>
        </pc:sldMkLst>
        <pc:spChg chg="add mod">
          <ac:chgData name="a49512 Phạm Ngọc Anh" userId="cefd2df1-5fa3-4dec-87c8-c5040616a0c8" providerId="ADAL" clId="{8606AF53-CD9A-41A8-810E-6F7AC6E9AAD8}" dt="2023-12-29T07:54:16.206" v="375"/>
          <ac:spMkLst>
            <pc:docMk/>
            <pc:sldMk cId="4175951881" sldId="278"/>
            <ac:spMk id="2" creationId="{481D434B-35F8-13F8-B5A9-AB999DDBF1D8}"/>
          </ac:spMkLst>
        </pc:spChg>
        <pc:spChg chg="add mod">
          <ac:chgData name="a49512 Phạm Ngọc Anh" userId="cefd2df1-5fa3-4dec-87c8-c5040616a0c8" providerId="ADAL" clId="{8606AF53-CD9A-41A8-810E-6F7AC6E9AAD8}" dt="2023-12-29T07:54:31.181" v="377" actId="255"/>
          <ac:spMkLst>
            <pc:docMk/>
            <pc:sldMk cId="4175951881" sldId="278"/>
            <ac:spMk id="3" creationId="{A259DDC7-D735-7239-1B49-962F96B9376E}"/>
          </ac:spMkLst>
        </pc:spChg>
        <pc:picChg chg="add mod">
          <ac:chgData name="a49512 Phạm Ngọc Anh" userId="cefd2df1-5fa3-4dec-87c8-c5040616a0c8" providerId="ADAL" clId="{8606AF53-CD9A-41A8-810E-6F7AC6E9AAD8}" dt="2023-12-29T07:54:16.206" v="375"/>
          <ac:picMkLst>
            <pc:docMk/>
            <pc:sldMk cId="4175951881" sldId="278"/>
            <ac:picMk id="4" creationId="{99206676-451C-3A03-F9F7-E14ECF87286D}"/>
          </ac:picMkLst>
        </pc:picChg>
      </pc:sldChg>
      <pc:sldMasterChg chg="modTransition modSldLayout">
        <pc:chgData name="a49512 Phạm Ngọc Anh" userId="cefd2df1-5fa3-4dec-87c8-c5040616a0c8" providerId="ADAL" clId="{8606AF53-CD9A-41A8-810E-6F7AC6E9AAD8}" dt="2023-12-29T07:55:27.721" v="391"/>
        <pc:sldMasterMkLst>
          <pc:docMk/>
          <pc:sldMasterMk cId="1459512954" sldId="2147483648"/>
        </pc:sldMasterMkLst>
        <pc:sldLayoutChg chg="modTransition">
          <pc:chgData name="a49512 Phạm Ngọc Anh" userId="cefd2df1-5fa3-4dec-87c8-c5040616a0c8" providerId="ADAL" clId="{8606AF53-CD9A-41A8-810E-6F7AC6E9AAD8}" dt="2023-12-29T07:55:27.721" v="391"/>
          <pc:sldLayoutMkLst>
            <pc:docMk/>
            <pc:sldMasterMk cId="1459512954" sldId="2147483648"/>
            <pc:sldLayoutMk cId="4187532069" sldId="2147483649"/>
          </pc:sldLayoutMkLst>
        </pc:sldLayoutChg>
        <pc:sldLayoutChg chg="modTransition">
          <pc:chgData name="a49512 Phạm Ngọc Anh" userId="cefd2df1-5fa3-4dec-87c8-c5040616a0c8" providerId="ADAL" clId="{8606AF53-CD9A-41A8-810E-6F7AC6E9AAD8}" dt="2023-12-29T07:55:27.721" v="391"/>
          <pc:sldLayoutMkLst>
            <pc:docMk/>
            <pc:sldMasterMk cId="1459512954" sldId="2147483648"/>
            <pc:sldLayoutMk cId="1320045987" sldId="2147483650"/>
          </pc:sldLayoutMkLst>
        </pc:sldLayoutChg>
        <pc:sldLayoutChg chg="modTransition">
          <pc:chgData name="a49512 Phạm Ngọc Anh" userId="cefd2df1-5fa3-4dec-87c8-c5040616a0c8" providerId="ADAL" clId="{8606AF53-CD9A-41A8-810E-6F7AC6E9AAD8}" dt="2023-12-29T07:55:27.721" v="391"/>
          <pc:sldLayoutMkLst>
            <pc:docMk/>
            <pc:sldMasterMk cId="1459512954" sldId="2147483648"/>
            <pc:sldLayoutMk cId="1556776412" sldId="2147483651"/>
          </pc:sldLayoutMkLst>
        </pc:sldLayoutChg>
        <pc:sldLayoutChg chg="modTransition">
          <pc:chgData name="a49512 Phạm Ngọc Anh" userId="cefd2df1-5fa3-4dec-87c8-c5040616a0c8" providerId="ADAL" clId="{8606AF53-CD9A-41A8-810E-6F7AC6E9AAD8}" dt="2023-12-29T07:55:27.721" v="391"/>
          <pc:sldLayoutMkLst>
            <pc:docMk/>
            <pc:sldMasterMk cId="1459512954" sldId="2147483648"/>
            <pc:sldLayoutMk cId="3479494013" sldId="2147483652"/>
          </pc:sldLayoutMkLst>
        </pc:sldLayoutChg>
        <pc:sldLayoutChg chg="modTransition">
          <pc:chgData name="a49512 Phạm Ngọc Anh" userId="cefd2df1-5fa3-4dec-87c8-c5040616a0c8" providerId="ADAL" clId="{8606AF53-CD9A-41A8-810E-6F7AC6E9AAD8}" dt="2023-12-29T07:55:27.721" v="391"/>
          <pc:sldLayoutMkLst>
            <pc:docMk/>
            <pc:sldMasterMk cId="1459512954" sldId="2147483648"/>
            <pc:sldLayoutMk cId="4278896922" sldId="2147483653"/>
          </pc:sldLayoutMkLst>
        </pc:sldLayoutChg>
        <pc:sldLayoutChg chg="modTransition">
          <pc:chgData name="a49512 Phạm Ngọc Anh" userId="cefd2df1-5fa3-4dec-87c8-c5040616a0c8" providerId="ADAL" clId="{8606AF53-CD9A-41A8-810E-6F7AC6E9AAD8}" dt="2023-12-29T07:55:27.721" v="391"/>
          <pc:sldLayoutMkLst>
            <pc:docMk/>
            <pc:sldMasterMk cId="1459512954" sldId="2147483648"/>
            <pc:sldLayoutMk cId="4086356889" sldId="2147483654"/>
          </pc:sldLayoutMkLst>
        </pc:sldLayoutChg>
        <pc:sldLayoutChg chg="modTransition">
          <pc:chgData name="a49512 Phạm Ngọc Anh" userId="cefd2df1-5fa3-4dec-87c8-c5040616a0c8" providerId="ADAL" clId="{8606AF53-CD9A-41A8-810E-6F7AC6E9AAD8}" dt="2023-12-29T07:55:27.721" v="391"/>
          <pc:sldLayoutMkLst>
            <pc:docMk/>
            <pc:sldMasterMk cId="1459512954" sldId="2147483648"/>
            <pc:sldLayoutMk cId="3757910737" sldId="2147483655"/>
          </pc:sldLayoutMkLst>
        </pc:sldLayoutChg>
        <pc:sldLayoutChg chg="modTransition">
          <pc:chgData name="a49512 Phạm Ngọc Anh" userId="cefd2df1-5fa3-4dec-87c8-c5040616a0c8" providerId="ADAL" clId="{8606AF53-CD9A-41A8-810E-6F7AC6E9AAD8}" dt="2023-12-29T07:55:27.721" v="391"/>
          <pc:sldLayoutMkLst>
            <pc:docMk/>
            <pc:sldMasterMk cId="1459512954" sldId="2147483648"/>
            <pc:sldLayoutMk cId="1738702017" sldId="2147483656"/>
          </pc:sldLayoutMkLst>
        </pc:sldLayoutChg>
        <pc:sldLayoutChg chg="modTransition">
          <pc:chgData name="a49512 Phạm Ngọc Anh" userId="cefd2df1-5fa3-4dec-87c8-c5040616a0c8" providerId="ADAL" clId="{8606AF53-CD9A-41A8-810E-6F7AC6E9AAD8}" dt="2023-12-29T07:55:27.721" v="391"/>
          <pc:sldLayoutMkLst>
            <pc:docMk/>
            <pc:sldMasterMk cId="1459512954" sldId="2147483648"/>
            <pc:sldLayoutMk cId="3136929242" sldId="2147483657"/>
          </pc:sldLayoutMkLst>
        </pc:sldLayoutChg>
        <pc:sldLayoutChg chg="modTransition">
          <pc:chgData name="a49512 Phạm Ngọc Anh" userId="cefd2df1-5fa3-4dec-87c8-c5040616a0c8" providerId="ADAL" clId="{8606AF53-CD9A-41A8-810E-6F7AC6E9AAD8}" dt="2023-12-29T07:55:27.721" v="391"/>
          <pc:sldLayoutMkLst>
            <pc:docMk/>
            <pc:sldMasterMk cId="1459512954" sldId="2147483648"/>
            <pc:sldLayoutMk cId="2173991533" sldId="2147483658"/>
          </pc:sldLayoutMkLst>
        </pc:sldLayoutChg>
        <pc:sldLayoutChg chg="modTransition">
          <pc:chgData name="a49512 Phạm Ngọc Anh" userId="cefd2df1-5fa3-4dec-87c8-c5040616a0c8" providerId="ADAL" clId="{8606AF53-CD9A-41A8-810E-6F7AC6E9AAD8}" dt="2023-12-29T07:55:27.721" v="391"/>
          <pc:sldLayoutMkLst>
            <pc:docMk/>
            <pc:sldMasterMk cId="1459512954" sldId="2147483648"/>
            <pc:sldLayoutMk cId="236809770" sldId="2147483659"/>
          </pc:sldLayoutMkLst>
        </pc:sldLayoutChg>
      </pc:sldMasterChg>
      <pc:sldMasterChg chg="modTransition modSldLayout">
        <pc:chgData name="a49512 Phạm Ngọc Anh" userId="cefd2df1-5fa3-4dec-87c8-c5040616a0c8" providerId="ADAL" clId="{8606AF53-CD9A-41A8-810E-6F7AC6E9AAD8}" dt="2023-12-29T07:55:27.721" v="391"/>
        <pc:sldMasterMkLst>
          <pc:docMk/>
          <pc:sldMasterMk cId="1257990244" sldId="2147483660"/>
        </pc:sldMasterMkLst>
        <pc:sldLayoutChg chg="modTransition">
          <pc:chgData name="a49512 Phạm Ngọc Anh" userId="cefd2df1-5fa3-4dec-87c8-c5040616a0c8" providerId="ADAL" clId="{8606AF53-CD9A-41A8-810E-6F7AC6E9AAD8}" dt="2023-12-29T07:55:27.721" v="391"/>
          <pc:sldLayoutMkLst>
            <pc:docMk/>
            <pc:sldMasterMk cId="1257990244" sldId="2147483660"/>
            <pc:sldLayoutMk cId="1746337237" sldId="2147483661"/>
          </pc:sldLayoutMkLst>
        </pc:sldLayoutChg>
        <pc:sldLayoutChg chg="modTransition">
          <pc:chgData name="a49512 Phạm Ngọc Anh" userId="cefd2df1-5fa3-4dec-87c8-c5040616a0c8" providerId="ADAL" clId="{8606AF53-CD9A-41A8-810E-6F7AC6E9AAD8}" dt="2023-12-29T07:55:27.721" v="391"/>
          <pc:sldLayoutMkLst>
            <pc:docMk/>
            <pc:sldMasterMk cId="1257990244" sldId="2147483660"/>
            <pc:sldLayoutMk cId="4092179112" sldId="2147483662"/>
          </pc:sldLayoutMkLst>
        </pc:sldLayoutChg>
        <pc:sldLayoutChg chg="modTransition">
          <pc:chgData name="a49512 Phạm Ngọc Anh" userId="cefd2df1-5fa3-4dec-87c8-c5040616a0c8" providerId="ADAL" clId="{8606AF53-CD9A-41A8-810E-6F7AC6E9AAD8}" dt="2023-12-29T07:55:27.721" v="391"/>
          <pc:sldLayoutMkLst>
            <pc:docMk/>
            <pc:sldMasterMk cId="1257990244" sldId="2147483660"/>
            <pc:sldLayoutMk cId="2008221132" sldId="2147483663"/>
          </pc:sldLayoutMkLst>
        </pc:sldLayoutChg>
        <pc:sldLayoutChg chg="modTransition">
          <pc:chgData name="a49512 Phạm Ngọc Anh" userId="cefd2df1-5fa3-4dec-87c8-c5040616a0c8" providerId="ADAL" clId="{8606AF53-CD9A-41A8-810E-6F7AC6E9AAD8}" dt="2023-12-29T07:55:27.721" v="391"/>
          <pc:sldLayoutMkLst>
            <pc:docMk/>
            <pc:sldMasterMk cId="1257990244" sldId="2147483660"/>
            <pc:sldLayoutMk cId="1524583816" sldId="2147483664"/>
          </pc:sldLayoutMkLst>
        </pc:sldLayoutChg>
        <pc:sldLayoutChg chg="modTransition">
          <pc:chgData name="a49512 Phạm Ngọc Anh" userId="cefd2df1-5fa3-4dec-87c8-c5040616a0c8" providerId="ADAL" clId="{8606AF53-CD9A-41A8-810E-6F7AC6E9AAD8}" dt="2023-12-29T07:55:27.721" v="391"/>
          <pc:sldLayoutMkLst>
            <pc:docMk/>
            <pc:sldMasterMk cId="1257990244" sldId="2147483660"/>
            <pc:sldLayoutMk cId="3663379441" sldId="2147483665"/>
          </pc:sldLayoutMkLst>
        </pc:sldLayoutChg>
        <pc:sldLayoutChg chg="modTransition">
          <pc:chgData name="a49512 Phạm Ngọc Anh" userId="cefd2df1-5fa3-4dec-87c8-c5040616a0c8" providerId="ADAL" clId="{8606AF53-CD9A-41A8-810E-6F7AC6E9AAD8}" dt="2023-12-29T07:55:27.721" v="391"/>
          <pc:sldLayoutMkLst>
            <pc:docMk/>
            <pc:sldMasterMk cId="1257990244" sldId="2147483660"/>
            <pc:sldLayoutMk cId="2335177534" sldId="2147483666"/>
          </pc:sldLayoutMkLst>
        </pc:sldLayoutChg>
        <pc:sldLayoutChg chg="modTransition">
          <pc:chgData name="a49512 Phạm Ngọc Anh" userId="cefd2df1-5fa3-4dec-87c8-c5040616a0c8" providerId="ADAL" clId="{8606AF53-CD9A-41A8-810E-6F7AC6E9AAD8}" dt="2023-12-29T07:55:27.721" v="391"/>
          <pc:sldLayoutMkLst>
            <pc:docMk/>
            <pc:sldMasterMk cId="1257990244" sldId="2147483660"/>
            <pc:sldLayoutMk cId="2691539586" sldId="2147483667"/>
          </pc:sldLayoutMkLst>
        </pc:sldLayoutChg>
        <pc:sldLayoutChg chg="modTransition">
          <pc:chgData name="a49512 Phạm Ngọc Anh" userId="cefd2df1-5fa3-4dec-87c8-c5040616a0c8" providerId="ADAL" clId="{8606AF53-CD9A-41A8-810E-6F7AC6E9AAD8}" dt="2023-12-29T07:55:27.721" v="391"/>
          <pc:sldLayoutMkLst>
            <pc:docMk/>
            <pc:sldMasterMk cId="1257990244" sldId="2147483660"/>
            <pc:sldLayoutMk cId="1088227532" sldId="2147483668"/>
          </pc:sldLayoutMkLst>
        </pc:sldLayoutChg>
        <pc:sldLayoutChg chg="modTransition">
          <pc:chgData name="a49512 Phạm Ngọc Anh" userId="cefd2df1-5fa3-4dec-87c8-c5040616a0c8" providerId="ADAL" clId="{8606AF53-CD9A-41A8-810E-6F7AC6E9AAD8}" dt="2023-12-29T07:55:27.721" v="391"/>
          <pc:sldLayoutMkLst>
            <pc:docMk/>
            <pc:sldMasterMk cId="1257990244" sldId="2147483660"/>
            <pc:sldLayoutMk cId="2461126554" sldId="2147483669"/>
          </pc:sldLayoutMkLst>
        </pc:sldLayoutChg>
        <pc:sldLayoutChg chg="modTransition">
          <pc:chgData name="a49512 Phạm Ngọc Anh" userId="cefd2df1-5fa3-4dec-87c8-c5040616a0c8" providerId="ADAL" clId="{8606AF53-CD9A-41A8-810E-6F7AC6E9AAD8}" dt="2023-12-29T07:55:27.721" v="391"/>
          <pc:sldLayoutMkLst>
            <pc:docMk/>
            <pc:sldMasterMk cId="1257990244" sldId="2147483660"/>
            <pc:sldLayoutMk cId="3310196029" sldId="2147483670"/>
          </pc:sldLayoutMkLst>
        </pc:sldLayoutChg>
        <pc:sldLayoutChg chg="modTransition">
          <pc:chgData name="a49512 Phạm Ngọc Anh" userId="cefd2df1-5fa3-4dec-87c8-c5040616a0c8" providerId="ADAL" clId="{8606AF53-CD9A-41A8-810E-6F7AC6E9AAD8}" dt="2023-12-29T07:55:27.721" v="391"/>
          <pc:sldLayoutMkLst>
            <pc:docMk/>
            <pc:sldMasterMk cId="1257990244" sldId="2147483660"/>
            <pc:sldLayoutMk cId="2379020882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7532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3991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809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46337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0822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24583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63379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35177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91539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88227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61126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0045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10196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79020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6776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9494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8896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6356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7910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8702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6929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4;p1">
            <a:extLst>
              <a:ext uri="{FF2B5EF4-FFF2-40B4-BE49-F238E27FC236}">
                <a16:creationId xmlns:a16="http://schemas.microsoft.com/office/drawing/2014/main" xmlns="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727107" y="1520687"/>
            <a:ext cx="10737785" cy="320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Toán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lang="en-US" sz="6600" b="1" kern="0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6600" b="1" kern="0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66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66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66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66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66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nhiều</a:t>
            </a:r>
            <a:r>
              <a:rPr lang="en-US" sz="66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66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66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66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AA39A458-3C1E-8AA3-F6E3-AA76F20734E7}"/>
              </a:ext>
            </a:extLst>
          </p:cNvPr>
          <p:cNvSpPr/>
          <p:nvPr/>
        </p:nvSpPr>
        <p:spPr>
          <a:xfrm>
            <a:off x="7007290" y="4030824"/>
            <a:ext cx="5184710" cy="2827176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xmlns="" id="{D0B463BA-3D1D-4291-94CB-6E3D0A41174D}"/>
              </a:ext>
            </a:extLst>
          </p:cNvPr>
          <p:cNvGrpSpPr/>
          <p:nvPr/>
        </p:nvGrpSpPr>
        <p:grpSpPr>
          <a:xfrm>
            <a:off x="218784" y="4615423"/>
            <a:ext cx="11902017" cy="954528"/>
            <a:chOff x="206374" y="5911994"/>
            <a:chExt cx="17853026" cy="1431792"/>
          </a:xfrm>
        </p:grpSpPr>
        <p:sp>
          <p:nvSpPr>
            <p:cNvPr id="4" name="Rectangle 34">
              <a:extLst>
                <a:ext uri="{FF2B5EF4-FFF2-40B4-BE49-F238E27FC236}">
                  <a16:creationId xmlns:a16="http://schemas.microsoft.com/office/drawing/2014/main" xmlns="" id="{183B3EB7-BF80-D375-FFDC-DF56DA6EABB7}"/>
                </a:ext>
              </a:extLst>
            </p:cNvPr>
            <p:cNvSpPr/>
            <p:nvPr/>
          </p:nvSpPr>
          <p:spPr>
            <a:xfrm>
              <a:off x="206374" y="6483603"/>
              <a:ext cx="17853026" cy="851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  <a:buFont typeface="Arial"/>
                <a:buNone/>
                <a:defRPr/>
              </a:pPr>
              <a:r>
                <a:rPr lang="en-US" sz="2400" kern="0" dirty="0">
                  <a:solidFill>
                    <a:srgbClr val="000000"/>
                  </a:solidFill>
                  <a:cs typeface="Arial"/>
                  <a:sym typeface="Arial"/>
                </a:rPr>
                <a:t>10 000 000                           30 000 000                                                        60 000 000</a:t>
              </a:r>
            </a:p>
          </p:txBody>
        </p:sp>
        <p:sp>
          <p:nvSpPr>
            <p:cNvPr id="5" name="Rounded Rectangle 37">
              <a:extLst>
                <a:ext uri="{FF2B5EF4-FFF2-40B4-BE49-F238E27FC236}">
                  <a16:creationId xmlns:a16="http://schemas.microsoft.com/office/drawing/2014/main" xmlns="" id="{1646C694-F8F3-8E49-8ECC-462A786E0A8C}"/>
                </a:ext>
              </a:extLst>
            </p:cNvPr>
            <p:cNvSpPr/>
            <p:nvPr/>
          </p:nvSpPr>
          <p:spPr>
            <a:xfrm>
              <a:off x="2890383" y="6587036"/>
              <a:ext cx="2819400" cy="731520"/>
            </a:xfrm>
            <a:prstGeom prst="roundRect">
              <a:avLst/>
            </a:prstGeom>
            <a:noFill/>
            <a:ln w="38100" cap="flat" cmpd="sng" algn="ctr">
              <a:solidFill>
                <a:srgbClr val="FFC9AB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09630">
                <a:buFont typeface="Arial"/>
                <a:buNone/>
                <a:defRPr/>
              </a:pPr>
              <a:endParaRPr lang="en-US" sz="2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" name="Rounded Rectangle 40">
              <a:extLst>
                <a:ext uri="{FF2B5EF4-FFF2-40B4-BE49-F238E27FC236}">
                  <a16:creationId xmlns:a16="http://schemas.microsoft.com/office/drawing/2014/main" xmlns="" id="{A17D2832-07CA-3FD1-B403-E6D13913F7E6}"/>
                </a:ext>
              </a:extLst>
            </p:cNvPr>
            <p:cNvSpPr/>
            <p:nvPr/>
          </p:nvSpPr>
          <p:spPr>
            <a:xfrm>
              <a:off x="8736888" y="6587036"/>
              <a:ext cx="2825711" cy="731520"/>
            </a:xfrm>
            <a:prstGeom prst="roundRect">
              <a:avLst/>
            </a:prstGeom>
            <a:noFill/>
            <a:ln w="38100" cap="flat" cmpd="sng" algn="ctr">
              <a:solidFill>
                <a:srgbClr val="FFC9AB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09630">
                <a:buFont typeface="Arial"/>
                <a:buNone/>
                <a:defRPr/>
              </a:pPr>
              <a:endParaRPr lang="en-US" sz="2400" kern="0" dirty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7" name="Rounded Rectangle 41">
              <a:extLst>
                <a:ext uri="{FF2B5EF4-FFF2-40B4-BE49-F238E27FC236}">
                  <a16:creationId xmlns:a16="http://schemas.microsoft.com/office/drawing/2014/main" xmlns="" id="{FA7D3B77-138C-6BA0-B0DD-69C26BB34AE8}"/>
                </a:ext>
              </a:extLst>
            </p:cNvPr>
            <p:cNvSpPr/>
            <p:nvPr/>
          </p:nvSpPr>
          <p:spPr>
            <a:xfrm>
              <a:off x="11968504" y="6612266"/>
              <a:ext cx="2936759" cy="731520"/>
            </a:xfrm>
            <a:prstGeom prst="roundRect">
              <a:avLst/>
            </a:prstGeom>
            <a:noFill/>
            <a:ln w="38100" cap="flat" cmpd="sng" algn="ctr">
              <a:solidFill>
                <a:srgbClr val="FFC9AB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09630">
                <a:buFont typeface="Arial"/>
                <a:buNone/>
                <a:defRPr/>
              </a:pPr>
              <a:endParaRPr lang="en-US" sz="2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grpSp>
          <p:nvGrpSpPr>
            <p:cNvPr id="8" name="Group 42">
              <a:extLst>
                <a:ext uri="{FF2B5EF4-FFF2-40B4-BE49-F238E27FC236}">
                  <a16:creationId xmlns:a16="http://schemas.microsoft.com/office/drawing/2014/main" xmlns="" id="{BD587FBE-AC23-6AAF-6858-3321FCBE875A}"/>
                </a:ext>
              </a:extLst>
            </p:cNvPr>
            <p:cNvGrpSpPr/>
            <p:nvPr/>
          </p:nvGrpSpPr>
          <p:grpSpPr>
            <a:xfrm>
              <a:off x="512562" y="5911994"/>
              <a:ext cx="17014190" cy="464820"/>
              <a:chOff x="673813" y="3004820"/>
              <a:chExt cx="17014190" cy="464820"/>
            </a:xfrm>
          </p:grpSpPr>
          <p:cxnSp>
            <p:nvCxnSpPr>
              <p:cNvPr id="9" name="Straight Connector 43">
                <a:extLst>
                  <a:ext uri="{FF2B5EF4-FFF2-40B4-BE49-F238E27FC236}">
                    <a16:creationId xmlns:a16="http://schemas.microsoft.com/office/drawing/2014/main" xmlns="" id="{41D10BAD-DB3B-6844-70B4-57982DD23645}"/>
                  </a:ext>
                </a:extLst>
              </p:cNvPr>
              <p:cNvCxnSpPr/>
              <p:nvPr/>
            </p:nvCxnSpPr>
            <p:spPr>
              <a:xfrm flipV="1">
                <a:off x="673813" y="3225800"/>
                <a:ext cx="17014190" cy="7620"/>
              </a:xfrm>
              <a:prstGeom prst="line">
                <a:avLst/>
              </a:prstGeom>
              <a:noFill/>
              <a:ln w="57150" cap="flat" cmpd="sng" algn="ctr">
                <a:solidFill>
                  <a:srgbClr val="BCFFB4">
                    <a:lumMod val="25000"/>
                  </a:srgb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grpSp>
            <p:nvGrpSpPr>
              <p:cNvPr id="10" name="Group 44">
                <a:extLst>
                  <a:ext uri="{FF2B5EF4-FFF2-40B4-BE49-F238E27FC236}">
                    <a16:creationId xmlns:a16="http://schemas.microsoft.com/office/drawing/2014/main" xmlns="" id="{574FC342-9CD6-F078-8DC1-9E00E3162A27}"/>
                  </a:ext>
                </a:extLst>
              </p:cNvPr>
              <p:cNvGrpSpPr/>
              <p:nvPr/>
            </p:nvGrpSpPr>
            <p:grpSpPr>
              <a:xfrm>
                <a:off x="1207213" y="3004820"/>
                <a:ext cx="3059987" cy="457200"/>
                <a:chOff x="3276600" y="3474720"/>
                <a:chExt cx="3059987" cy="457200"/>
              </a:xfrm>
            </p:grpSpPr>
            <p:cxnSp>
              <p:nvCxnSpPr>
                <p:cNvPr id="23" name="Straight Connector 57">
                  <a:extLst>
                    <a:ext uri="{FF2B5EF4-FFF2-40B4-BE49-F238E27FC236}">
                      <a16:creationId xmlns:a16="http://schemas.microsoft.com/office/drawing/2014/main" xmlns="" id="{F21CA7EA-E6B3-9D49-2515-882E0614328A}"/>
                    </a:ext>
                  </a:extLst>
                </p:cNvPr>
                <p:cNvCxnSpPr/>
                <p:nvPr/>
              </p:nvCxnSpPr>
              <p:spPr>
                <a:xfrm rot="5400000">
                  <a:off x="3048000" y="370332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BCFFB4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" name="Straight Connector 58">
                  <a:extLst>
                    <a:ext uri="{FF2B5EF4-FFF2-40B4-BE49-F238E27FC236}">
                      <a16:creationId xmlns:a16="http://schemas.microsoft.com/office/drawing/2014/main" xmlns="" id="{759195A2-ABD9-9C54-AB80-822432250DB0}"/>
                    </a:ext>
                  </a:extLst>
                </p:cNvPr>
                <p:cNvCxnSpPr/>
                <p:nvPr/>
              </p:nvCxnSpPr>
              <p:spPr>
                <a:xfrm rot="5400000">
                  <a:off x="6107987" y="370332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BCFFB4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" name="Group 45">
                <a:extLst>
                  <a:ext uri="{FF2B5EF4-FFF2-40B4-BE49-F238E27FC236}">
                    <a16:creationId xmlns:a16="http://schemas.microsoft.com/office/drawing/2014/main" xmlns="" id="{2E44D0BE-38DA-ECA4-7D88-535E55FAD06B}"/>
                  </a:ext>
                </a:extLst>
              </p:cNvPr>
              <p:cNvGrpSpPr/>
              <p:nvPr/>
            </p:nvGrpSpPr>
            <p:grpSpPr>
              <a:xfrm>
                <a:off x="4267200" y="3012440"/>
                <a:ext cx="3059987" cy="457200"/>
                <a:chOff x="3276600" y="3474720"/>
                <a:chExt cx="3059987" cy="457200"/>
              </a:xfrm>
            </p:grpSpPr>
            <p:cxnSp>
              <p:nvCxnSpPr>
                <p:cNvPr id="21" name="Straight Connector 55">
                  <a:extLst>
                    <a:ext uri="{FF2B5EF4-FFF2-40B4-BE49-F238E27FC236}">
                      <a16:creationId xmlns:a16="http://schemas.microsoft.com/office/drawing/2014/main" xmlns="" id="{AD4AD64A-FD76-CEA4-5CC6-85F090F00BFB}"/>
                    </a:ext>
                  </a:extLst>
                </p:cNvPr>
                <p:cNvCxnSpPr/>
                <p:nvPr/>
              </p:nvCxnSpPr>
              <p:spPr>
                <a:xfrm rot="5400000">
                  <a:off x="3048000" y="370332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BCFFB4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" name="Straight Connector 56">
                  <a:extLst>
                    <a:ext uri="{FF2B5EF4-FFF2-40B4-BE49-F238E27FC236}">
                      <a16:creationId xmlns:a16="http://schemas.microsoft.com/office/drawing/2014/main" xmlns="" id="{8A941EAB-93C5-903F-C891-2E3951D8C378}"/>
                    </a:ext>
                  </a:extLst>
                </p:cNvPr>
                <p:cNvCxnSpPr/>
                <p:nvPr/>
              </p:nvCxnSpPr>
              <p:spPr>
                <a:xfrm rot="5400000">
                  <a:off x="6107987" y="370332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BCFFB4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2" name="Group 46">
                <a:extLst>
                  <a:ext uri="{FF2B5EF4-FFF2-40B4-BE49-F238E27FC236}">
                    <a16:creationId xmlns:a16="http://schemas.microsoft.com/office/drawing/2014/main" xmlns="" id="{BEF2F7A6-E708-839E-BE4C-488ACF2117EA}"/>
                  </a:ext>
                </a:extLst>
              </p:cNvPr>
              <p:cNvGrpSpPr/>
              <p:nvPr/>
            </p:nvGrpSpPr>
            <p:grpSpPr>
              <a:xfrm>
                <a:off x="7327187" y="3012440"/>
                <a:ext cx="3059987" cy="457200"/>
                <a:chOff x="3276600" y="3474720"/>
                <a:chExt cx="3059987" cy="457200"/>
              </a:xfrm>
            </p:grpSpPr>
            <p:cxnSp>
              <p:nvCxnSpPr>
                <p:cNvPr id="19" name="Straight Connector 53">
                  <a:extLst>
                    <a:ext uri="{FF2B5EF4-FFF2-40B4-BE49-F238E27FC236}">
                      <a16:creationId xmlns:a16="http://schemas.microsoft.com/office/drawing/2014/main" xmlns="" id="{5FC735DA-D521-D689-CB57-3C3C7C8151A5}"/>
                    </a:ext>
                  </a:extLst>
                </p:cNvPr>
                <p:cNvCxnSpPr/>
                <p:nvPr/>
              </p:nvCxnSpPr>
              <p:spPr>
                <a:xfrm rot="5400000">
                  <a:off x="3048000" y="370332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BCFFB4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" name="Straight Connector 54">
                  <a:extLst>
                    <a:ext uri="{FF2B5EF4-FFF2-40B4-BE49-F238E27FC236}">
                      <a16:creationId xmlns:a16="http://schemas.microsoft.com/office/drawing/2014/main" xmlns="" id="{D9529427-D635-DD56-B6C9-C3CE1799AD97}"/>
                    </a:ext>
                  </a:extLst>
                </p:cNvPr>
                <p:cNvCxnSpPr/>
                <p:nvPr/>
              </p:nvCxnSpPr>
              <p:spPr>
                <a:xfrm rot="5400000">
                  <a:off x="6107987" y="370332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BCFFB4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3" name="Group 47">
                <a:extLst>
                  <a:ext uri="{FF2B5EF4-FFF2-40B4-BE49-F238E27FC236}">
                    <a16:creationId xmlns:a16="http://schemas.microsoft.com/office/drawing/2014/main" xmlns="" id="{F28345BE-B516-CD94-0D72-FAEBF6424615}"/>
                  </a:ext>
                </a:extLst>
              </p:cNvPr>
              <p:cNvGrpSpPr/>
              <p:nvPr/>
            </p:nvGrpSpPr>
            <p:grpSpPr>
              <a:xfrm>
                <a:off x="10387174" y="3012440"/>
                <a:ext cx="3059987" cy="457200"/>
                <a:chOff x="3276600" y="3474720"/>
                <a:chExt cx="3059987" cy="457200"/>
              </a:xfrm>
            </p:grpSpPr>
            <p:cxnSp>
              <p:nvCxnSpPr>
                <p:cNvPr id="17" name="Straight Connector 51">
                  <a:extLst>
                    <a:ext uri="{FF2B5EF4-FFF2-40B4-BE49-F238E27FC236}">
                      <a16:creationId xmlns:a16="http://schemas.microsoft.com/office/drawing/2014/main" xmlns="" id="{2BEF7861-F377-A202-A897-4DAFCBF15F2D}"/>
                    </a:ext>
                  </a:extLst>
                </p:cNvPr>
                <p:cNvCxnSpPr/>
                <p:nvPr/>
              </p:nvCxnSpPr>
              <p:spPr>
                <a:xfrm rot="5400000">
                  <a:off x="3048000" y="370332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BCFFB4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" name="Straight Connector 52">
                  <a:extLst>
                    <a:ext uri="{FF2B5EF4-FFF2-40B4-BE49-F238E27FC236}">
                      <a16:creationId xmlns:a16="http://schemas.microsoft.com/office/drawing/2014/main" xmlns="" id="{166C4554-74E7-D6F8-EBA1-ACFC03B248CA}"/>
                    </a:ext>
                  </a:extLst>
                </p:cNvPr>
                <p:cNvCxnSpPr/>
                <p:nvPr/>
              </p:nvCxnSpPr>
              <p:spPr>
                <a:xfrm rot="5400000">
                  <a:off x="6107987" y="370332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BCFFB4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4" name="Group 48">
                <a:extLst>
                  <a:ext uri="{FF2B5EF4-FFF2-40B4-BE49-F238E27FC236}">
                    <a16:creationId xmlns:a16="http://schemas.microsoft.com/office/drawing/2014/main" xmlns="" id="{BB015D97-358D-68A2-753F-CAB4C898FBD3}"/>
                  </a:ext>
                </a:extLst>
              </p:cNvPr>
              <p:cNvGrpSpPr/>
              <p:nvPr/>
            </p:nvGrpSpPr>
            <p:grpSpPr>
              <a:xfrm>
                <a:off x="13447161" y="3012440"/>
                <a:ext cx="3059987" cy="457200"/>
                <a:chOff x="3276600" y="3474720"/>
                <a:chExt cx="3059987" cy="457200"/>
              </a:xfrm>
            </p:grpSpPr>
            <p:cxnSp>
              <p:nvCxnSpPr>
                <p:cNvPr id="15" name="Straight Connector 49">
                  <a:extLst>
                    <a:ext uri="{FF2B5EF4-FFF2-40B4-BE49-F238E27FC236}">
                      <a16:creationId xmlns:a16="http://schemas.microsoft.com/office/drawing/2014/main" xmlns="" id="{2A299BEF-64E6-7CCE-4A5C-2AE00000070F}"/>
                    </a:ext>
                  </a:extLst>
                </p:cNvPr>
                <p:cNvCxnSpPr/>
                <p:nvPr/>
              </p:nvCxnSpPr>
              <p:spPr>
                <a:xfrm rot="5400000">
                  <a:off x="3048000" y="370332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BCFFB4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" name="Straight Connector 50">
                  <a:extLst>
                    <a:ext uri="{FF2B5EF4-FFF2-40B4-BE49-F238E27FC236}">
                      <a16:creationId xmlns:a16="http://schemas.microsoft.com/office/drawing/2014/main" xmlns="" id="{187C3D26-A3CB-86C4-2BAC-F225C86B4F4A}"/>
                    </a:ext>
                  </a:extLst>
                </p:cNvPr>
                <p:cNvCxnSpPr/>
                <p:nvPr/>
              </p:nvCxnSpPr>
              <p:spPr>
                <a:xfrm rot="5400000">
                  <a:off x="6107987" y="370332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BCFFB4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25" name="Group 9">
            <a:extLst>
              <a:ext uri="{FF2B5EF4-FFF2-40B4-BE49-F238E27FC236}">
                <a16:creationId xmlns:a16="http://schemas.microsoft.com/office/drawing/2014/main" xmlns="" id="{4437B3DD-2783-0E38-6BBE-D4926E61ED50}"/>
              </a:ext>
            </a:extLst>
          </p:cNvPr>
          <p:cNvGrpSpPr/>
          <p:nvPr/>
        </p:nvGrpSpPr>
        <p:grpSpPr>
          <a:xfrm>
            <a:off x="250336" y="2677309"/>
            <a:ext cx="11622867" cy="882808"/>
            <a:chOff x="253701" y="3004820"/>
            <a:chExt cx="17434302" cy="1324212"/>
          </a:xfrm>
        </p:grpSpPr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xmlns="" id="{304BC45E-5CBA-C615-BE50-BBC23EBDC30C}"/>
                </a:ext>
              </a:extLst>
            </p:cNvPr>
            <p:cNvSpPr/>
            <p:nvPr/>
          </p:nvSpPr>
          <p:spPr>
            <a:xfrm>
              <a:off x="253701" y="3477260"/>
              <a:ext cx="16981325" cy="851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  <a:buFont typeface="Arial"/>
                <a:buNone/>
                <a:defRPr/>
              </a:pPr>
              <a:r>
                <a:rPr lang="en-US" sz="2400" kern="0" dirty="0">
                  <a:solidFill>
                    <a:srgbClr val="000000"/>
                  </a:solidFill>
                  <a:cs typeface="Arial"/>
                  <a:sym typeface="Arial"/>
                </a:rPr>
                <a:t>1 000 000        2 000 000                              4 000 000</a:t>
              </a:r>
            </a:p>
          </p:txBody>
        </p:sp>
        <p:sp>
          <p:nvSpPr>
            <p:cNvPr id="27" name="Rounded Rectangle 29">
              <a:extLst>
                <a:ext uri="{FF2B5EF4-FFF2-40B4-BE49-F238E27FC236}">
                  <a16:creationId xmlns:a16="http://schemas.microsoft.com/office/drawing/2014/main" xmlns="" id="{3A4C2810-DB82-B49B-DFE5-B8723127852E}"/>
                </a:ext>
              </a:extLst>
            </p:cNvPr>
            <p:cNvSpPr/>
            <p:nvPr/>
          </p:nvSpPr>
          <p:spPr>
            <a:xfrm>
              <a:off x="5917487" y="3597512"/>
              <a:ext cx="2819400" cy="731520"/>
            </a:xfrm>
            <a:prstGeom prst="roundRect">
              <a:avLst/>
            </a:prstGeom>
            <a:noFill/>
            <a:ln w="38100" cap="flat" cmpd="sng" algn="ctr">
              <a:solidFill>
                <a:srgbClr val="FFC9AB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09630">
                <a:buFont typeface="Arial"/>
                <a:buNone/>
                <a:defRPr/>
              </a:pPr>
              <a:endParaRPr lang="en-US" sz="2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8" name="Rounded Rectangle 13">
              <a:extLst>
                <a:ext uri="{FF2B5EF4-FFF2-40B4-BE49-F238E27FC236}">
                  <a16:creationId xmlns:a16="http://schemas.microsoft.com/office/drawing/2014/main" xmlns="" id="{41FFB166-3B42-54BC-ABBA-24292665D280}"/>
                </a:ext>
              </a:extLst>
            </p:cNvPr>
            <p:cNvSpPr/>
            <p:nvPr/>
          </p:nvSpPr>
          <p:spPr>
            <a:xfrm>
              <a:off x="12092998" y="3584783"/>
              <a:ext cx="2639949" cy="731520"/>
            </a:xfrm>
            <a:prstGeom prst="roundRect">
              <a:avLst/>
            </a:prstGeom>
            <a:noFill/>
            <a:ln w="38100" cap="flat" cmpd="sng" algn="ctr">
              <a:solidFill>
                <a:srgbClr val="FFC9AB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09630">
                <a:buFont typeface="Arial"/>
                <a:buNone/>
                <a:defRPr/>
              </a:pPr>
              <a:endParaRPr lang="en-US" sz="2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9" name="Rounded Rectangle 14">
              <a:extLst>
                <a:ext uri="{FF2B5EF4-FFF2-40B4-BE49-F238E27FC236}">
                  <a16:creationId xmlns:a16="http://schemas.microsoft.com/office/drawing/2014/main" xmlns="" id="{469584F2-6FCB-6AAB-0149-431CE7DB6831}"/>
                </a:ext>
              </a:extLst>
            </p:cNvPr>
            <p:cNvSpPr/>
            <p:nvPr/>
          </p:nvSpPr>
          <p:spPr>
            <a:xfrm>
              <a:off x="15042597" y="3597512"/>
              <a:ext cx="2606597" cy="731520"/>
            </a:xfrm>
            <a:prstGeom prst="roundRect">
              <a:avLst/>
            </a:prstGeom>
            <a:noFill/>
            <a:ln w="38100" cap="flat" cmpd="sng" algn="ctr">
              <a:solidFill>
                <a:srgbClr val="FFC9AB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09630">
                <a:buFont typeface="Arial"/>
                <a:buNone/>
                <a:defRPr/>
              </a:pPr>
              <a:endParaRPr lang="en-US" sz="2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grpSp>
          <p:nvGrpSpPr>
            <p:cNvPr id="30" name="Group 1">
              <a:extLst>
                <a:ext uri="{FF2B5EF4-FFF2-40B4-BE49-F238E27FC236}">
                  <a16:creationId xmlns:a16="http://schemas.microsoft.com/office/drawing/2014/main" xmlns="" id="{C6F30378-0983-C3AE-7BBB-F7E02598EA7B}"/>
                </a:ext>
              </a:extLst>
            </p:cNvPr>
            <p:cNvGrpSpPr/>
            <p:nvPr/>
          </p:nvGrpSpPr>
          <p:grpSpPr>
            <a:xfrm>
              <a:off x="512561" y="3004820"/>
              <a:ext cx="17175442" cy="464820"/>
              <a:chOff x="512561" y="3004820"/>
              <a:chExt cx="17175442" cy="464820"/>
            </a:xfrm>
          </p:grpSpPr>
          <p:cxnSp>
            <p:nvCxnSpPr>
              <p:cNvPr id="31" name="Straight Connector 5">
                <a:extLst>
                  <a:ext uri="{FF2B5EF4-FFF2-40B4-BE49-F238E27FC236}">
                    <a16:creationId xmlns:a16="http://schemas.microsoft.com/office/drawing/2014/main" xmlns="" id="{ECF5550B-4B94-DB3E-F486-958AB8912E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561" y="3225800"/>
                <a:ext cx="17175442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BCFFB4">
                    <a:lumMod val="25000"/>
                  </a:srgb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grpSp>
            <p:nvGrpSpPr>
              <p:cNvPr id="32" name="Group 6">
                <a:extLst>
                  <a:ext uri="{FF2B5EF4-FFF2-40B4-BE49-F238E27FC236}">
                    <a16:creationId xmlns:a16="http://schemas.microsoft.com/office/drawing/2014/main" xmlns="" id="{1098B230-C9D9-85A7-EC90-95C0FB34CBB6}"/>
                  </a:ext>
                </a:extLst>
              </p:cNvPr>
              <p:cNvGrpSpPr/>
              <p:nvPr/>
            </p:nvGrpSpPr>
            <p:grpSpPr>
              <a:xfrm>
                <a:off x="1207213" y="3004820"/>
                <a:ext cx="3059987" cy="457200"/>
                <a:chOff x="3276600" y="3474720"/>
                <a:chExt cx="3059987" cy="457200"/>
              </a:xfrm>
            </p:grpSpPr>
            <p:cxnSp>
              <p:nvCxnSpPr>
                <p:cNvPr id="45" name="Straight Connector 27">
                  <a:extLst>
                    <a:ext uri="{FF2B5EF4-FFF2-40B4-BE49-F238E27FC236}">
                      <a16:creationId xmlns:a16="http://schemas.microsoft.com/office/drawing/2014/main" xmlns="" id="{DC4B34DB-D96F-755F-13B9-8FF66E218EB5}"/>
                    </a:ext>
                  </a:extLst>
                </p:cNvPr>
                <p:cNvCxnSpPr/>
                <p:nvPr/>
              </p:nvCxnSpPr>
              <p:spPr>
                <a:xfrm rot="5400000">
                  <a:off x="3048000" y="370332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BCFFB4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6" name="Straight Connector 28">
                  <a:extLst>
                    <a:ext uri="{FF2B5EF4-FFF2-40B4-BE49-F238E27FC236}">
                      <a16:creationId xmlns:a16="http://schemas.microsoft.com/office/drawing/2014/main" xmlns="" id="{7A1E9402-89FB-59FC-F1B3-22342890722B}"/>
                    </a:ext>
                  </a:extLst>
                </p:cNvPr>
                <p:cNvCxnSpPr/>
                <p:nvPr/>
              </p:nvCxnSpPr>
              <p:spPr>
                <a:xfrm rot="5400000">
                  <a:off x="6107987" y="370332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BCFFB4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3" name="Group 15">
                <a:extLst>
                  <a:ext uri="{FF2B5EF4-FFF2-40B4-BE49-F238E27FC236}">
                    <a16:creationId xmlns:a16="http://schemas.microsoft.com/office/drawing/2014/main" xmlns="" id="{74B920CB-9009-6364-95EB-3672EB58AA32}"/>
                  </a:ext>
                </a:extLst>
              </p:cNvPr>
              <p:cNvGrpSpPr/>
              <p:nvPr/>
            </p:nvGrpSpPr>
            <p:grpSpPr>
              <a:xfrm>
                <a:off x="4267200" y="3012440"/>
                <a:ext cx="3059987" cy="457200"/>
                <a:chOff x="3276600" y="3474720"/>
                <a:chExt cx="3059987" cy="457200"/>
              </a:xfrm>
            </p:grpSpPr>
            <p:cxnSp>
              <p:nvCxnSpPr>
                <p:cNvPr id="43" name="Straight Connector 16">
                  <a:extLst>
                    <a:ext uri="{FF2B5EF4-FFF2-40B4-BE49-F238E27FC236}">
                      <a16:creationId xmlns:a16="http://schemas.microsoft.com/office/drawing/2014/main" xmlns="" id="{0FD692A4-D1C3-BBD3-4A9D-83BFA9FAE76E}"/>
                    </a:ext>
                  </a:extLst>
                </p:cNvPr>
                <p:cNvCxnSpPr/>
                <p:nvPr/>
              </p:nvCxnSpPr>
              <p:spPr>
                <a:xfrm rot="5400000">
                  <a:off x="3048000" y="370332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BCFFB4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4" name="Straight Connector 17">
                  <a:extLst>
                    <a:ext uri="{FF2B5EF4-FFF2-40B4-BE49-F238E27FC236}">
                      <a16:creationId xmlns:a16="http://schemas.microsoft.com/office/drawing/2014/main" xmlns="" id="{0720943B-2E4E-A7E1-DDD8-DD9363E3FBC3}"/>
                    </a:ext>
                  </a:extLst>
                </p:cNvPr>
                <p:cNvCxnSpPr/>
                <p:nvPr/>
              </p:nvCxnSpPr>
              <p:spPr>
                <a:xfrm rot="5400000">
                  <a:off x="6107987" y="370332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BCFFB4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4" name="Group 18">
                <a:extLst>
                  <a:ext uri="{FF2B5EF4-FFF2-40B4-BE49-F238E27FC236}">
                    <a16:creationId xmlns:a16="http://schemas.microsoft.com/office/drawing/2014/main" xmlns="" id="{D2265EF9-9F44-C975-C7E8-B6A4E4EB473D}"/>
                  </a:ext>
                </a:extLst>
              </p:cNvPr>
              <p:cNvGrpSpPr/>
              <p:nvPr/>
            </p:nvGrpSpPr>
            <p:grpSpPr>
              <a:xfrm>
                <a:off x="7327187" y="3012440"/>
                <a:ext cx="3059987" cy="457200"/>
                <a:chOff x="3276600" y="3474720"/>
                <a:chExt cx="3059987" cy="457200"/>
              </a:xfrm>
            </p:grpSpPr>
            <p:cxnSp>
              <p:nvCxnSpPr>
                <p:cNvPr id="41" name="Straight Connector 19">
                  <a:extLst>
                    <a:ext uri="{FF2B5EF4-FFF2-40B4-BE49-F238E27FC236}">
                      <a16:creationId xmlns:a16="http://schemas.microsoft.com/office/drawing/2014/main" xmlns="" id="{B70D8B9C-C919-ED1E-9F67-52C3056C3427}"/>
                    </a:ext>
                  </a:extLst>
                </p:cNvPr>
                <p:cNvCxnSpPr/>
                <p:nvPr/>
              </p:nvCxnSpPr>
              <p:spPr>
                <a:xfrm rot="5400000">
                  <a:off x="3048000" y="370332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BCFFB4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" name="Straight Connector 20">
                  <a:extLst>
                    <a:ext uri="{FF2B5EF4-FFF2-40B4-BE49-F238E27FC236}">
                      <a16:creationId xmlns:a16="http://schemas.microsoft.com/office/drawing/2014/main" xmlns="" id="{A713656B-0224-0F1E-D2DF-99A47AF6F178}"/>
                    </a:ext>
                  </a:extLst>
                </p:cNvPr>
                <p:cNvCxnSpPr/>
                <p:nvPr/>
              </p:nvCxnSpPr>
              <p:spPr>
                <a:xfrm rot="5400000">
                  <a:off x="6107987" y="370332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BCFFB4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5" name="Group 21">
                <a:extLst>
                  <a:ext uri="{FF2B5EF4-FFF2-40B4-BE49-F238E27FC236}">
                    <a16:creationId xmlns:a16="http://schemas.microsoft.com/office/drawing/2014/main" xmlns="" id="{1F406306-D325-6D87-2FF1-38F151D6031C}"/>
                  </a:ext>
                </a:extLst>
              </p:cNvPr>
              <p:cNvGrpSpPr/>
              <p:nvPr/>
            </p:nvGrpSpPr>
            <p:grpSpPr>
              <a:xfrm>
                <a:off x="10387174" y="3012440"/>
                <a:ext cx="3059987" cy="457200"/>
                <a:chOff x="3276600" y="3474720"/>
                <a:chExt cx="3059987" cy="457200"/>
              </a:xfrm>
            </p:grpSpPr>
            <p:cxnSp>
              <p:nvCxnSpPr>
                <p:cNvPr id="39" name="Straight Connector 22">
                  <a:extLst>
                    <a:ext uri="{FF2B5EF4-FFF2-40B4-BE49-F238E27FC236}">
                      <a16:creationId xmlns:a16="http://schemas.microsoft.com/office/drawing/2014/main" xmlns="" id="{3286139E-585B-23C4-A40A-33094897ECCC}"/>
                    </a:ext>
                  </a:extLst>
                </p:cNvPr>
                <p:cNvCxnSpPr/>
                <p:nvPr/>
              </p:nvCxnSpPr>
              <p:spPr>
                <a:xfrm rot="5400000">
                  <a:off x="3048000" y="370332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BCFFB4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0" name="Straight Connector 23">
                  <a:extLst>
                    <a:ext uri="{FF2B5EF4-FFF2-40B4-BE49-F238E27FC236}">
                      <a16:creationId xmlns:a16="http://schemas.microsoft.com/office/drawing/2014/main" xmlns="" id="{D4ED4954-B796-E625-51F8-96B6F3FB8F4E}"/>
                    </a:ext>
                  </a:extLst>
                </p:cNvPr>
                <p:cNvCxnSpPr/>
                <p:nvPr/>
              </p:nvCxnSpPr>
              <p:spPr>
                <a:xfrm rot="5400000">
                  <a:off x="6107987" y="370332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BCFFB4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6" name="Group 24">
                <a:extLst>
                  <a:ext uri="{FF2B5EF4-FFF2-40B4-BE49-F238E27FC236}">
                    <a16:creationId xmlns:a16="http://schemas.microsoft.com/office/drawing/2014/main" xmlns="" id="{CBBB6FBB-A5A5-D474-19B3-B49A9D788E70}"/>
                  </a:ext>
                </a:extLst>
              </p:cNvPr>
              <p:cNvGrpSpPr/>
              <p:nvPr/>
            </p:nvGrpSpPr>
            <p:grpSpPr>
              <a:xfrm>
                <a:off x="13447161" y="3012440"/>
                <a:ext cx="3059987" cy="457200"/>
                <a:chOff x="3276600" y="3474720"/>
                <a:chExt cx="3059987" cy="457200"/>
              </a:xfrm>
            </p:grpSpPr>
            <p:cxnSp>
              <p:nvCxnSpPr>
                <p:cNvPr id="37" name="Straight Connector 25">
                  <a:extLst>
                    <a:ext uri="{FF2B5EF4-FFF2-40B4-BE49-F238E27FC236}">
                      <a16:creationId xmlns:a16="http://schemas.microsoft.com/office/drawing/2014/main" xmlns="" id="{F365169D-FDF9-B416-B24C-4026E660E251}"/>
                    </a:ext>
                  </a:extLst>
                </p:cNvPr>
                <p:cNvCxnSpPr/>
                <p:nvPr/>
              </p:nvCxnSpPr>
              <p:spPr>
                <a:xfrm rot="5400000">
                  <a:off x="3048000" y="370332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BCFFB4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" name="Straight Connector 26">
                  <a:extLst>
                    <a:ext uri="{FF2B5EF4-FFF2-40B4-BE49-F238E27FC236}">
                      <a16:creationId xmlns:a16="http://schemas.microsoft.com/office/drawing/2014/main" xmlns="" id="{909382B9-F548-D3D5-4710-4312F8A8C1B3}"/>
                    </a:ext>
                  </a:extLst>
                </p:cNvPr>
                <p:cNvCxnSpPr/>
                <p:nvPr/>
              </p:nvCxnSpPr>
              <p:spPr>
                <a:xfrm rot="5400000">
                  <a:off x="6107987" y="370332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BCFFB4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47" name="Rectangle 38">
            <a:extLst>
              <a:ext uri="{FF2B5EF4-FFF2-40B4-BE49-F238E27FC236}">
                <a16:creationId xmlns:a16="http://schemas.microsoft.com/office/drawing/2014/main" xmlns="" id="{29B3DACC-AC7B-D44A-A17B-2ACD20FCD69F}"/>
              </a:ext>
            </a:extLst>
          </p:cNvPr>
          <p:cNvSpPr/>
          <p:nvPr/>
        </p:nvSpPr>
        <p:spPr>
          <a:xfrm>
            <a:off x="6003661" y="4985283"/>
            <a:ext cx="2129757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>
                <a:solidFill>
                  <a:srgbClr val="C00000"/>
                </a:solidFill>
                <a:cs typeface="Arial"/>
                <a:sym typeface="Arial"/>
              </a:rPr>
              <a:t>40 000 000</a:t>
            </a:r>
          </a:p>
        </p:txBody>
      </p:sp>
      <p:sp>
        <p:nvSpPr>
          <p:cNvPr id="48" name="Rectangle 35">
            <a:extLst>
              <a:ext uri="{FF2B5EF4-FFF2-40B4-BE49-F238E27FC236}">
                <a16:creationId xmlns:a16="http://schemas.microsoft.com/office/drawing/2014/main" xmlns="" id="{61A2EFFB-493D-238C-BB61-B92CF6BE53E8}"/>
              </a:ext>
            </a:extLst>
          </p:cNvPr>
          <p:cNvSpPr/>
          <p:nvPr/>
        </p:nvSpPr>
        <p:spPr>
          <a:xfrm>
            <a:off x="2081368" y="4995295"/>
            <a:ext cx="1915161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>
                <a:solidFill>
                  <a:srgbClr val="C00000"/>
                </a:solidFill>
                <a:cs typeface="Arial"/>
                <a:sym typeface="Arial"/>
              </a:rPr>
              <a:t>20 000 000</a:t>
            </a:r>
          </a:p>
        </p:txBody>
      </p:sp>
      <p:sp>
        <p:nvSpPr>
          <p:cNvPr id="49" name="Rectangle 36">
            <a:extLst>
              <a:ext uri="{FF2B5EF4-FFF2-40B4-BE49-F238E27FC236}">
                <a16:creationId xmlns:a16="http://schemas.microsoft.com/office/drawing/2014/main" xmlns="" id="{83560EE9-B16A-8D27-F357-458530E036F5}"/>
              </a:ext>
            </a:extLst>
          </p:cNvPr>
          <p:cNvSpPr/>
          <p:nvPr/>
        </p:nvSpPr>
        <p:spPr>
          <a:xfrm>
            <a:off x="4453837" y="1026546"/>
            <a:ext cx="5162422" cy="822132"/>
          </a:xfrm>
          <a:prstGeom prst="rect">
            <a:avLst/>
          </a:prstGeom>
          <a:solidFill>
            <a:srgbClr val="291F2F">
              <a:lumMod val="25000"/>
              <a:lumOff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291F2F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Bài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91F2F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291F2F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tập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91F2F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 </a:t>
            </a:r>
            <a:r>
              <a:rPr lang="en-US" sz="4000" b="1" kern="0" dirty="0" smtClean="0">
                <a:solidFill>
                  <a:srgbClr val="291F2F"/>
                </a:solidFill>
                <a:sym typeface="Arial"/>
              </a:rPr>
              <a:t>2.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291F2F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91F2F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Số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91F2F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 ?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291F2F"/>
              </a:solidFill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:a16="http://schemas.microsoft.com/office/drawing/2014/main" xmlns="" id="{D3613F20-5F13-60D3-74F9-868A9AFE472C}"/>
              </a:ext>
            </a:extLst>
          </p:cNvPr>
          <p:cNvSpPr/>
          <p:nvPr/>
        </p:nvSpPr>
        <p:spPr>
          <a:xfrm>
            <a:off x="4241664" y="2990281"/>
            <a:ext cx="1735719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>
                <a:solidFill>
                  <a:srgbClr val="C00000"/>
                </a:solidFill>
                <a:cs typeface="Arial"/>
                <a:sym typeface="Arial"/>
              </a:rPr>
              <a:t>3 000 000</a:t>
            </a:r>
          </a:p>
        </p:txBody>
      </p:sp>
      <p:sp>
        <p:nvSpPr>
          <p:cNvPr id="51" name="Rectangle 32">
            <a:extLst>
              <a:ext uri="{FF2B5EF4-FFF2-40B4-BE49-F238E27FC236}">
                <a16:creationId xmlns:a16="http://schemas.microsoft.com/office/drawing/2014/main" xmlns="" id="{55F0B17C-9D9D-E36A-3204-7CA6EC782449}"/>
              </a:ext>
            </a:extLst>
          </p:cNvPr>
          <p:cNvSpPr/>
          <p:nvPr/>
        </p:nvSpPr>
        <p:spPr>
          <a:xfrm>
            <a:off x="8306427" y="2981431"/>
            <a:ext cx="1566355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>
                <a:solidFill>
                  <a:srgbClr val="C00000"/>
                </a:solidFill>
                <a:cs typeface="Arial"/>
                <a:sym typeface="Arial"/>
              </a:rPr>
              <a:t>5 000 000</a:t>
            </a:r>
          </a:p>
        </p:txBody>
      </p:sp>
      <p:sp>
        <p:nvSpPr>
          <p:cNvPr id="52" name="Rectangle 33">
            <a:extLst>
              <a:ext uri="{FF2B5EF4-FFF2-40B4-BE49-F238E27FC236}">
                <a16:creationId xmlns:a16="http://schemas.microsoft.com/office/drawing/2014/main" xmlns="" id="{C2A7B908-454A-5622-B46E-4E96AFECD1C2}"/>
              </a:ext>
            </a:extLst>
          </p:cNvPr>
          <p:cNvSpPr/>
          <p:nvPr/>
        </p:nvSpPr>
        <p:spPr>
          <a:xfrm>
            <a:off x="10242689" y="3001629"/>
            <a:ext cx="1964996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>
                <a:solidFill>
                  <a:srgbClr val="C00000"/>
                </a:solidFill>
                <a:cs typeface="Arial"/>
                <a:sym typeface="Arial"/>
              </a:rPr>
              <a:t>6 000 000</a:t>
            </a:r>
          </a:p>
        </p:txBody>
      </p:sp>
      <p:sp>
        <p:nvSpPr>
          <p:cNvPr id="53" name="Rectangle 39">
            <a:extLst>
              <a:ext uri="{FF2B5EF4-FFF2-40B4-BE49-F238E27FC236}">
                <a16:creationId xmlns:a16="http://schemas.microsoft.com/office/drawing/2014/main" xmlns="" id="{AE684219-E966-89E9-D49C-C1E189D57305}"/>
              </a:ext>
            </a:extLst>
          </p:cNvPr>
          <p:cNvSpPr/>
          <p:nvPr/>
        </p:nvSpPr>
        <p:spPr>
          <a:xfrm>
            <a:off x="8175554" y="5002103"/>
            <a:ext cx="1964996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>
                <a:solidFill>
                  <a:srgbClr val="C00000"/>
                </a:solidFill>
                <a:cs typeface="Arial"/>
                <a:sym typeface="Arial"/>
              </a:rPr>
              <a:t>50 000 000</a:t>
            </a:r>
          </a:p>
        </p:txBody>
      </p:sp>
      <p:grpSp>
        <p:nvGrpSpPr>
          <p:cNvPr id="54" name="Google Shape;1576;p41">
            <a:extLst>
              <a:ext uri="{FF2B5EF4-FFF2-40B4-BE49-F238E27FC236}">
                <a16:creationId xmlns:a16="http://schemas.microsoft.com/office/drawing/2014/main" xmlns="" id="{AE95B331-2BCC-6965-1B38-48A79B4C3A29}"/>
              </a:ext>
            </a:extLst>
          </p:cNvPr>
          <p:cNvGrpSpPr/>
          <p:nvPr/>
        </p:nvGrpSpPr>
        <p:grpSpPr>
          <a:xfrm>
            <a:off x="10628295" y="1269874"/>
            <a:ext cx="942923" cy="977504"/>
            <a:chOff x="6267208" y="1606018"/>
            <a:chExt cx="790078" cy="793726"/>
          </a:xfrm>
        </p:grpSpPr>
        <p:sp>
          <p:nvSpPr>
            <p:cNvPr id="55" name="Google Shape;1577;p41">
              <a:extLst>
                <a:ext uri="{FF2B5EF4-FFF2-40B4-BE49-F238E27FC236}">
                  <a16:creationId xmlns:a16="http://schemas.microsoft.com/office/drawing/2014/main" xmlns="" id="{8C6BC38D-438A-1325-2995-FDE8B5DD6AA4}"/>
                </a:ext>
              </a:extLst>
            </p:cNvPr>
            <p:cNvSpPr/>
            <p:nvPr/>
          </p:nvSpPr>
          <p:spPr>
            <a:xfrm>
              <a:off x="6267208" y="1606018"/>
              <a:ext cx="790078" cy="793726"/>
            </a:xfrm>
            <a:custGeom>
              <a:avLst/>
              <a:gdLst/>
              <a:ahLst/>
              <a:cxnLst/>
              <a:rect l="l" t="t" r="r" b="b"/>
              <a:pathLst>
                <a:path w="12344" h="12401" extrusionOk="0">
                  <a:moveTo>
                    <a:pt x="10177" y="2871"/>
                  </a:moveTo>
                  <a:cubicBezTo>
                    <a:pt x="10168" y="2871"/>
                    <a:pt x="10168" y="2871"/>
                    <a:pt x="10168" y="2881"/>
                  </a:cubicBezTo>
                  <a:cubicBezTo>
                    <a:pt x="10168" y="2881"/>
                    <a:pt x="10168" y="2871"/>
                    <a:pt x="10168" y="2871"/>
                  </a:cubicBezTo>
                  <a:close/>
                  <a:moveTo>
                    <a:pt x="3825" y="1"/>
                  </a:moveTo>
                  <a:cubicBezTo>
                    <a:pt x="3760" y="1"/>
                    <a:pt x="3695" y="1"/>
                    <a:pt x="3630" y="10"/>
                  </a:cubicBezTo>
                  <a:cubicBezTo>
                    <a:pt x="3556" y="10"/>
                    <a:pt x="3491" y="19"/>
                    <a:pt x="3426" y="28"/>
                  </a:cubicBezTo>
                  <a:cubicBezTo>
                    <a:pt x="3380" y="28"/>
                    <a:pt x="3334" y="28"/>
                    <a:pt x="3297" y="47"/>
                  </a:cubicBezTo>
                  <a:cubicBezTo>
                    <a:pt x="3269" y="47"/>
                    <a:pt x="3250" y="47"/>
                    <a:pt x="3223" y="65"/>
                  </a:cubicBezTo>
                  <a:cubicBezTo>
                    <a:pt x="3176" y="75"/>
                    <a:pt x="3121" y="84"/>
                    <a:pt x="3074" y="103"/>
                  </a:cubicBezTo>
                  <a:cubicBezTo>
                    <a:pt x="3010" y="130"/>
                    <a:pt x="2936" y="167"/>
                    <a:pt x="2880" y="223"/>
                  </a:cubicBezTo>
                  <a:cubicBezTo>
                    <a:pt x="2861" y="232"/>
                    <a:pt x="2843" y="251"/>
                    <a:pt x="2824" y="278"/>
                  </a:cubicBezTo>
                  <a:cubicBezTo>
                    <a:pt x="2750" y="362"/>
                    <a:pt x="2723" y="464"/>
                    <a:pt x="2713" y="566"/>
                  </a:cubicBezTo>
                  <a:cubicBezTo>
                    <a:pt x="2695" y="658"/>
                    <a:pt x="2704" y="741"/>
                    <a:pt x="2713" y="825"/>
                  </a:cubicBezTo>
                  <a:cubicBezTo>
                    <a:pt x="2713" y="862"/>
                    <a:pt x="2713" y="908"/>
                    <a:pt x="2732" y="945"/>
                  </a:cubicBezTo>
                  <a:cubicBezTo>
                    <a:pt x="2732" y="964"/>
                    <a:pt x="2732" y="973"/>
                    <a:pt x="2741" y="992"/>
                  </a:cubicBezTo>
                  <a:cubicBezTo>
                    <a:pt x="2806" y="1279"/>
                    <a:pt x="2917" y="1538"/>
                    <a:pt x="3093" y="1769"/>
                  </a:cubicBezTo>
                  <a:cubicBezTo>
                    <a:pt x="3102" y="1788"/>
                    <a:pt x="3121" y="1806"/>
                    <a:pt x="3130" y="1825"/>
                  </a:cubicBezTo>
                  <a:cubicBezTo>
                    <a:pt x="3010" y="1862"/>
                    <a:pt x="2889" y="1908"/>
                    <a:pt x="2778" y="1964"/>
                  </a:cubicBezTo>
                  <a:cubicBezTo>
                    <a:pt x="2139" y="2269"/>
                    <a:pt x="1593" y="2695"/>
                    <a:pt x="1148" y="3242"/>
                  </a:cubicBezTo>
                  <a:cubicBezTo>
                    <a:pt x="722" y="3760"/>
                    <a:pt x="417" y="4353"/>
                    <a:pt x="213" y="4992"/>
                  </a:cubicBezTo>
                  <a:cubicBezTo>
                    <a:pt x="130" y="5270"/>
                    <a:pt x="74" y="5548"/>
                    <a:pt x="37" y="5835"/>
                  </a:cubicBezTo>
                  <a:cubicBezTo>
                    <a:pt x="19" y="6001"/>
                    <a:pt x="9" y="6168"/>
                    <a:pt x="9" y="6325"/>
                  </a:cubicBezTo>
                  <a:cubicBezTo>
                    <a:pt x="0" y="6427"/>
                    <a:pt x="9" y="6520"/>
                    <a:pt x="19" y="6622"/>
                  </a:cubicBezTo>
                  <a:cubicBezTo>
                    <a:pt x="19" y="6751"/>
                    <a:pt x="37" y="6881"/>
                    <a:pt x="56" y="7020"/>
                  </a:cubicBezTo>
                  <a:cubicBezTo>
                    <a:pt x="102" y="7326"/>
                    <a:pt x="176" y="7631"/>
                    <a:pt x="278" y="7927"/>
                  </a:cubicBezTo>
                  <a:cubicBezTo>
                    <a:pt x="426" y="8326"/>
                    <a:pt x="620" y="8705"/>
                    <a:pt x="843" y="9066"/>
                  </a:cubicBezTo>
                  <a:cubicBezTo>
                    <a:pt x="852" y="9076"/>
                    <a:pt x="861" y="9076"/>
                    <a:pt x="861" y="9085"/>
                  </a:cubicBezTo>
                  <a:cubicBezTo>
                    <a:pt x="880" y="9103"/>
                    <a:pt x="889" y="9131"/>
                    <a:pt x="898" y="9150"/>
                  </a:cubicBezTo>
                  <a:cubicBezTo>
                    <a:pt x="1139" y="9520"/>
                    <a:pt x="1417" y="9872"/>
                    <a:pt x="1713" y="10196"/>
                  </a:cubicBezTo>
                  <a:cubicBezTo>
                    <a:pt x="1732" y="10215"/>
                    <a:pt x="1750" y="10224"/>
                    <a:pt x="1769" y="10242"/>
                  </a:cubicBezTo>
                  <a:cubicBezTo>
                    <a:pt x="1778" y="10252"/>
                    <a:pt x="1797" y="10270"/>
                    <a:pt x="1806" y="10289"/>
                  </a:cubicBezTo>
                  <a:cubicBezTo>
                    <a:pt x="2232" y="10733"/>
                    <a:pt x="2695" y="11131"/>
                    <a:pt x="3195" y="11493"/>
                  </a:cubicBezTo>
                  <a:cubicBezTo>
                    <a:pt x="3463" y="11687"/>
                    <a:pt x="3741" y="11863"/>
                    <a:pt x="4037" y="12020"/>
                  </a:cubicBezTo>
                  <a:cubicBezTo>
                    <a:pt x="4530" y="12271"/>
                    <a:pt x="5048" y="12401"/>
                    <a:pt x="5601" y="12401"/>
                  </a:cubicBezTo>
                  <a:cubicBezTo>
                    <a:pt x="5620" y="12401"/>
                    <a:pt x="5639" y="12400"/>
                    <a:pt x="5658" y="12400"/>
                  </a:cubicBezTo>
                  <a:cubicBezTo>
                    <a:pt x="5862" y="12400"/>
                    <a:pt x="6065" y="12391"/>
                    <a:pt x="6269" y="12363"/>
                  </a:cubicBezTo>
                  <a:cubicBezTo>
                    <a:pt x="6482" y="12326"/>
                    <a:pt x="6686" y="12289"/>
                    <a:pt x="6890" y="12243"/>
                  </a:cubicBezTo>
                  <a:cubicBezTo>
                    <a:pt x="7362" y="12132"/>
                    <a:pt x="7816" y="11974"/>
                    <a:pt x="8251" y="11770"/>
                  </a:cubicBezTo>
                  <a:cubicBezTo>
                    <a:pt x="9307" y="11289"/>
                    <a:pt x="10223" y="10631"/>
                    <a:pt x="10983" y="9761"/>
                  </a:cubicBezTo>
                  <a:cubicBezTo>
                    <a:pt x="11316" y="9381"/>
                    <a:pt x="11603" y="8965"/>
                    <a:pt x="11825" y="8511"/>
                  </a:cubicBezTo>
                  <a:cubicBezTo>
                    <a:pt x="12085" y="7992"/>
                    <a:pt x="12251" y="7437"/>
                    <a:pt x="12316" y="6863"/>
                  </a:cubicBezTo>
                  <a:cubicBezTo>
                    <a:pt x="12335" y="6622"/>
                    <a:pt x="12344" y="6381"/>
                    <a:pt x="12325" y="6149"/>
                  </a:cubicBezTo>
                  <a:cubicBezTo>
                    <a:pt x="12316" y="5936"/>
                    <a:pt x="12279" y="5724"/>
                    <a:pt x="12224" y="5520"/>
                  </a:cubicBezTo>
                  <a:cubicBezTo>
                    <a:pt x="12038" y="4844"/>
                    <a:pt x="11714" y="4242"/>
                    <a:pt x="11233" y="3723"/>
                  </a:cubicBezTo>
                  <a:cubicBezTo>
                    <a:pt x="11131" y="3603"/>
                    <a:pt x="11020" y="3501"/>
                    <a:pt x="10899" y="3399"/>
                  </a:cubicBezTo>
                  <a:cubicBezTo>
                    <a:pt x="10946" y="3371"/>
                    <a:pt x="11001" y="3362"/>
                    <a:pt x="11038" y="3325"/>
                  </a:cubicBezTo>
                  <a:cubicBezTo>
                    <a:pt x="11057" y="3325"/>
                    <a:pt x="11066" y="3325"/>
                    <a:pt x="11075" y="3307"/>
                  </a:cubicBezTo>
                  <a:lnTo>
                    <a:pt x="11085" y="3307"/>
                  </a:lnTo>
                  <a:cubicBezTo>
                    <a:pt x="11353" y="3177"/>
                    <a:pt x="11603" y="3010"/>
                    <a:pt x="11807" y="2797"/>
                  </a:cubicBezTo>
                  <a:cubicBezTo>
                    <a:pt x="11844" y="2760"/>
                    <a:pt x="11872" y="2732"/>
                    <a:pt x="11899" y="2686"/>
                  </a:cubicBezTo>
                  <a:cubicBezTo>
                    <a:pt x="11909" y="2686"/>
                    <a:pt x="11918" y="2677"/>
                    <a:pt x="11918" y="2668"/>
                  </a:cubicBezTo>
                  <a:cubicBezTo>
                    <a:pt x="11955" y="2621"/>
                    <a:pt x="11983" y="2575"/>
                    <a:pt x="12011" y="2529"/>
                  </a:cubicBezTo>
                  <a:cubicBezTo>
                    <a:pt x="12038" y="2482"/>
                    <a:pt x="12066" y="2436"/>
                    <a:pt x="12075" y="2381"/>
                  </a:cubicBezTo>
                  <a:cubicBezTo>
                    <a:pt x="12094" y="2316"/>
                    <a:pt x="12103" y="2260"/>
                    <a:pt x="12075" y="2195"/>
                  </a:cubicBezTo>
                  <a:cubicBezTo>
                    <a:pt x="12075" y="2177"/>
                    <a:pt x="12066" y="2158"/>
                    <a:pt x="12057" y="2140"/>
                  </a:cubicBezTo>
                  <a:cubicBezTo>
                    <a:pt x="12038" y="2103"/>
                    <a:pt x="12011" y="2075"/>
                    <a:pt x="11983" y="2047"/>
                  </a:cubicBezTo>
                  <a:cubicBezTo>
                    <a:pt x="11909" y="1973"/>
                    <a:pt x="11835" y="1918"/>
                    <a:pt x="11742" y="1862"/>
                  </a:cubicBezTo>
                  <a:cubicBezTo>
                    <a:pt x="11723" y="1843"/>
                    <a:pt x="11705" y="1834"/>
                    <a:pt x="11677" y="1825"/>
                  </a:cubicBezTo>
                  <a:cubicBezTo>
                    <a:pt x="11631" y="1788"/>
                    <a:pt x="11575" y="1760"/>
                    <a:pt x="11520" y="1732"/>
                  </a:cubicBezTo>
                  <a:cubicBezTo>
                    <a:pt x="11510" y="1714"/>
                    <a:pt x="11492" y="1705"/>
                    <a:pt x="11473" y="1695"/>
                  </a:cubicBezTo>
                  <a:cubicBezTo>
                    <a:pt x="11242" y="1566"/>
                    <a:pt x="11020" y="1455"/>
                    <a:pt x="10779" y="1353"/>
                  </a:cubicBezTo>
                  <a:cubicBezTo>
                    <a:pt x="10742" y="1343"/>
                    <a:pt x="10714" y="1325"/>
                    <a:pt x="10677" y="1316"/>
                  </a:cubicBezTo>
                  <a:cubicBezTo>
                    <a:pt x="10668" y="1316"/>
                    <a:pt x="10659" y="1306"/>
                    <a:pt x="10649" y="1297"/>
                  </a:cubicBezTo>
                  <a:cubicBezTo>
                    <a:pt x="10557" y="1269"/>
                    <a:pt x="10473" y="1242"/>
                    <a:pt x="10381" y="1214"/>
                  </a:cubicBezTo>
                  <a:cubicBezTo>
                    <a:pt x="10205" y="1149"/>
                    <a:pt x="10020" y="1103"/>
                    <a:pt x="9825" y="1075"/>
                  </a:cubicBezTo>
                  <a:cubicBezTo>
                    <a:pt x="9742" y="1066"/>
                    <a:pt x="9658" y="1056"/>
                    <a:pt x="9575" y="1047"/>
                  </a:cubicBezTo>
                  <a:cubicBezTo>
                    <a:pt x="9510" y="1038"/>
                    <a:pt x="9436" y="1038"/>
                    <a:pt x="9371" y="1038"/>
                  </a:cubicBezTo>
                  <a:cubicBezTo>
                    <a:pt x="9297" y="1038"/>
                    <a:pt x="9232" y="1038"/>
                    <a:pt x="9168" y="1047"/>
                  </a:cubicBezTo>
                  <a:lnTo>
                    <a:pt x="9149" y="1047"/>
                  </a:lnTo>
                  <a:cubicBezTo>
                    <a:pt x="9001" y="1056"/>
                    <a:pt x="8853" y="1075"/>
                    <a:pt x="8705" y="1112"/>
                  </a:cubicBezTo>
                  <a:cubicBezTo>
                    <a:pt x="8353" y="1186"/>
                    <a:pt x="8029" y="1334"/>
                    <a:pt x="7751" y="1556"/>
                  </a:cubicBezTo>
                  <a:cubicBezTo>
                    <a:pt x="7742" y="1566"/>
                    <a:pt x="7732" y="1566"/>
                    <a:pt x="7732" y="1575"/>
                  </a:cubicBezTo>
                  <a:cubicBezTo>
                    <a:pt x="7732" y="1566"/>
                    <a:pt x="7732" y="1556"/>
                    <a:pt x="7732" y="1547"/>
                  </a:cubicBezTo>
                  <a:cubicBezTo>
                    <a:pt x="7742" y="1519"/>
                    <a:pt x="7751" y="1501"/>
                    <a:pt x="7751" y="1482"/>
                  </a:cubicBezTo>
                  <a:cubicBezTo>
                    <a:pt x="7788" y="1408"/>
                    <a:pt x="7806" y="1325"/>
                    <a:pt x="7806" y="1242"/>
                  </a:cubicBezTo>
                  <a:cubicBezTo>
                    <a:pt x="7816" y="1075"/>
                    <a:pt x="7760" y="936"/>
                    <a:pt x="7612" y="843"/>
                  </a:cubicBezTo>
                  <a:cubicBezTo>
                    <a:pt x="7584" y="825"/>
                    <a:pt x="7556" y="816"/>
                    <a:pt x="7529" y="797"/>
                  </a:cubicBezTo>
                  <a:cubicBezTo>
                    <a:pt x="7427" y="751"/>
                    <a:pt x="7316" y="741"/>
                    <a:pt x="7204" y="741"/>
                  </a:cubicBezTo>
                  <a:cubicBezTo>
                    <a:pt x="7158" y="751"/>
                    <a:pt x="7112" y="741"/>
                    <a:pt x="7075" y="760"/>
                  </a:cubicBezTo>
                  <a:cubicBezTo>
                    <a:pt x="7029" y="760"/>
                    <a:pt x="6992" y="779"/>
                    <a:pt x="6964" y="797"/>
                  </a:cubicBezTo>
                  <a:cubicBezTo>
                    <a:pt x="6760" y="880"/>
                    <a:pt x="6640" y="1029"/>
                    <a:pt x="6584" y="1232"/>
                  </a:cubicBezTo>
                  <a:cubicBezTo>
                    <a:pt x="6575" y="1269"/>
                    <a:pt x="6566" y="1306"/>
                    <a:pt x="6556" y="1343"/>
                  </a:cubicBezTo>
                  <a:cubicBezTo>
                    <a:pt x="6538" y="1334"/>
                    <a:pt x="6528" y="1316"/>
                    <a:pt x="6519" y="1297"/>
                  </a:cubicBezTo>
                  <a:cubicBezTo>
                    <a:pt x="6436" y="1177"/>
                    <a:pt x="6353" y="1056"/>
                    <a:pt x="6251" y="945"/>
                  </a:cubicBezTo>
                  <a:cubicBezTo>
                    <a:pt x="6241" y="936"/>
                    <a:pt x="6232" y="917"/>
                    <a:pt x="6204" y="908"/>
                  </a:cubicBezTo>
                  <a:cubicBezTo>
                    <a:pt x="6149" y="825"/>
                    <a:pt x="6075" y="760"/>
                    <a:pt x="5991" y="695"/>
                  </a:cubicBezTo>
                  <a:lnTo>
                    <a:pt x="5991" y="686"/>
                  </a:lnTo>
                  <a:cubicBezTo>
                    <a:pt x="5982" y="686"/>
                    <a:pt x="5982" y="686"/>
                    <a:pt x="5982" y="677"/>
                  </a:cubicBezTo>
                  <a:lnTo>
                    <a:pt x="5973" y="677"/>
                  </a:lnTo>
                  <a:cubicBezTo>
                    <a:pt x="5973" y="667"/>
                    <a:pt x="5964" y="667"/>
                    <a:pt x="5964" y="667"/>
                  </a:cubicBezTo>
                  <a:cubicBezTo>
                    <a:pt x="5954" y="658"/>
                    <a:pt x="5954" y="658"/>
                    <a:pt x="5945" y="649"/>
                  </a:cubicBezTo>
                  <a:cubicBezTo>
                    <a:pt x="5778" y="519"/>
                    <a:pt x="5602" y="408"/>
                    <a:pt x="5408" y="316"/>
                  </a:cubicBezTo>
                  <a:cubicBezTo>
                    <a:pt x="5195" y="214"/>
                    <a:pt x="4973" y="140"/>
                    <a:pt x="4741" y="93"/>
                  </a:cubicBezTo>
                  <a:cubicBezTo>
                    <a:pt x="4658" y="75"/>
                    <a:pt x="4575" y="56"/>
                    <a:pt x="4491" y="47"/>
                  </a:cubicBezTo>
                  <a:cubicBezTo>
                    <a:pt x="4454" y="38"/>
                    <a:pt x="4408" y="38"/>
                    <a:pt x="4371" y="28"/>
                  </a:cubicBezTo>
                  <a:cubicBezTo>
                    <a:pt x="4366" y="24"/>
                    <a:pt x="4359" y="24"/>
                    <a:pt x="4352" y="24"/>
                  </a:cubicBezTo>
                  <a:cubicBezTo>
                    <a:pt x="4345" y="24"/>
                    <a:pt x="4338" y="24"/>
                    <a:pt x="4334" y="19"/>
                  </a:cubicBezTo>
                  <a:lnTo>
                    <a:pt x="4223" y="19"/>
                  </a:lnTo>
                  <a:cubicBezTo>
                    <a:pt x="4093" y="1"/>
                    <a:pt x="3954" y="1"/>
                    <a:pt x="3825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291F2F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grpSp>
          <p:nvGrpSpPr>
            <p:cNvPr id="56" name="Google Shape;1578;p41">
              <a:extLst>
                <a:ext uri="{FF2B5EF4-FFF2-40B4-BE49-F238E27FC236}">
                  <a16:creationId xmlns:a16="http://schemas.microsoft.com/office/drawing/2014/main" xmlns="" id="{B357C7DF-FBC4-3DD5-661C-7DCD9E471667}"/>
                </a:ext>
              </a:extLst>
            </p:cNvPr>
            <p:cNvGrpSpPr/>
            <p:nvPr/>
          </p:nvGrpSpPr>
          <p:grpSpPr>
            <a:xfrm>
              <a:off x="6267208" y="1606050"/>
              <a:ext cx="790078" cy="793664"/>
              <a:chOff x="5841600" y="1434650"/>
              <a:chExt cx="790078" cy="793664"/>
            </a:xfrm>
          </p:grpSpPr>
          <p:sp>
            <p:nvSpPr>
              <p:cNvPr id="57" name="Google Shape;1579;p41">
                <a:extLst>
                  <a:ext uri="{FF2B5EF4-FFF2-40B4-BE49-F238E27FC236}">
                    <a16:creationId xmlns:a16="http://schemas.microsoft.com/office/drawing/2014/main" xmlns="" id="{49A41494-7489-7827-CFF6-1209C02BE0D7}"/>
                  </a:ext>
                </a:extLst>
              </p:cNvPr>
              <p:cNvSpPr/>
              <p:nvPr/>
            </p:nvSpPr>
            <p:spPr>
              <a:xfrm>
                <a:off x="5841600" y="1535843"/>
                <a:ext cx="790078" cy="692470"/>
              </a:xfrm>
              <a:custGeom>
                <a:avLst/>
                <a:gdLst/>
                <a:ahLst/>
                <a:cxnLst/>
                <a:rect l="l" t="t" r="r" b="b"/>
                <a:pathLst>
                  <a:path w="12344" h="10819" extrusionOk="0">
                    <a:moveTo>
                      <a:pt x="10223" y="2725"/>
                    </a:moveTo>
                    <a:cubicBezTo>
                      <a:pt x="10307" y="2725"/>
                      <a:pt x="10381" y="2753"/>
                      <a:pt x="10464" y="2762"/>
                    </a:cubicBezTo>
                    <a:cubicBezTo>
                      <a:pt x="10473" y="2781"/>
                      <a:pt x="10483" y="2781"/>
                      <a:pt x="10492" y="2790"/>
                    </a:cubicBezTo>
                    <a:cubicBezTo>
                      <a:pt x="10686" y="2873"/>
                      <a:pt x="10835" y="3012"/>
                      <a:pt x="10955" y="3179"/>
                    </a:cubicBezTo>
                    <a:cubicBezTo>
                      <a:pt x="11159" y="3448"/>
                      <a:pt x="11298" y="3744"/>
                      <a:pt x="11279" y="4096"/>
                    </a:cubicBezTo>
                    <a:cubicBezTo>
                      <a:pt x="11270" y="4280"/>
                      <a:pt x="11153" y="4515"/>
                      <a:pt x="10904" y="4515"/>
                    </a:cubicBezTo>
                    <a:cubicBezTo>
                      <a:pt x="10891" y="4515"/>
                      <a:pt x="10877" y="4514"/>
                      <a:pt x="10862" y="4513"/>
                    </a:cubicBezTo>
                    <a:cubicBezTo>
                      <a:pt x="10825" y="4513"/>
                      <a:pt x="10788" y="4501"/>
                      <a:pt x="10751" y="4501"/>
                    </a:cubicBezTo>
                    <a:cubicBezTo>
                      <a:pt x="10742" y="4501"/>
                      <a:pt x="10733" y="4501"/>
                      <a:pt x="10723" y="4503"/>
                    </a:cubicBezTo>
                    <a:cubicBezTo>
                      <a:pt x="10677" y="4457"/>
                      <a:pt x="10612" y="4448"/>
                      <a:pt x="10557" y="4420"/>
                    </a:cubicBezTo>
                    <a:cubicBezTo>
                      <a:pt x="10177" y="4170"/>
                      <a:pt x="9946" y="3827"/>
                      <a:pt x="9862" y="3383"/>
                    </a:cubicBezTo>
                    <a:cubicBezTo>
                      <a:pt x="9825" y="3225"/>
                      <a:pt x="9825" y="3068"/>
                      <a:pt x="9909" y="2920"/>
                    </a:cubicBezTo>
                    <a:cubicBezTo>
                      <a:pt x="9973" y="2799"/>
                      <a:pt x="10075" y="2735"/>
                      <a:pt x="10223" y="2725"/>
                    </a:cubicBezTo>
                    <a:close/>
                    <a:moveTo>
                      <a:pt x="11301" y="4631"/>
                    </a:moveTo>
                    <a:cubicBezTo>
                      <a:pt x="11333" y="4631"/>
                      <a:pt x="11367" y="4641"/>
                      <a:pt x="11399" y="4661"/>
                    </a:cubicBezTo>
                    <a:cubicBezTo>
                      <a:pt x="11418" y="4670"/>
                      <a:pt x="11446" y="4688"/>
                      <a:pt x="11464" y="4698"/>
                    </a:cubicBezTo>
                    <a:cubicBezTo>
                      <a:pt x="11464" y="4716"/>
                      <a:pt x="11474" y="4735"/>
                      <a:pt x="11483" y="4744"/>
                    </a:cubicBezTo>
                    <a:cubicBezTo>
                      <a:pt x="11557" y="4827"/>
                      <a:pt x="11566" y="4920"/>
                      <a:pt x="11557" y="5031"/>
                    </a:cubicBezTo>
                    <a:cubicBezTo>
                      <a:pt x="11548" y="5124"/>
                      <a:pt x="11501" y="5179"/>
                      <a:pt x="11399" y="5189"/>
                    </a:cubicBezTo>
                    <a:cubicBezTo>
                      <a:pt x="11381" y="5189"/>
                      <a:pt x="11372" y="5189"/>
                      <a:pt x="11353" y="5198"/>
                    </a:cubicBezTo>
                    <a:cubicBezTo>
                      <a:pt x="11353" y="5207"/>
                      <a:pt x="11353" y="5207"/>
                      <a:pt x="11353" y="5207"/>
                    </a:cubicBezTo>
                    <a:cubicBezTo>
                      <a:pt x="11344" y="5198"/>
                      <a:pt x="11344" y="5189"/>
                      <a:pt x="11335" y="5189"/>
                    </a:cubicBezTo>
                    <a:cubicBezTo>
                      <a:pt x="11177" y="5105"/>
                      <a:pt x="11122" y="4966"/>
                      <a:pt x="11131" y="4800"/>
                    </a:cubicBezTo>
                    <a:cubicBezTo>
                      <a:pt x="11138" y="4698"/>
                      <a:pt x="11213" y="4631"/>
                      <a:pt x="11301" y="4631"/>
                    </a:cubicBezTo>
                    <a:close/>
                    <a:moveTo>
                      <a:pt x="8766" y="5852"/>
                    </a:moveTo>
                    <a:cubicBezTo>
                      <a:pt x="8914" y="5852"/>
                      <a:pt x="9067" y="5874"/>
                      <a:pt x="9223" y="5920"/>
                    </a:cubicBezTo>
                    <a:cubicBezTo>
                      <a:pt x="9557" y="6022"/>
                      <a:pt x="9825" y="6216"/>
                      <a:pt x="10020" y="6494"/>
                    </a:cubicBezTo>
                    <a:cubicBezTo>
                      <a:pt x="10036" y="6518"/>
                      <a:pt x="10045" y="6542"/>
                      <a:pt x="10071" y="6542"/>
                    </a:cubicBezTo>
                    <a:cubicBezTo>
                      <a:pt x="10075" y="6542"/>
                      <a:pt x="10080" y="6542"/>
                      <a:pt x="10085" y="6541"/>
                    </a:cubicBezTo>
                    <a:lnTo>
                      <a:pt x="10085" y="6550"/>
                    </a:lnTo>
                    <a:cubicBezTo>
                      <a:pt x="10066" y="6568"/>
                      <a:pt x="10085" y="6587"/>
                      <a:pt x="10094" y="6605"/>
                    </a:cubicBezTo>
                    <a:cubicBezTo>
                      <a:pt x="10297" y="6976"/>
                      <a:pt x="10344" y="7355"/>
                      <a:pt x="10233" y="7763"/>
                    </a:cubicBezTo>
                    <a:cubicBezTo>
                      <a:pt x="10233" y="7781"/>
                      <a:pt x="10223" y="7800"/>
                      <a:pt x="10233" y="7818"/>
                    </a:cubicBezTo>
                    <a:cubicBezTo>
                      <a:pt x="10214" y="7837"/>
                      <a:pt x="10205" y="7865"/>
                      <a:pt x="10196" y="7883"/>
                    </a:cubicBezTo>
                    <a:lnTo>
                      <a:pt x="10196" y="7892"/>
                    </a:lnTo>
                    <a:cubicBezTo>
                      <a:pt x="10066" y="8226"/>
                      <a:pt x="9834" y="8485"/>
                      <a:pt x="9529" y="8670"/>
                    </a:cubicBezTo>
                    <a:cubicBezTo>
                      <a:pt x="9418" y="8735"/>
                      <a:pt x="9307" y="8763"/>
                      <a:pt x="9196" y="8819"/>
                    </a:cubicBezTo>
                    <a:lnTo>
                      <a:pt x="9186" y="8819"/>
                    </a:lnTo>
                    <a:cubicBezTo>
                      <a:pt x="9181" y="8816"/>
                      <a:pt x="9175" y="8815"/>
                      <a:pt x="9168" y="8815"/>
                    </a:cubicBezTo>
                    <a:cubicBezTo>
                      <a:pt x="9152" y="8815"/>
                      <a:pt x="9135" y="8821"/>
                      <a:pt x="9121" y="8828"/>
                    </a:cubicBezTo>
                    <a:cubicBezTo>
                      <a:pt x="9010" y="8850"/>
                      <a:pt x="8901" y="8861"/>
                      <a:pt x="8793" y="8861"/>
                    </a:cubicBezTo>
                    <a:cubicBezTo>
                      <a:pt x="8587" y="8861"/>
                      <a:pt x="8387" y="8820"/>
                      <a:pt x="8186" y="8735"/>
                    </a:cubicBezTo>
                    <a:cubicBezTo>
                      <a:pt x="8164" y="8728"/>
                      <a:pt x="8141" y="8714"/>
                      <a:pt x="8114" y="8714"/>
                    </a:cubicBezTo>
                    <a:cubicBezTo>
                      <a:pt x="8107" y="8714"/>
                      <a:pt x="8101" y="8715"/>
                      <a:pt x="8094" y="8717"/>
                    </a:cubicBezTo>
                    <a:cubicBezTo>
                      <a:pt x="8094" y="8689"/>
                      <a:pt x="8066" y="8680"/>
                      <a:pt x="8047" y="8661"/>
                    </a:cubicBezTo>
                    <a:cubicBezTo>
                      <a:pt x="7899" y="8578"/>
                      <a:pt x="7769" y="8476"/>
                      <a:pt x="7658" y="8356"/>
                    </a:cubicBezTo>
                    <a:cubicBezTo>
                      <a:pt x="7371" y="8031"/>
                      <a:pt x="7251" y="7652"/>
                      <a:pt x="7288" y="7226"/>
                    </a:cubicBezTo>
                    <a:cubicBezTo>
                      <a:pt x="7325" y="6809"/>
                      <a:pt x="7510" y="6457"/>
                      <a:pt x="7834" y="6198"/>
                    </a:cubicBezTo>
                    <a:cubicBezTo>
                      <a:pt x="8123" y="5967"/>
                      <a:pt x="8433" y="5852"/>
                      <a:pt x="8766" y="5852"/>
                    </a:cubicBezTo>
                    <a:close/>
                    <a:moveTo>
                      <a:pt x="4542" y="0"/>
                    </a:moveTo>
                    <a:cubicBezTo>
                      <a:pt x="4503" y="0"/>
                      <a:pt x="4465" y="1"/>
                      <a:pt x="4427" y="3"/>
                    </a:cubicBezTo>
                    <a:cubicBezTo>
                      <a:pt x="4260" y="3"/>
                      <a:pt x="4084" y="12"/>
                      <a:pt x="3917" y="40"/>
                    </a:cubicBezTo>
                    <a:cubicBezTo>
                      <a:pt x="3815" y="49"/>
                      <a:pt x="3713" y="68"/>
                      <a:pt x="3612" y="95"/>
                    </a:cubicBezTo>
                    <a:cubicBezTo>
                      <a:pt x="3463" y="114"/>
                      <a:pt x="3325" y="160"/>
                      <a:pt x="3186" y="206"/>
                    </a:cubicBezTo>
                    <a:cubicBezTo>
                      <a:pt x="3158" y="206"/>
                      <a:pt x="3139" y="216"/>
                      <a:pt x="3130" y="244"/>
                    </a:cubicBezTo>
                    <a:cubicBezTo>
                      <a:pt x="3010" y="281"/>
                      <a:pt x="2889" y="327"/>
                      <a:pt x="2769" y="382"/>
                    </a:cubicBezTo>
                    <a:cubicBezTo>
                      <a:pt x="2130" y="688"/>
                      <a:pt x="1584" y="1114"/>
                      <a:pt x="1139" y="1660"/>
                    </a:cubicBezTo>
                    <a:cubicBezTo>
                      <a:pt x="722" y="2179"/>
                      <a:pt x="408" y="2762"/>
                      <a:pt x="213" y="3411"/>
                    </a:cubicBezTo>
                    <a:cubicBezTo>
                      <a:pt x="130" y="3688"/>
                      <a:pt x="74" y="3966"/>
                      <a:pt x="37" y="4253"/>
                    </a:cubicBezTo>
                    <a:cubicBezTo>
                      <a:pt x="19" y="4411"/>
                      <a:pt x="9" y="4577"/>
                      <a:pt x="0" y="4744"/>
                    </a:cubicBezTo>
                    <a:cubicBezTo>
                      <a:pt x="0" y="4846"/>
                      <a:pt x="9" y="4938"/>
                      <a:pt x="9" y="5040"/>
                    </a:cubicBezTo>
                    <a:cubicBezTo>
                      <a:pt x="19" y="5170"/>
                      <a:pt x="28" y="5300"/>
                      <a:pt x="46" y="5429"/>
                    </a:cubicBezTo>
                    <a:cubicBezTo>
                      <a:pt x="93" y="5744"/>
                      <a:pt x="176" y="6050"/>
                      <a:pt x="278" y="6346"/>
                    </a:cubicBezTo>
                    <a:cubicBezTo>
                      <a:pt x="426" y="6744"/>
                      <a:pt x="621" y="7124"/>
                      <a:pt x="843" y="7485"/>
                    </a:cubicBezTo>
                    <a:cubicBezTo>
                      <a:pt x="843" y="7485"/>
                      <a:pt x="852" y="7494"/>
                      <a:pt x="861" y="7504"/>
                    </a:cubicBezTo>
                    <a:cubicBezTo>
                      <a:pt x="871" y="7522"/>
                      <a:pt x="880" y="7541"/>
                      <a:pt x="898" y="7568"/>
                    </a:cubicBezTo>
                    <a:cubicBezTo>
                      <a:pt x="1139" y="7939"/>
                      <a:pt x="1417" y="8281"/>
                      <a:pt x="1713" y="8615"/>
                    </a:cubicBezTo>
                    <a:cubicBezTo>
                      <a:pt x="1732" y="8624"/>
                      <a:pt x="1741" y="8643"/>
                      <a:pt x="1760" y="8652"/>
                    </a:cubicBezTo>
                    <a:cubicBezTo>
                      <a:pt x="1778" y="8670"/>
                      <a:pt x="1787" y="8689"/>
                      <a:pt x="1806" y="8707"/>
                    </a:cubicBezTo>
                    <a:cubicBezTo>
                      <a:pt x="2232" y="9143"/>
                      <a:pt x="2686" y="9550"/>
                      <a:pt x="3186" y="9911"/>
                    </a:cubicBezTo>
                    <a:cubicBezTo>
                      <a:pt x="3463" y="10106"/>
                      <a:pt x="3741" y="10282"/>
                      <a:pt x="4038" y="10430"/>
                    </a:cubicBezTo>
                    <a:cubicBezTo>
                      <a:pt x="4547" y="10698"/>
                      <a:pt x="5084" y="10819"/>
                      <a:pt x="5649" y="10819"/>
                    </a:cubicBezTo>
                    <a:cubicBezTo>
                      <a:pt x="5862" y="10819"/>
                      <a:pt x="6066" y="10809"/>
                      <a:pt x="6269" y="10772"/>
                    </a:cubicBezTo>
                    <a:cubicBezTo>
                      <a:pt x="6473" y="10745"/>
                      <a:pt x="6677" y="10708"/>
                      <a:pt x="6880" y="10661"/>
                    </a:cubicBezTo>
                    <a:cubicBezTo>
                      <a:pt x="7353" y="10550"/>
                      <a:pt x="7816" y="10393"/>
                      <a:pt x="8251" y="10189"/>
                    </a:cubicBezTo>
                    <a:cubicBezTo>
                      <a:pt x="9297" y="9708"/>
                      <a:pt x="10214" y="9050"/>
                      <a:pt x="10983" y="8180"/>
                    </a:cubicBezTo>
                    <a:cubicBezTo>
                      <a:pt x="11316" y="7800"/>
                      <a:pt x="11603" y="7383"/>
                      <a:pt x="11825" y="6929"/>
                    </a:cubicBezTo>
                    <a:cubicBezTo>
                      <a:pt x="12085" y="6402"/>
                      <a:pt x="12251" y="5855"/>
                      <a:pt x="12307" y="5281"/>
                    </a:cubicBezTo>
                    <a:cubicBezTo>
                      <a:pt x="12335" y="5040"/>
                      <a:pt x="12344" y="4800"/>
                      <a:pt x="12325" y="4559"/>
                    </a:cubicBezTo>
                    <a:cubicBezTo>
                      <a:pt x="12307" y="4355"/>
                      <a:pt x="12279" y="4142"/>
                      <a:pt x="12224" y="3938"/>
                    </a:cubicBezTo>
                    <a:cubicBezTo>
                      <a:pt x="12038" y="3262"/>
                      <a:pt x="11705" y="2660"/>
                      <a:pt x="11224" y="2142"/>
                    </a:cubicBezTo>
                    <a:cubicBezTo>
                      <a:pt x="11122" y="2022"/>
                      <a:pt x="11011" y="1920"/>
                      <a:pt x="10899" y="1818"/>
                    </a:cubicBezTo>
                    <a:cubicBezTo>
                      <a:pt x="10872" y="1762"/>
                      <a:pt x="10825" y="1744"/>
                      <a:pt x="10788" y="1707"/>
                    </a:cubicBezTo>
                    <a:cubicBezTo>
                      <a:pt x="10612" y="1568"/>
                      <a:pt x="10427" y="1429"/>
                      <a:pt x="10233" y="1308"/>
                    </a:cubicBezTo>
                    <a:cubicBezTo>
                      <a:pt x="10219" y="1301"/>
                      <a:pt x="10199" y="1284"/>
                      <a:pt x="10179" y="1284"/>
                    </a:cubicBezTo>
                    <a:cubicBezTo>
                      <a:pt x="10172" y="1284"/>
                      <a:pt x="10165" y="1285"/>
                      <a:pt x="10159" y="1290"/>
                    </a:cubicBezTo>
                    <a:cubicBezTo>
                      <a:pt x="10159" y="1290"/>
                      <a:pt x="10159" y="1290"/>
                      <a:pt x="10159" y="1281"/>
                    </a:cubicBezTo>
                    <a:cubicBezTo>
                      <a:pt x="10149" y="1281"/>
                      <a:pt x="10149" y="1271"/>
                      <a:pt x="10140" y="1271"/>
                    </a:cubicBezTo>
                    <a:cubicBezTo>
                      <a:pt x="9834" y="1086"/>
                      <a:pt x="9520" y="938"/>
                      <a:pt x="9186" y="827"/>
                    </a:cubicBezTo>
                    <a:cubicBezTo>
                      <a:pt x="9084" y="790"/>
                      <a:pt x="8983" y="762"/>
                      <a:pt x="8890" y="734"/>
                    </a:cubicBezTo>
                    <a:cubicBezTo>
                      <a:pt x="8862" y="725"/>
                      <a:pt x="8844" y="725"/>
                      <a:pt x="8825" y="716"/>
                    </a:cubicBezTo>
                    <a:cubicBezTo>
                      <a:pt x="8770" y="707"/>
                      <a:pt x="8723" y="697"/>
                      <a:pt x="8677" y="679"/>
                    </a:cubicBezTo>
                    <a:cubicBezTo>
                      <a:pt x="8649" y="670"/>
                      <a:pt x="8621" y="651"/>
                      <a:pt x="8594" y="651"/>
                    </a:cubicBezTo>
                    <a:cubicBezTo>
                      <a:pt x="8383" y="613"/>
                      <a:pt x="8176" y="592"/>
                      <a:pt x="7968" y="592"/>
                    </a:cubicBezTo>
                    <a:cubicBezTo>
                      <a:pt x="7874" y="592"/>
                      <a:pt x="7781" y="596"/>
                      <a:pt x="7686" y="605"/>
                    </a:cubicBezTo>
                    <a:cubicBezTo>
                      <a:pt x="7658" y="614"/>
                      <a:pt x="7640" y="614"/>
                      <a:pt x="7631" y="623"/>
                    </a:cubicBezTo>
                    <a:lnTo>
                      <a:pt x="7621" y="623"/>
                    </a:lnTo>
                    <a:cubicBezTo>
                      <a:pt x="7510" y="623"/>
                      <a:pt x="7408" y="651"/>
                      <a:pt x="7306" y="660"/>
                    </a:cubicBezTo>
                    <a:cubicBezTo>
                      <a:pt x="7306" y="670"/>
                      <a:pt x="7297" y="670"/>
                      <a:pt x="7288" y="670"/>
                    </a:cubicBezTo>
                    <a:lnTo>
                      <a:pt x="7269" y="670"/>
                    </a:lnTo>
                    <a:cubicBezTo>
                      <a:pt x="7158" y="697"/>
                      <a:pt x="7056" y="716"/>
                      <a:pt x="6945" y="744"/>
                    </a:cubicBezTo>
                    <a:cubicBezTo>
                      <a:pt x="6930" y="747"/>
                      <a:pt x="6915" y="750"/>
                      <a:pt x="6900" y="750"/>
                    </a:cubicBezTo>
                    <a:cubicBezTo>
                      <a:pt x="6879" y="750"/>
                      <a:pt x="6860" y="745"/>
                      <a:pt x="6843" y="734"/>
                    </a:cubicBezTo>
                    <a:cubicBezTo>
                      <a:pt x="6779" y="688"/>
                      <a:pt x="6705" y="651"/>
                      <a:pt x="6640" y="614"/>
                    </a:cubicBezTo>
                    <a:cubicBezTo>
                      <a:pt x="6417" y="503"/>
                      <a:pt x="6195" y="382"/>
                      <a:pt x="5954" y="290"/>
                    </a:cubicBezTo>
                    <a:cubicBezTo>
                      <a:pt x="5908" y="271"/>
                      <a:pt x="5843" y="253"/>
                      <a:pt x="5797" y="234"/>
                    </a:cubicBezTo>
                    <a:cubicBezTo>
                      <a:pt x="5566" y="151"/>
                      <a:pt x="5334" y="95"/>
                      <a:pt x="5103" y="58"/>
                    </a:cubicBezTo>
                    <a:cubicBezTo>
                      <a:pt x="4917" y="20"/>
                      <a:pt x="4732" y="0"/>
                      <a:pt x="4542" y="0"/>
                    </a:cubicBezTo>
                    <a:close/>
                  </a:path>
                </a:pathLst>
              </a:custGeom>
              <a:solidFill>
                <a:srgbClr val="B54366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8" name="Google Shape;1580;p41">
                <a:extLst>
                  <a:ext uri="{FF2B5EF4-FFF2-40B4-BE49-F238E27FC236}">
                    <a16:creationId xmlns:a16="http://schemas.microsoft.com/office/drawing/2014/main" xmlns="" id="{8867EC1B-ECF8-0089-FBD1-79D63FD31D3D}"/>
                  </a:ext>
                </a:extLst>
              </p:cNvPr>
              <p:cNvSpPr/>
              <p:nvPr/>
            </p:nvSpPr>
            <p:spPr>
              <a:xfrm>
                <a:off x="5900229" y="1831743"/>
                <a:ext cx="195663" cy="194511"/>
              </a:xfrm>
              <a:custGeom>
                <a:avLst/>
                <a:gdLst/>
                <a:ahLst/>
                <a:cxnLst/>
                <a:rect l="l" t="t" r="r" b="b"/>
                <a:pathLst>
                  <a:path w="3057" h="3039" extrusionOk="0">
                    <a:moveTo>
                      <a:pt x="1521" y="1"/>
                    </a:moveTo>
                    <a:cubicBezTo>
                      <a:pt x="641" y="1"/>
                      <a:pt x="10" y="719"/>
                      <a:pt x="10" y="1510"/>
                    </a:cubicBezTo>
                    <a:cubicBezTo>
                      <a:pt x="1" y="2325"/>
                      <a:pt x="649" y="3038"/>
                      <a:pt x="1520" y="3038"/>
                    </a:cubicBezTo>
                    <a:cubicBezTo>
                      <a:pt x="1525" y="3038"/>
                      <a:pt x="1531" y="3038"/>
                      <a:pt x="1537" y="3038"/>
                    </a:cubicBezTo>
                    <a:cubicBezTo>
                      <a:pt x="2417" y="3038"/>
                      <a:pt x="3047" y="2329"/>
                      <a:pt x="3047" y="1529"/>
                    </a:cubicBezTo>
                    <a:cubicBezTo>
                      <a:pt x="3057" y="704"/>
                      <a:pt x="2399" y="10"/>
                      <a:pt x="1538" y="1"/>
                    </a:cubicBezTo>
                    <a:cubicBezTo>
                      <a:pt x="1532" y="1"/>
                      <a:pt x="1527" y="1"/>
                      <a:pt x="1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9" name="Google Shape;1581;p41">
                <a:extLst>
                  <a:ext uri="{FF2B5EF4-FFF2-40B4-BE49-F238E27FC236}">
                    <a16:creationId xmlns:a16="http://schemas.microsoft.com/office/drawing/2014/main" xmlns="" id="{2F7DAA4A-A96D-1CE8-57B5-14B860BA2ECF}"/>
                  </a:ext>
                </a:extLst>
              </p:cNvPr>
              <p:cNvSpPr/>
              <p:nvPr/>
            </p:nvSpPr>
            <p:spPr>
              <a:xfrm>
                <a:off x="6303272" y="1909446"/>
                <a:ext cx="199248" cy="194895"/>
              </a:xfrm>
              <a:custGeom>
                <a:avLst/>
                <a:gdLst/>
                <a:ahLst/>
                <a:cxnLst/>
                <a:rect l="l" t="t" r="r" b="b"/>
                <a:pathLst>
                  <a:path w="3113" h="3045" extrusionOk="0">
                    <a:moveTo>
                      <a:pt x="1574" y="0"/>
                    </a:moveTo>
                    <a:cubicBezTo>
                      <a:pt x="1493" y="0"/>
                      <a:pt x="1410" y="6"/>
                      <a:pt x="1325" y="18"/>
                    </a:cubicBezTo>
                    <a:cubicBezTo>
                      <a:pt x="964" y="83"/>
                      <a:pt x="658" y="250"/>
                      <a:pt x="418" y="537"/>
                    </a:cubicBezTo>
                    <a:cubicBezTo>
                      <a:pt x="121" y="889"/>
                      <a:pt x="1" y="1305"/>
                      <a:pt x="75" y="1759"/>
                    </a:cubicBezTo>
                    <a:cubicBezTo>
                      <a:pt x="140" y="2176"/>
                      <a:pt x="343" y="2509"/>
                      <a:pt x="686" y="2759"/>
                    </a:cubicBezTo>
                    <a:cubicBezTo>
                      <a:pt x="751" y="2806"/>
                      <a:pt x="816" y="2843"/>
                      <a:pt x="881" y="2880"/>
                    </a:cubicBezTo>
                    <a:cubicBezTo>
                      <a:pt x="899" y="2889"/>
                      <a:pt x="918" y="2898"/>
                      <a:pt x="936" y="2907"/>
                    </a:cubicBezTo>
                    <a:cubicBezTo>
                      <a:pt x="1139" y="2997"/>
                      <a:pt x="1349" y="3044"/>
                      <a:pt x="1565" y="3044"/>
                    </a:cubicBezTo>
                    <a:cubicBezTo>
                      <a:pt x="1684" y="3044"/>
                      <a:pt x="1805" y="3030"/>
                      <a:pt x="1927" y="3000"/>
                    </a:cubicBezTo>
                    <a:cubicBezTo>
                      <a:pt x="1942" y="3000"/>
                      <a:pt x="1957" y="2988"/>
                      <a:pt x="1976" y="2988"/>
                    </a:cubicBezTo>
                    <a:cubicBezTo>
                      <a:pt x="1981" y="2988"/>
                      <a:pt x="1986" y="2989"/>
                      <a:pt x="1992" y="2991"/>
                    </a:cubicBezTo>
                    <a:cubicBezTo>
                      <a:pt x="2001" y="2982"/>
                      <a:pt x="2010" y="2982"/>
                      <a:pt x="2020" y="2972"/>
                    </a:cubicBezTo>
                    <a:cubicBezTo>
                      <a:pt x="2492" y="2824"/>
                      <a:pt x="2816" y="2509"/>
                      <a:pt x="3001" y="2046"/>
                    </a:cubicBezTo>
                    <a:cubicBezTo>
                      <a:pt x="3001" y="2028"/>
                      <a:pt x="3010" y="2009"/>
                      <a:pt x="3020" y="1991"/>
                    </a:cubicBezTo>
                    <a:cubicBezTo>
                      <a:pt x="3020" y="1972"/>
                      <a:pt x="3029" y="1963"/>
                      <a:pt x="3029" y="1944"/>
                    </a:cubicBezTo>
                    <a:cubicBezTo>
                      <a:pt x="3066" y="1852"/>
                      <a:pt x="3084" y="1750"/>
                      <a:pt x="3084" y="1648"/>
                    </a:cubicBezTo>
                    <a:cubicBezTo>
                      <a:pt x="3112" y="1333"/>
                      <a:pt x="3047" y="1046"/>
                      <a:pt x="2890" y="768"/>
                    </a:cubicBezTo>
                    <a:cubicBezTo>
                      <a:pt x="2881" y="750"/>
                      <a:pt x="2872" y="731"/>
                      <a:pt x="2862" y="713"/>
                    </a:cubicBezTo>
                    <a:cubicBezTo>
                      <a:pt x="2853" y="694"/>
                      <a:pt x="2834" y="676"/>
                      <a:pt x="2825" y="666"/>
                    </a:cubicBezTo>
                    <a:cubicBezTo>
                      <a:pt x="2751" y="555"/>
                      <a:pt x="2659" y="453"/>
                      <a:pt x="2557" y="361"/>
                    </a:cubicBezTo>
                    <a:cubicBezTo>
                      <a:pt x="2262" y="119"/>
                      <a:pt x="1936" y="0"/>
                      <a:pt x="15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0" name="Google Shape;1582;p41">
                <a:extLst>
                  <a:ext uri="{FF2B5EF4-FFF2-40B4-BE49-F238E27FC236}">
                    <a16:creationId xmlns:a16="http://schemas.microsoft.com/office/drawing/2014/main" xmlns="" id="{70102769-77DA-6DE9-23DF-063EF7F8D898}"/>
                  </a:ext>
                </a:extLst>
              </p:cNvPr>
              <p:cNvSpPr/>
              <p:nvPr/>
            </p:nvSpPr>
            <p:spPr>
              <a:xfrm>
                <a:off x="5911494" y="1713460"/>
                <a:ext cx="55812" cy="56132"/>
              </a:xfrm>
              <a:custGeom>
                <a:avLst/>
                <a:gdLst/>
                <a:ahLst/>
                <a:cxnLst/>
                <a:rect l="l" t="t" r="r" b="b"/>
                <a:pathLst>
                  <a:path w="872" h="877" extrusionOk="0">
                    <a:moveTo>
                      <a:pt x="438" y="0"/>
                    </a:moveTo>
                    <a:cubicBezTo>
                      <a:pt x="391" y="0"/>
                      <a:pt x="344" y="7"/>
                      <a:pt x="297" y="24"/>
                    </a:cubicBezTo>
                    <a:cubicBezTo>
                      <a:pt x="242" y="52"/>
                      <a:pt x="195" y="89"/>
                      <a:pt x="149" y="135"/>
                    </a:cubicBezTo>
                    <a:cubicBezTo>
                      <a:pt x="93" y="191"/>
                      <a:pt x="47" y="265"/>
                      <a:pt x="29" y="348"/>
                    </a:cubicBezTo>
                    <a:cubicBezTo>
                      <a:pt x="19" y="376"/>
                      <a:pt x="29" y="404"/>
                      <a:pt x="19" y="432"/>
                    </a:cubicBezTo>
                    <a:cubicBezTo>
                      <a:pt x="1" y="487"/>
                      <a:pt x="19" y="534"/>
                      <a:pt x="29" y="589"/>
                    </a:cubicBezTo>
                    <a:cubicBezTo>
                      <a:pt x="56" y="673"/>
                      <a:pt x="103" y="747"/>
                      <a:pt x="177" y="802"/>
                    </a:cubicBezTo>
                    <a:cubicBezTo>
                      <a:pt x="232" y="839"/>
                      <a:pt x="279" y="867"/>
                      <a:pt x="343" y="867"/>
                    </a:cubicBezTo>
                    <a:lnTo>
                      <a:pt x="390" y="867"/>
                    </a:lnTo>
                    <a:cubicBezTo>
                      <a:pt x="408" y="876"/>
                      <a:pt x="427" y="876"/>
                      <a:pt x="436" y="876"/>
                    </a:cubicBezTo>
                    <a:cubicBezTo>
                      <a:pt x="482" y="867"/>
                      <a:pt x="529" y="867"/>
                      <a:pt x="575" y="849"/>
                    </a:cubicBezTo>
                    <a:cubicBezTo>
                      <a:pt x="705" y="802"/>
                      <a:pt x="797" y="710"/>
                      <a:pt x="853" y="571"/>
                    </a:cubicBezTo>
                    <a:cubicBezTo>
                      <a:pt x="862" y="524"/>
                      <a:pt x="871" y="478"/>
                      <a:pt x="871" y="441"/>
                    </a:cubicBezTo>
                    <a:lnTo>
                      <a:pt x="871" y="404"/>
                    </a:lnTo>
                    <a:cubicBezTo>
                      <a:pt x="871" y="237"/>
                      <a:pt x="769" y="98"/>
                      <a:pt x="621" y="34"/>
                    </a:cubicBezTo>
                    <a:cubicBezTo>
                      <a:pt x="593" y="15"/>
                      <a:pt x="556" y="6"/>
                      <a:pt x="519" y="6"/>
                    </a:cubicBezTo>
                    <a:cubicBezTo>
                      <a:pt x="492" y="2"/>
                      <a:pt x="465" y="0"/>
                      <a:pt x="4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1" name="Google Shape;1583;p41">
                <a:extLst>
                  <a:ext uri="{FF2B5EF4-FFF2-40B4-BE49-F238E27FC236}">
                    <a16:creationId xmlns:a16="http://schemas.microsoft.com/office/drawing/2014/main" xmlns="" id="{E1DF1A1E-3D49-E52B-39F7-CF44AA23341B}"/>
                  </a:ext>
                </a:extLst>
              </p:cNvPr>
              <p:cNvSpPr/>
              <p:nvPr/>
            </p:nvSpPr>
            <p:spPr>
              <a:xfrm>
                <a:off x="6159836" y="1999951"/>
                <a:ext cx="74758" cy="38339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599" extrusionOk="0">
                    <a:moveTo>
                      <a:pt x="525" y="1"/>
                    </a:moveTo>
                    <a:cubicBezTo>
                      <a:pt x="416" y="1"/>
                      <a:pt x="304" y="26"/>
                      <a:pt x="195" y="77"/>
                    </a:cubicBezTo>
                    <a:cubicBezTo>
                      <a:pt x="121" y="114"/>
                      <a:pt x="56" y="160"/>
                      <a:pt x="1" y="206"/>
                    </a:cubicBezTo>
                    <a:cubicBezTo>
                      <a:pt x="29" y="280"/>
                      <a:pt x="84" y="345"/>
                      <a:pt x="140" y="401"/>
                    </a:cubicBezTo>
                    <a:cubicBezTo>
                      <a:pt x="251" y="512"/>
                      <a:pt x="390" y="567"/>
                      <a:pt x="547" y="586"/>
                    </a:cubicBezTo>
                    <a:cubicBezTo>
                      <a:pt x="593" y="594"/>
                      <a:pt x="639" y="598"/>
                      <a:pt x="685" y="598"/>
                    </a:cubicBezTo>
                    <a:cubicBezTo>
                      <a:pt x="750" y="598"/>
                      <a:pt x="815" y="589"/>
                      <a:pt x="881" y="567"/>
                    </a:cubicBezTo>
                    <a:cubicBezTo>
                      <a:pt x="992" y="530"/>
                      <a:pt x="1094" y="475"/>
                      <a:pt x="1168" y="382"/>
                    </a:cubicBezTo>
                    <a:cubicBezTo>
                      <a:pt x="1149" y="354"/>
                      <a:pt x="1140" y="336"/>
                      <a:pt x="1121" y="308"/>
                    </a:cubicBezTo>
                    <a:cubicBezTo>
                      <a:pt x="971" y="108"/>
                      <a:pt x="754" y="1"/>
                      <a:pt x="5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2" name="Google Shape;1584;p41">
                <a:extLst>
                  <a:ext uri="{FF2B5EF4-FFF2-40B4-BE49-F238E27FC236}">
                    <a16:creationId xmlns:a16="http://schemas.microsoft.com/office/drawing/2014/main" xmlns="" id="{5FCD237B-72CF-4B39-7D19-D45186272C22}"/>
                  </a:ext>
                </a:extLst>
              </p:cNvPr>
              <p:cNvSpPr/>
              <p:nvPr/>
            </p:nvSpPr>
            <p:spPr>
              <a:xfrm>
                <a:off x="6552254" y="1830847"/>
                <a:ext cx="30274" cy="38339"/>
              </a:xfrm>
              <a:custGeom>
                <a:avLst/>
                <a:gdLst/>
                <a:ahLst/>
                <a:cxnLst/>
                <a:rect l="l" t="t" r="r" b="b"/>
                <a:pathLst>
                  <a:path w="473" h="599" extrusionOk="0">
                    <a:moveTo>
                      <a:pt x="200" y="1"/>
                    </a:moveTo>
                    <a:cubicBezTo>
                      <a:pt x="178" y="1"/>
                      <a:pt x="158" y="5"/>
                      <a:pt x="139" y="15"/>
                    </a:cubicBezTo>
                    <a:cubicBezTo>
                      <a:pt x="102" y="24"/>
                      <a:pt x="65" y="52"/>
                      <a:pt x="46" y="79"/>
                    </a:cubicBezTo>
                    <a:cubicBezTo>
                      <a:pt x="0" y="163"/>
                      <a:pt x="0" y="246"/>
                      <a:pt x="19" y="329"/>
                    </a:cubicBezTo>
                    <a:cubicBezTo>
                      <a:pt x="28" y="394"/>
                      <a:pt x="65" y="459"/>
                      <a:pt x="111" y="515"/>
                    </a:cubicBezTo>
                    <a:cubicBezTo>
                      <a:pt x="148" y="552"/>
                      <a:pt x="195" y="589"/>
                      <a:pt x="250" y="598"/>
                    </a:cubicBezTo>
                    <a:cubicBezTo>
                      <a:pt x="263" y="598"/>
                      <a:pt x="275" y="594"/>
                      <a:pt x="287" y="594"/>
                    </a:cubicBezTo>
                    <a:cubicBezTo>
                      <a:pt x="293" y="594"/>
                      <a:pt x="300" y="595"/>
                      <a:pt x="306" y="598"/>
                    </a:cubicBezTo>
                    <a:cubicBezTo>
                      <a:pt x="361" y="598"/>
                      <a:pt x="398" y="580"/>
                      <a:pt x="426" y="542"/>
                    </a:cubicBezTo>
                    <a:cubicBezTo>
                      <a:pt x="463" y="505"/>
                      <a:pt x="472" y="459"/>
                      <a:pt x="472" y="422"/>
                    </a:cubicBezTo>
                    <a:cubicBezTo>
                      <a:pt x="472" y="385"/>
                      <a:pt x="472" y="357"/>
                      <a:pt x="472" y="329"/>
                    </a:cubicBezTo>
                    <a:cubicBezTo>
                      <a:pt x="472" y="283"/>
                      <a:pt x="463" y="246"/>
                      <a:pt x="445" y="209"/>
                    </a:cubicBezTo>
                    <a:cubicBezTo>
                      <a:pt x="426" y="163"/>
                      <a:pt x="398" y="126"/>
                      <a:pt x="371" y="89"/>
                    </a:cubicBezTo>
                    <a:cubicBezTo>
                      <a:pt x="343" y="52"/>
                      <a:pt x="306" y="33"/>
                      <a:pt x="269" y="15"/>
                    </a:cubicBezTo>
                    <a:cubicBezTo>
                      <a:pt x="246" y="5"/>
                      <a:pt x="222" y="1"/>
                      <a:pt x="2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3" name="Google Shape;1585;p41">
                <a:extLst>
                  <a:ext uri="{FF2B5EF4-FFF2-40B4-BE49-F238E27FC236}">
                    <a16:creationId xmlns:a16="http://schemas.microsoft.com/office/drawing/2014/main" xmlns="" id="{1402493A-23E6-A1C9-CD5C-5C049155DD47}"/>
                  </a:ext>
                </a:extLst>
              </p:cNvPr>
              <p:cNvSpPr/>
              <p:nvPr/>
            </p:nvSpPr>
            <p:spPr>
              <a:xfrm>
                <a:off x="6014671" y="1436442"/>
                <a:ext cx="249555" cy="126986"/>
              </a:xfrm>
              <a:custGeom>
                <a:avLst/>
                <a:gdLst/>
                <a:ahLst/>
                <a:cxnLst/>
                <a:rect l="l" t="t" r="r" b="b"/>
                <a:pathLst>
                  <a:path w="3899" h="1984" extrusionOk="0">
                    <a:moveTo>
                      <a:pt x="1658" y="0"/>
                    </a:moveTo>
                    <a:cubicBezTo>
                      <a:pt x="1630" y="37"/>
                      <a:pt x="1667" y="46"/>
                      <a:pt x="1676" y="56"/>
                    </a:cubicBezTo>
                    <a:cubicBezTo>
                      <a:pt x="1750" y="102"/>
                      <a:pt x="1824" y="148"/>
                      <a:pt x="1889" y="204"/>
                    </a:cubicBezTo>
                    <a:cubicBezTo>
                      <a:pt x="2186" y="454"/>
                      <a:pt x="2436" y="741"/>
                      <a:pt x="2667" y="1065"/>
                    </a:cubicBezTo>
                    <a:cubicBezTo>
                      <a:pt x="2621" y="1046"/>
                      <a:pt x="2593" y="1028"/>
                      <a:pt x="2556" y="1019"/>
                    </a:cubicBezTo>
                    <a:cubicBezTo>
                      <a:pt x="2278" y="917"/>
                      <a:pt x="2000" y="833"/>
                      <a:pt x="1723" y="732"/>
                    </a:cubicBezTo>
                    <a:cubicBezTo>
                      <a:pt x="1565" y="676"/>
                      <a:pt x="1398" y="639"/>
                      <a:pt x="1278" y="509"/>
                    </a:cubicBezTo>
                    <a:cubicBezTo>
                      <a:pt x="1102" y="315"/>
                      <a:pt x="880" y="167"/>
                      <a:pt x="648" y="37"/>
                    </a:cubicBezTo>
                    <a:cubicBezTo>
                      <a:pt x="630" y="28"/>
                      <a:pt x="602" y="28"/>
                      <a:pt x="583" y="19"/>
                    </a:cubicBezTo>
                    <a:cubicBezTo>
                      <a:pt x="565" y="19"/>
                      <a:pt x="537" y="28"/>
                      <a:pt x="519" y="37"/>
                    </a:cubicBezTo>
                    <a:cubicBezTo>
                      <a:pt x="519" y="65"/>
                      <a:pt x="546" y="83"/>
                      <a:pt x="565" y="93"/>
                    </a:cubicBezTo>
                    <a:cubicBezTo>
                      <a:pt x="676" y="167"/>
                      <a:pt x="787" y="259"/>
                      <a:pt x="898" y="343"/>
                    </a:cubicBezTo>
                    <a:cubicBezTo>
                      <a:pt x="954" y="389"/>
                      <a:pt x="991" y="445"/>
                      <a:pt x="1037" y="472"/>
                    </a:cubicBezTo>
                    <a:cubicBezTo>
                      <a:pt x="796" y="370"/>
                      <a:pt x="546" y="278"/>
                      <a:pt x="287" y="204"/>
                    </a:cubicBezTo>
                    <a:cubicBezTo>
                      <a:pt x="262" y="197"/>
                      <a:pt x="236" y="187"/>
                      <a:pt x="211" y="187"/>
                    </a:cubicBezTo>
                    <a:cubicBezTo>
                      <a:pt x="199" y="187"/>
                      <a:pt x="188" y="189"/>
                      <a:pt x="176" y="195"/>
                    </a:cubicBezTo>
                    <a:cubicBezTo>
                      <a:pt x="148" y="204"/>
                      <a:pt x="139" y="222"/>
                      <a:pt x="120" y="250"/>
                    </a:cubicBezTo>
                    <a:cubicBezTo>
                      <a:pt x="120" y="287"/>
                      <a:pt x="158" y="287"/>
                      <a:pt x="185" y="296"/>
                    </a:cubicBezTo>
                    <a:cubicBezTo>
                      <a:pt x="417" y="389"/>
                      <a:pt x="648" y="472"/>
                      <a:pt x="871" y="574"/>
                    </a:cubicBezTo>
                    <a:cubicBezTo>
                      <a:pt x="878" y="578"/>
                      <a:pt x="885" y="581"/>
                      <a:pt x="892" y="584"/>
                    </a:cubicBezTo>
                    <a:lnTo>
                      <a:pt x="892" y="584"/>
                    </a:lnTo>
                    <a:cubicBezTo>
                      <a:pt x="659" y="587"/>
                      <a:pt x="440" y="616"/>
                      <a:pt x="222" y="685"/>
                    </a:cubicBezTo>
                    <a:cubicBezTo>
                      <a:pt x="158" y="704"/>
                      <a:pt x="93" y="732"/>
                      <a:pt x="37" y="759"/>
                    </a:cubicBezTo>
                    <a:cubicBezTo>
                      <a:pt x="19" y="769"/>
                      <a:pt x="0" y="787"/>
                      <a:pt x="9" y="806"/>
                    </a:cubicBezTo>
                    <a:cubicBezTo>
                      <a:pt x="15" y="817"/>
                      <a:pt x="20" y="821"/>
                      <a:pt x="26" y="821"/>
                    </a:cubicBezTo>
                    <a:cubicBezTo>
                      <a:pt x="29" y="821"/>
                      <a:pt x="33" y="819"/>
                      <a:pt x="37" y="815"/>
                    </a:cubicBezTo>
                    <a:cubicBezTo>
                      <a:pt x="56" y="815"/>
                      <a:pt x="65" y="806"/>
                      <a:pt x="74" y="806"/>
                    </a:cubicBezTo>
                    <a:cubicBezTo>
                      <a:pt x="148" y="787"/>
                      <a:pt x="222" y="769"/>
                      <a:pt x="296" y="759"/>
                    </a:cubicBezTo>
                    <a:cubicBezTo>
                      <a:pt x="361" y="750"/>
                      <a:pt x="426" y="750"/>
                      <a:pt x="491" y="732"/>
                    </a:cubicBezTo>
                    <a:lnTo>
                      <a:pt x="1232" y="732"/>
                    </a:lnTo>
                    <a:cubicBezTo>
                      <a:pt x="1250" y="732"/>
                      <a:pt x="1269" y="741"/>
                      <a:pt x="1278" y="741"/>
                    </a:cubicBezTo>
                    <a:cubicBezTo>
                      <a:pt x="1315" y="759"/>
                      <a:pt x="1352" y="778"/>
                      <a:pt x="1389" y="787"/>
                    </a:cubicBezTo>
                    <a:cubicBezTo>
                      <a:pt x="1491" y="833"/>
                      <a:pt x="1602" y="880"/>
                      <a:pt x="1713" y="917"/>
                    </a:cubicBezTo>
                    <a:cubicBezTo>
                      <a:pt x="1861" y="982"/>
                      <a:pt x="2019" y="1028"/>
                      <a:pt x="2176" y="1083"/>
                    </a:cubicBezTo>
                    <a:cubicBezTo>
                      <a:pt x="2278" y="1111"/>
                      <a:pt x="2371" y="1148"/>
                      <a:pt x="2473" y="1185"/>
                    </a:cubicBezTo>
                    <a:cubicBezTo>
                      <a:pt x="2473" y="1195"/>
                      <a:pt x="2482" y="1195"/>
                      <a:pt x="2482" y="1204"/>
                    </a:cubicBezTo>
                    <a:cubicBezTo>
                      <a:pt x="2491" y="1213"/>
                      <a:pt x="2473" y="1213"/>
                      <a:pt x="2463" y="1213"/>
                    </a:cubicBezTo>
                    <a:cubicBezTo>
                      <a:pt x="2436" y="1213"/>
                      <a:pt x="2399" y="1213"/>
                      <a:pt x="2361" y="1222"/>
                    </a:cubicBezTo>
                    <a:lnTo>
                      <a:pt x="2278" y="1222"/>
                    </a:lnTo>
                    <a:cubicBezTo>
                      <a:pt x="2260" y="1222"/>
                      <a:pt x="2250" y="1222"/>
                      <a:pt x="2232" y="1232"/>
                    </a:cubicBezTo>
                    <a:cubicBezTo>
                      <a:pt x="2139" y="1241"/>
                      <a:pt x="2037" y="1259"/>
                      <a:pt x="1945" y="1278"/>
                    </a:cubicBezTo>
                    <a:cubicBezTo>
                      <a:pt x="1778" y="1306"/>
                      <a:pt x="1621" y="1352"/>
                      <a:pt x="1463" y="1398"/>
                    </a:cubicBezTo>
                    <a:cubicBezTo>
                      <a:pt x="1269" y="1454"/>
                      <a:pt x="1093" y="1547"/>
                      <a:pt x="926" y="1639"/>
                    </a:cubicBezTo>
                    <a:cubicBezTo>
                      <a:pt x="917" y="1648"/>
                      <a:pt x="908" y="1658"/>
                      <a:pt x="908" y="1658"/>
                    </a:cubicBezTo>
                    <a:lnTo>
                      <a:pt x="1213" y="1611"/>
                    </a:lnTo>
                    <a:cubicBezTo>
                      <a:pt x="1269" y="1584"/>
                      <a:pt x="1334" y="1574"/>
                      <a:pt x="1398" y="1556"/>
                    </a:cubicBezTo>
                    <a:cubicBezTo>
                      <a:pt x="1834" y="1426"/>
                      <a:pt x="2278" y="1371"/>
                      <a:pt x="2723" y="1352"/>
                    </a:cubicBezTo>
                    <a:cubicBezTo>
                      <a:pt x="2760" y="1352"/>
                      <a:pt x="2797" y="1352"/>
                      <a:pt x="2834" y="1371"/>
                    </a:cubicBezTo>
                    <a:cubicBezTo>
                      <a:pt x="2963" y="1426"/>
                      <a:pt x="3093" y="1491"/>
                      <a:pt x="3223" y="1556"/>
                    </a:cubicBezTo>
                    <a:cubicBezTo>
                      <a:pt x="3306" y="1602"/>
                      <a:pt x="3399" y="1648"/>
                      <a:pt x="3482" y="1713"/>
                    </a:cubicBezTo>
                    <a:cubicBezTo>
                      <a:pt x="3362" y="1713"/>
                      <a:pt x="3250" y="1741"/>
                      <a:pt x="3149" y="1759"/>
                    </a:cubicBezTo>
                    <a:cubicBezTo>
                      <a:pt x="3121" y="1769"/>
                      <a:pt x="3093" y="1769"/>
                      <a:pt x="3093" y="1806"/>
                    </a:cubicBezTo>
                    <a:cubicBezTo>
                      <a:pt x="3149" y="1824"/>
                      <a:pt x="3195" y="1843"/>
                      <a:pt x="3250" y="1861"/>
                    </a:cubicBezTo>
                    <a:cubicBezTo>
                      <a:pt x="3371" y="1871"/>
                      <a:pt x="3482" y="1871"/>
                      <a:pt x="3602" y="1871"/>
                    </a:cubicBezTo>
                    <a:cubicBezTo>
                      <a:pt x="3614" y="1869"/>
                      <a:pt x="3626" y="1868"/>
                      <a:pt x="3637" y="1868"/>
                    </a:cubicBezTo>
                    <a:cubicBezTo>
                      <a:pt x="3694" y="1868"/>
                      <a:pt x="3741" y="1889"/>
                      <a:pt x="3788" y="1935"/>
                    </a:cubicBezTo>
                    <a:cubicBezTo>
                      <a:pt x="3804" y="1952"/>
                      <a:pt x="3828" y="1983"/>
                      <a:pt x="3866" y="1983"/>
                    </a:cubicBezTo>
                    <a:cubicBezTo>
                      <a:pt x="3870" y="1983"/>
                      <a:pt x="3875" y="1983"/>
                      <a:pt x="3880" y="1982"/>
                    </a:cubicBezTo>
                    <a:cubicBezTo>
                      <a:pt x="3899" y="1880"/>
                      <a:pt x="3871" y="1787"/>
                      <a:pt x="3852" y="1695"/>
                    </a:cubicBezTo>
                    <a:cubicBezTo>
                      <a:pt x="3806" y="1676"/>
                      <a:pt x="3788" y="1648"/>
                      <a:pt x="3778" y="1602"/>
                    </a:cubicBezTo>
                    <a:cubicBezTo>
                      <a:pt x="3760" y="1528"/>
                      <a:pt x="3741" y="1454"/>
                      <a:pt x="3713" y="1380"/>
                    </a:cubicBezTo>
                    <a:cubicBezTo>
                      <a:pt x="3658" y="1204"/>
                      <a:pt x="3602" y="1037"/>
                      <a:pt x="3500" y="880"/>
                    </a:cubicBezTo>
                    <a:cubicBezTo>
                      <a:pt x="3436" y="796"/>
                      <a:pt x="3362" y="732"/>
                      <a:pt x="3287" y="667"/>
                    </a:cubicBezTo>
                    <a:cubicBezTo>
                      <a:pt x="3287" y="667"/>
                      <a:pt x="3278" y="667"/>
                      <a:pt x="3278" y="658"/>
                    </a:cubicBezTo>
                    <a:lnTo>
                      <a:pt x="3269" y="658"/>
                    </a:lnTo>
                    <a:cubicBezTo>
                      <a:pt x="3269" y="658"/>
                      <a:pt x="3260" y="658"/>
                      <a:pt x="3260" y="667"/>
                    </a:cubicBezTo>
                    <a:cubicBezTo>
                      <a:pt x="3250" y="676"/>
                      <a:pt x="3260" y="685"/>
                      <a:pt x="3269" y="704"/>
                    </a:cubicBezTo>
                    <a:cubicBezTo>
                      <a:pt x="3343" y="833"/>
                      <a:pt x="3399" y="982"/>
                      <a:pt x="3463" y="1121"/>
                    </a:cubicBezTo>
                    <a:cubicBezTo>
                      <a:pt x="3510" y="1259"/>
                      <a:pt x="3565" y="1389"/>
                      <a:pt x="3602" y="1537"/>
                    </a:cubicBezTo>
                    <a:cubicBezTo>
                      <a:pt x="3389" y="1408"/>
                      <a:pt x="3167" y="1296"/>
                      <a:pt x="2945" y="1195"/>
                    </a:cubicBezTo>
                    <a:cubicBezTo>
                      <a:pt x="2917" y="1176"/>
                      <a:pt x="2889" y="1158"/>
                      <a:pt x="2880" y="1130"/>
                    </a:cubicBezTo>
                    <a:cubicBezTo>
                      <a:pt x="2843" y="1037"/>
                      <a:pt x="2787" y="963"/>
                      <a:pt x="2732" y="898"/>
                    </a:cubicBezTo>
                    <a:cubicBezTo>
                      <a:pt x="2574" y="685"/>
                      <a:pt x="2399" y="482"/>
                      <a:pt x="2195" y="306"/>
                    </a:cubicBezTo>
                    <a:cubicBezTo>
                      <a:pt x="2167" y="278"/>
                      <a:pt x="2139" y="250"/>
                      <a:pt x="2102" y="232"/>
                    </a:cubicBezTo>
                    <a:cubicBezTo>
                      <a:pt x="2000" y="148"/>
                      <a:pt x="1908" y="65"/>
                      <a:pt x="1778" y="19"/>
                    </a:cubicBezTo>
                    <a:cubicBezTo>
                      <a:pt x="1741" y="9"/>
                      <a:pt x="1695" y="9"/>
                      <a:pt x="1658" y="0"/>
                    </a:cubicBezTo>
                    <a:close/>
                  </a:path>
                </a:pathLst>
              </a:custGeom>
              <a:solidFill>
                <a:srgbClr val="79AB56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4" name="Google Shape;1586;p41">
                <a:extLst>
                  <a:ext uri="{FF2B5EF4-FFF2-40B4-BE49-F238E27FC236}">
                    <a16:creationId xmlns:a16="http://schemas.microsoft.com/office/drawing/2014/main" xmlns="" id="{B72DDBE0-2185-96A2-24D9-6E4248B5005F}"/>
                  </a:ext>
                </a:extLst>
              </p:cNvPr>
              <p:cNvSpPr/>
              <p:nvPr/>
            </p:nvSpPr>
            <p:spPr>
              <a:xfrm>
                <a:off x="6312809" y="1501152"/>
                <a:ext cx="301144" cy="146891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2295" extrusionOk="0">
                    <a:moveTo>
                      <a:pt x="4639" y="1091"/>
                    </a:moveTo>
                    <a:cubicBezTo>
                      <a:pt x="4642" y="1091"/>
                      <a:pt x="4645" y="1091"/>
                      <a:pt x="4648" y="1091"/>
                    </a:cubicBezTo>
                    <a:lnTo>
                      <a:pt x="4648" y="1091"/>
                    </a:lnTo>
                    <a:cubicBezTo>
                      <a:pt x="4648" y="1091"/>
                      <a:pt x="4648" y="1091"/>
                      <a:pt x="4649" y="1091"/>
                    </a:cubicBezTo>
                    <a:close/>
                    <a:moveTo>
                      <a:pt x="4043" y="1255"/>
                    </a:moveTo>
                    <a:cubicBezTo>
                      <a:pt x="4044" y="1255"/>
                      <a:pt x="4045" y="1256"/>
                      <a:pt x="4047" y="1258"/>
                    </a:cubicBezTo>
                    <a:cubicBezTo>
                      <a:pt x="4047" y="1260"/>
                      <a:pt x="4046" y="1260"/>
                      <a:pt x="4046" y="1260"/>
                    </a:cubicBezTo>
                    <a:cubicBezTo>
                      <a:pt x="4044" y="1260"/>
                      <a:pt x="4042" y="1255"/>
                      <a:pt x="4043" y="1255"/>
                    </a:cubicBezTo>
                    <a:close/>
                    <a:moveTo>
                      <a:pt x="1902" y="1"/>
                    </a:moveTo>
                    <a:cubicBezTo>
                      <a:pt x="1868" y="1"/>
                      <a:pt x="1834" y="3"/>
                      <a:pt x="1796" y="8"/>
                    </a:cubicBezTo>
                    <a:cubicBezTo>
                      <a:pt x="1787" y="17"/>
                      <a:pt x="1769" y="17"/>
                      <a:pt x="1750" y="17"/>
                    </a:cubicBezTo>
                    <a:cubicBezTo>
                      <a:pt x="1574" y="72"/>
                      <a:pt x="1426" y="174"/>
                      <a:pt x="1269" y="285"/>
                    </a:cubicBezTo>
                    <a:cubicBezTo>
                      <a:pt x="1259" y="285"/>
                      <a:pt x="1259" y="295"/>
                      <a:pt x="1250" y="304"/>
                    </a:cubicBezTo>
                    <a:cubicBezTo>
                      <a:pt x="1241" y="304"/>
                      <a:pt x="1241" y="313"/>
                      <a:pt x="1232" y="313"/>
                    </a:cubicBezTo>
                    <a:cubicBezTo>
                      <a:pt x="1102" y="424"/>
                      <a:pt x="972" y="545"/>
                      <a:pt x="870" y="702"/>
                    </a:cubicBezTo>
                    <a:cubicBezTo>
                      <a:pt x="852" y="730"/>
                      <a:pt x="824" y="739"/>
                      <a:pt x="787" y="739"/>
                    </a:cubicBezTo>
                    <a:cubicBezTo>
                      <a:pt x="583" y="767"/>
                      <a:pt x="380" y="786"/>
                      <a:pt x="176" y="850"/>
                    </a:cubicBezTo>
                    <a:cubicBezTo>
                      <a:pt x="111" y="915"/>
                      <a:pt x="65" y="1008"/>
                      <a:pt x="9" y="1082"/>
                    </a:cubicBezTo>
                    <a:cubicBezTo>
                      <a:pt x="0" y="1091"/>
                      <a:pt x="0" y="1110"/>
                      <a:pt x="19" y="1110"/>
                    </a:cubicBezTo>
                    <a:cubicBezTo>
                      <a:pt x="24" y="1112"/>
                      <a:pt x="29" y="1113"/>
                      <a:pt x="35" y="1113"/>
                    </a:cubicBezTo>
                    <a:cubicBezTo>
                      <a:pt x="49" y="1113"/>
                      <a:pt x="64" y="1107"/>
                      <a:pt x="83" y="1100"/>
                    </a:cubicBezTo>
                    <a:cubicBezTo>
                      <a:pt x="324" y="1008"/>
                      <a:pt x="583" y="961"/>
                      <a:pt x="852" y="924"/>
                    </a:cubicBezTo>
                    <a:cubicBezTo>
                      <a:pt x="898" y="924"/>
                      <a:pt x="935" y="934"/>
                      <a:pt x="972" y="961"/>
                    </a:cubicBezTo>
                    <a:cubicBezTo>
                      <a:pt x="1093" y="1036"/>
                      <a:pt x="1204" y="1128"/>
                      <a:pt x="1306" y="1239"/>
                    </a:cubicBezTo>
                    <a:cubicBezTo>
                      <a:pt x="1371" y="1267"/>
                      <a:pt x="1445" y="1286"/>
                      <a:pt x="1519" y="1286"/>
                    </a:cubicBezTo>
                    <a:cubicBezTo>
                      <a:pt x="1537" y="1230"/>
                      <a:pt x="1491" y="1212"/>
                      <a:pt x="1472" y="1184"/>
                    </a:cubicBezTo>
                    <a:cubicBezTo>
                      <a:pt x="1380" y="1091"/>
                      <a:pt x="1287" y="999"/>
                      <a:pt x="1176" y="915"/>
                    </a:cubicBezTo>
                    <a:cubicBezTo>
                      <a:pt x="1206" y="912"/>
                      <a:pt x="1235" y="911"/>
                      <a:pt x="1263" y="911"/>
                    </a:cubicBezTo>
                    <a:cubicBezTo>
                      <a:pt x="1332" y="911"/>
                      <a:pt x="1398" y="918"/>
                      <a:pt x="1463" y="924"/>
                    </a:cubicBezTo>
                    <a:cubicBezTo>
                      <a:pt x="1713" y="934"/>
                      <a:pt x="1963" y="971"/>
                      <a:pt x="2213" y="1017"/>
                    </a:cubicBezTo>
                    <a:cubicBezTo>
                      <a:pt x="2241" y="1026"/>
                      <a:pt x="2278" y="1036"/>
                      <a:pt x="2306" y="1054"/>
                    </a:cubicBezTo>
                    <a:cubicBezTo>
                      <a:pt x="2593" y="1221"/>
                      <a:pt x="2852" y="1424"/>
                      <a:pt x="3084" y="1656"/>
                    </a:cubicBezTo>
                    <a:cubicBezTo>
                      <a:pt x="3269" y="1841"/>
                      <a:pt x="3436" y="2036"/>
                      <a:pt x="3602" y="2239"/>
                    </a:cubicBezTo>
                    <a:cubicBezTo>
                      <a:pt x="3621" y="2267"/>
                      <a:pt x="3630" y="2295"/>
                      <a:pt x="3667" y="2295"/>
                    </a:cubicBezTo>
                    <a:cubicBezTo>
                      <a:pt x="3686" y="2286"/>
                      <a:pt x="3695" y="2286"/>
                      <a:pt x="3704" y="2276"/>
                    </a:cubicBezTo>
                    <a:cubicBezTo>
                      <a:pt x="3732" y="2239"/>
                      <a:pt x="3704" y="2212"/>
                      <a:pt x="3686" y="2193"/>
                    </a:cubicBezTo>
                    <a:cubicBezTo>
                      <a:pt x="3426" y="1776"/>
                      <a:pt x="3111" y="1415"/>
                      <a:pt x="2723" y="1128"/>
                    </a:cubicBezTo>
                    <a:lnTo>
                      <a:pt x="2741" y="1128"/>
                    </a:lnTo>
                    <a:cubicBezTo>
                      <a:pt x="3056" y="1202"/>
                      <a:pt x="3380" y="1249"/>
                      <a:pt x="3704" y="1258"/>
                    </a:cubicBezTo>
                    <a:cubicBezTo>
                      <a:pt x="3760" y="1258"/>
                      <a:pt x="3806" y="1267"/>
                      <a:pt x="3852" y="1286"/>
                    </a:cubicBezTo>
                    <a:cubicBezTo>
                      <a:pt x="4075" y="1378"/>
                      <a:pt x="4269" y="1489"/>
                      <a:pt x="4463" y="1628"/>
                    </a:cubicBezTo>
                    <a:cubicBezTo>
                      <a:pt x="4478" y="1636"/>
                      <a:pt x="4493" y="1649"/>
                      <a:pt x="4513" y="1649"/>
                    </a:cubicBezTo>
                    <a:cubicBezTo>
                      <a:pt x="4518" y="1649"/>
                      <a:pt x="4523" y="1649"/>
                      <a:pt x="4528" y="1647"/>
                    </a:cubicBezTo>
                    <a:cubicBezTo>
                      <a:pt x="4538" y="1647"/>
                      <a:pt x="4547" y="1637"/>
                      <a:pt x="4547" y="1628"/>
                    </a:cubicBezTo>
                    <a:cubicBezTo>
                      <a:pt x="4547" y="1591"/>
                      <a:pt x="4519" y="1573"/>
                      <a:pt x="4500" y="1554"/>
                    </a:cubicBezTo>
                    <a:cubicBezTo>
                      <a:pt x="4371" y="1452"/>
                      <a:pt x="4241" y="1360"/>
                      <a:pt x="4102" y="1276"/>
                    </a:cubicBezTo>
                    <a:cubicBezTo>
                      <a:pt x="4084" y="1267"/>
                      <a:pt x="4075" y="1258"/>
                      <a:pt x="4056" y="1258"/>
                    </a:cubicBezTo>
                    <a:cubicBezTo>
                      <a:pt x="4250" y="1249"/>
                      <a:pt x="4454" y="1230"/>
                      <a:pt x="4658" y="1184"/>
                    </a:cubicBezTo>
                    <a:cubicBezTo>
                      <a:pt x="4676" y="1184"/>
                      <a:pt x="4695" y="1174"/>
                      <a:pt x="4704" y="1156"/>
                    </a:cubicBezTo>
                    <a:cubicBezTo>
                      <a:pt x="4704" y="1137"/>
                      <a:pt x="4695" y="1119"/>
                      <a:pt x="4686" y="1110"/>
                    </a:cubicBezTo>
                    <a:cubicBezTo>
                      <a:pt x="4678" y="1094"/>
                      <a:pt x="4664" y="1092"/>
                      <a:pt x="4648" y="1091"/>
                    </a:cubicBezTo>
                    <a:lnTo>
                      <a:pt x="4648" y="1091"/>
                    </a:lnTo>
                    <a:cubicBezTo>
                      <a:pt x="4588" y="1100"/>
                      <a:pt x="4528" y="1100"/>
                      <a:pt x="4469" y="1100"/>
                    </a:cubicBezTo>
                    <a:cubicBezTo>
                      <a:pt x="4410" y="1100"/>
                      <a:pt x="4352" y="1100"/>
                      <a:pt x="4297" y="1110"/>
                    </a:cubicBezTo>
                    <a:cubicBezTo>
                      <a:pt x="4257" y="1113"/>
                      <a:pt x="4216" y="1114"/>
                      <a:pt x="4176" y="1114"/>
                    </a:cubicBezTo>
                    <a:cubicBezTo>
                      <a:pt x="4096" y="1114"/>
                      <a:pt x="4016" y="1110"/>
                      <a:pt x="3936" y="1110"/>
                    </a:cubicBezTo>
                    <a:cubicBezTo>
                      <a:pt x="4047" y="1017"/>
                      <a:pt x="4176" y="943"/>
                      <a:pt x="4306" y="887"/>
                    </a:cubicBezTo>
                    <a:cubicBezTo>
                      <a:pt x="4334" y="869"/>
                      <a:pt x="4371" y="869"/>
                      <a:pt x="4371" y="823"/>
                    </a:cubicBezTo>
                    <a:cubicBezTo>
                      <a:pt x="4352" y="804"/>
                      <a:pt x="4334" y="795"/>
                      <a:pt x="4306" y="786"/>
                    </a:cubicBezTo>
                    <a:cubicBezTo>
                      <a:pt x="4301" y="783"/>
                      <a:pt x="4294" y="782"/>
                      <a:pt x="4288" y="782"/>
                    </a:cubicBezTo>
                    <a:cubicBezTo>
                      <a:pt x="4272" y="782"/>
                      <a:pt x="4254" y="788"/>
                      <a:pt x="4241" y="795"/>
                    </a:cubicBezTo>
                    <a:cubicBezTo>
                      <a:pt x="4075" y="860"/>
                      <a:pt x="3917" y="934"/>
                      <a:pt x="3787" y="1054"/>
                    </a:cubicBezTo>
                    <a:cubicBezTo>
                      <a:pt x="3749" y="1085"/>
                      <a:pt x="3711" y="1103"/>
                      <a:pt x="3667" y="1103"/>
                    </a:cubicBezTo>
                    <a:cubicBezTo>
                      <a:pt x="3658" y="1103"/>
                      <a:pt x="3649" y="1102"/>
                      <a:pt x="3639" y="1100"/>
                    </a:cubicBezTo>
                    <a:cubicBezTo>
                      <a:pt x="3547" y="1082"/>
                      <a:pt x="3445" y="1073"/>
                      <a:pt x="3343" y="1063"/>
                    </a:cubicBezTo>
                    <a:cubicBezTo>
                      <a:pt x="3037" y="1017"/>
                      <a:pt x="2732" y="943"/>
                      <a:pt x="2426" y="878"/>
                    </a:cubicBezTo>
                    <a:cubicBezTo>
                      <a:pt x="2676" y="637"/>
                      <a:pt x="2973" y="489"/>
                      <a:pt x="3287" y="378"/>
                    </a:cubicBezTo>
                    <a:cubicBezTo>
                      <a:pt x="3324" y="350"/>
                      <a:pt x="3389" y="369"/>
                      <a:pt x="3408" y="313"/>
                    </a:cubicBezTo>
                    <a:cubicBezTo>
                      <a:pt x="3380" y="304"/>
                      <a:pt x="3352" y="285"/>
                      <a:pt x="3315" y="276"/>
                    </a:cubicBezTo>
                    <a:cubicBezTo>
                      <a:pt x="3308" y="275"/>
                      <a:pt x="3300" y="274"/>
                      <a:pt x="3292" y="274"/>
                    </a:cubicBezTo>
                    <a:cubicBezTo>
                      <a:pt x="3244" y="274"/>
                      <a:pt x="3196" y="297"/>
                      <a:pt x="3148" y="313"/>
                    </a:cubicBezTo>
                    <a:cubicBezTo>
                      <a:pt x="2834" y="406"/>
                      <a:pt x="2565" y="563"/>
                      <a:pt x="2324" y="795"/>
                    </a:cubicBezTo>
                    <a:cubicBezTo>
                      <a:pt x="2289" y="823"/>
                      <a:pt x="2259" y="835"/>
                      <a:pt x="2222" y="835"/>
                    </a:cubicBezTo>
                    <a:cubicBezTo>
                      <a:pt x="2211" y="835"/>
                      <a:pt x="2199" y="834"/>
                      <a:pt x="2185" y="832"/>
                    </a:cubicBezTo>
                    <a:cubicBezTo>
                      <a:pt x="1889" y="786"/>
                      <a:pt x="1584" y="739"/>
                      <a:pt x="1278" y="739"/>
                    </a:cubicBezTo>
                    <a:cubicBezTo>
                      <a:pt x="1215" y="739"/>
                      <a:pt x="1153" y="724"/>
                      <a:pt x="1086" y="724"/>
                    </a:cubicBezTo>
                    <a:cubicBezTo>
                      <a:pt x="1064" y="724"/>
                      <a:pt x="1042" y="725"/>
                      <a:pt x="1019" y="730"/>
                    </a:cubicBezTo>
                    <a:cubicBezTo>
                      <a:pt x="1176" y="517"/>
                      <a:pt x="1361" y="360"/>
                      <a:pt x="1584" y="230"/>
                    </a:cubicBezTo>
                    <a:cubicBezTo>
                      <a:pt x="1695" y="156"/>
                      <a:pt x="1824" y="100"/>
                      <a:pt x="1945" y="54"/>
                    </a:cubicBezTo>
                    <a:cubicBezTo>
                      <a:pt x="1972" y="45"/>
                      <a:pt x="2000" y="35"/>
                      <a:pt x="2000" y="8"/>
                    </a:cubicBezTo>
                    <a:cubicBezTo>
                      <a:pt x="1968" y="3"/>
                      <a:pt x="1935" y="1"/>
                      <a:pt x="1902" y="1"/>
                    </a:cubicBezTo>
                    <a:close/>
                  </a:path>
                </a:pathLst>
              </a:custGeom>
              <a:solidFill>
                <a:srgbClr val="79AB56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5" name="Google Shape;1587;p41">
                <a:extLst>
                  <a:ext uri="{FF2B5EF4-FFF2-40B4-BE49-F238E27FC236}">
                    <a16:creationId xmlns:a16="http://schemas.microsoft.com/office/drawing/2014/main" xmlns="" id="{289D5B46-A89D-9FDC-EE13-35E13025C2D7}"/>
                  </a:ext>
                </a:extLst>
              </p:cNvPr>
              <p:cNvSpPr/>
              <p:nvPr/>
            </p:nvSpPr>
            <p:spPr>
              <a:xfrm>
                <a:off x="6014031" y="1452444"/>
                <a:ext cx="160141" cy="99016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547" extrusionOk="0">
                    <a:moveTo>
                      <a:pt x="130" y="0"/>
                    </a:moveTo>
                    <a:cubicBezTo>
                      <a:pt x="56" y="83"/>
                      <a:pt x="29" y="185"/>
                      <a:pt x="10" y="287"/>
                    </a:cubicBezTo>
                    <a:cubicBezTo>
                      <a:pt x="1" y="380"/>
                      <a:pt x="10" y="463"/>
                      <a:pt x="10" y="546"/>
                    </a:cubicBezTo>
                    <a:cubicBezTo>
                      <a:pt x="19" y="583"/>
                      <a:pt x="19" y="630"/>
                      <a:pt x="38" y="667"/>
                    </a:cubicBezTo>
                    <a:cubicBezTo>
                      <a:pt x="38" y="685"/>
                      <a:pt x="38" y="695"/>
                      <a:pt x="38" y="713"/>
                    </a:cubicBezTo>
                    <a:cubicBezTo>
                      <a:pt x="103" y="1000"/>
                      <a:pt x="223" y="1259"/>
                      <a:pt x="399" y="1491"/>
                    </a:cubicBezTo>
                    <a:cubicBezTo>
                      <a:pt x="408" y="1509"/>
                      <a:pt x="418" y="1528"/>
                      <a:pt x="436" y="1547"/>
                    </a:cubicBezTo>
                    <a:cubicBezTo>
                      <a:pt x="529" y="1519"/>
                      <a:pt x="621" y="1491"/>
                      <a:pt x="714" y="1463"/>
                    </a:cubicBezTo>
                    <a:cubicBezTo>
                      <a:pt x="779" y="1445"/>
                      <a:pt x="844" y="1426"/>
                      <a:pt x="908" y="1408"/>
                    </a:cubicBezTo>
                    <a:cubicBezTo>
                      <a:pt x="964" y="1389"/>
                      <a:pt x="1010" y="1371"/>
                      <a:pt x="1066" y="1343"/>
                    </a:cubicBezTo>
                    <a:cubicBezTo>
                      <a:pt x="1214" y="1259"/>
                      <a:pt x="1371" y="1195"/>
                      <a:pt x="1529" y="1148"/>
                    </a:cubicBezTo>
                    <a:cubicBezTo>
                      <a:pt x="1825" y="1056"/>
                      <a:pt x="2131" y="1009"/>
                      <a:pt x="2446" y="982"/>
                    </a:cubicBezTo>
                    <a:cubicBezTo>
                      <a:pt x="2464" y="982"/>
                      <a:pt x="2501" y="982"/>
                      <a:pt x="2501" y="954"/>
                    </a:cubicBezTo>
                    <a:cubicBezTo>
                      <a:pt x="2501" y="926"/>
                      <a:pt x="2473" y="917"/>
                      <a:pt x="2446" y="908"/>
                    </a:cubicBezTo>
                    <a:cubicBezTo>
                      <a:pt x="2371" y="880"/>
                      <a:pt x="2288" y="843"/>
                      <a:pt x="2205" y="815"/>
                    </a:cubicBezTo>
                    <a:cubicBezTo>
                      <a:pt x="1908" y="722"/>
                      <a:pt x="1621" y="621"/>
                      <a:pt x="1344" y="500"/>
                    </a:cubicBezTo>
                    <a:cubicBezTo>
                      <a:pt x="1288" y="472"/>
                      <a:pt x="1242" y="463"/>
                      <a:pt x="1195" y="463"/>
                    </a:cubicBezTo>
                    <a:lnTo>
                      <a:pt x="538" y="463"/>
                    </a:lnTo>
                    <a:cubicBezTo>
                      <a:pt x="390" y="472"/>
                      <a:pt x="251" y="491"/>
                      <a:pt x="103" y="528"/>
                    </a:cubicBezTo>
                    <a:cubicBezTo>
                      <a:pt x="84" y="537"/>
                      <a:pt x="56" y="537"/>
                      <a:pt x="38" y="565"/>
                    </a:cubicBezTo>
                    <a:cubicBezTo>
                      <a:pt x="38" y="565"/>
                      <a:pt x="29" y="556"/>
                      <a:pt x="29" y="546"/>
                    </a:cubicBezTo>
                    <a:cubicBezTo>
                      <a:pt x="29" y="537"/>
                      <a:pt x="29" y="528"/>
                      <a:pt x="38" y="528"/>
                    </a:cubicBezTo>
                    <a:cubicBezTo>
                      <a:pt x="47" y="528"/>
                      <a:pt x="47" y="528"/>
                      <a:pt x="56" y="519"/>
                    </a:cubicBezTo>
                    <a:cubicBezTo>
                      <a:pt x="140" y="482"/>
                      <a:pt x="232" y="454"/>
                      <a:pt x="316" y="426"/>
                    </a:cubicBezTo>
                    <a:cubicBezTo>
                      <a:pt x="418" y="398"/>
                      <a:pt x="529" y="380"/>
                      <a:pt x="631" y="370"/>
                    </a:cubicBezTo>
                    <a:cubicBezTo>
                      <a:pt x="713" y="363"/>
                      <a:pt x="795" y="349"/>
                      <a:pt x="878" y="349"/>
                    </a:cubicBezTo>
                    <a:cubicBezTo>
                      <a:pt x="897" y="349"/>
                      <a:pt x="917" y="350"/>
                      <a:pt x="936" y="352"/>
                    </a:cubicBezTo>
                    <a:cubicBezTo>
                      <a:pt x="936" y="352"/>
                      <a:pt x="938" y="354"/>
                      <a:pt x="942" y="354"/>
                    </a:cubicBezTo>
                    <a:cubicBezTo>
                      <a:pt x="945" y="354"/>
                      <a:pt x="950" y="352"/>
                      <a:pt x="955" y="343"/>
                    </a:cubicBezTo>
                    <a:cubicBezTo>
                      <a:pt x="945" y="333"/>
                      <a:pt x="936" y="333"/>
                      <a:pt x="927" y="324"/>
                    </a:cubicBezTo>
                    <a:cubicBezTo>
                      <a:pt x="834" y="287"/>
                      <a:pt x="751" y="241"/>
                      <a:pt x="658" y="204"/>
                    </a:cubicBezTo>
                    <a:cubicBezTo>
                      <a:pt x="492" y="139"/>
                      <a:pt x="325" y="74"/>
                      <a:pt x="158" y="19"/>
                    </a:cubicBezTo>
                    <a:cubicBezTo>
                      <a:pt x="149" y="19"/>
                      <a:pt x="140" y="9"/>
                      <a:pt x="130" y="0"/>
                    </a:cubicBezTo>
                    <a:close/>
                  </a:path>
                </a:pathLst>
              </a:custGeom>
              <a:solidFill>
                <a:srgbClr val="518F8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6" name="Google Shape;1588;p41">
                <a:extLst>
                  <a:ext uri="{FF2B5EF4-FFF2-40B4-BE49-F238E27FC236}">
                    <a16:creationId xmlns:a16="http://schemas.microsoft.com/office/drawing/2014/main" xmlns="" id="{709E354A-3DE9-EB4D-722B-5F030BDE8F42}"/>
                  </a:ext>
                </a:extLst>
              </p:cNvPr>
              <p:cNvSpPr/>
              <p:nvPr/>
            </p:nvSpPr>
            <p:spPr>
              <a:xfrm>
                <a:off x="6386287" y="1558054"/>
                <a:ext cx="161869" cy="94151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1471" extrusionOk="0">
                    <a:moveTo>
                      <a:pt x="125" y="1"/>
                    </a:moveTo>
                    <a:cubicBezTo>
                      <a:pt x="91" y="1"/>
                      <a:pt x="56" y="3"/>
                      <a:pt x="19" y="8"/>
                    </a:cubicBezTo>
                    <a:lnTo>
                      <a:pt x="0" y="8"/>
                    </a:lnTo>
                    <a:cubicBezTo>
                      <a:pt x="0" y="17"/>
                      <a:pt x="10" y="26"/>
                      <a:pt x="10" y="26"/>
                    </a:cubicBezTo>
                    <a:cubicBezTo>
                      <a:pt x="111" y="91"/>
                      <a:pt x="185" y="184"/>
                      <a:pt x="269" y="258"/>
                    </a:cubicBezTo>
                    <a:cubicBezTo>
                      <a:pt x="306" y="304"/>
                      <a:pt x="343" y="341"/>
                      <a:pt x="371" y="387"/>
                    </a:cubicBezTo>
                    <a:cubicBezTo>
                      <a:pt x="398" y="424"/>
                      <a:pt x="436" y="424"/>
                      <a:pt x="463" y="434"/>
                    </a:cubicBezTo>
                    <a:cubicBezTo>
                      <a:pt x="815" y="535"/>
                      <a:pt x="1149" y="674"/>
                      <a:pt x="1463" y="850"/>
                    </a:cubicBezTo>
                    <a:cubicBezTo>
                      <a:pt x="1528" y="878"/>
                      <a:pt x="1575" y="924"/>
                      <a:pt x="1649" y="943"/>
                    </a:cubicBezTo>
                    <a:cubicBezTo>
                      <a:pt x="1658" y="943"/>
                      <a:pt x="1676" y="952"/>
                      <a:pt x="1686" y="961"/>
                    </a:cubicBezTo>
                    <a:cubicBezTo>
                      <a:pt x="1889" y="1082"/>
                      <a:pt x="2084" y="1221"/>
                      <a:pt x="2269" y="1369"/>
                    </a:cubicBezTo>
                    <a:cubicBezTo>
                      <a:pt x="2306" y="1406"/>
                      <a:pt x="2343" y="1434"/>
                      <a:pt x="2389" y="1471"/>
                    </a:cubicBezTo>
                    <a:cubicBezTo>
                      <a:pt x="2426" y="1443"/>
                      <a:pt x="2482" y="1424"/>
                      <a:pt x="2528" y="1397"/>
                    </a:cubicBezTo>
                    <a:cubicBezTo>
                      <a:pt x="2501" y="1387"/>
                      <a:pt x="2482" y="1360"/>
                      <a:pt x="2473" y="1341"/>
                    </a:cubicBezTo>
                    <a:cubicBezTo>
                      <a:pt x="2417" y="1276"/>
                      <a:pt x="2371" y="1211"/>
                      <a:pt x="2315" y="1156"/>
                    </a:cubicBezTo>
                    <a:cubicBezTo>
                      <a:pt x="2288" y="1110"/>
                      <a:pt x="2251" y="1082"/>
                      <a:pt x="2213" y="1036"/>
                    </a:cubicBezTo>
                    <a:cubicBezTo>
                      <a:pt x="2158" y="961"/>
                      <a:pt x="2075" y="887"/>
                      <a:pt x="2010" y="813"/>
                    </a:cubicBezTo>
                    <a:cubicBezTo>
                      <a:pt x="1963" y="758"/>
                      <a:pt x="1908" y="702"/>
                      <a:pt x="1852" y="656"/>
                    </a:cubicBezTo>
                    <a:cubicBezTo>
                      <a:pt x="1797" y="619"/>
                      <a:pt x="1750" y="573"/>
                      <a:pt x="1704" y="526"/>
                    </a:cubicBezTo>
                    <a:cubicBezTo>
                      <a:pt x="1612" y="452"/>
                      <a:pt x="1528" y="378"/>
                      <a:pt x="1426" y="313"/>
                    </a:cubicBezTo>
                    <a:cubicBezTo>
                      <a:pt x="1352" y="267"/>
                      <a:pt x="1269" y="211"/>
                      <a:pt x="1186" y="156"/>
                    </a:cubicBezTo>
                    <a:cubicBezTo>
                      <a:pt x="1149" y="128"/>
                      <a:pt x="1102" y="119"/>
                      <a:pt x="1056" y="110"/>
                    </a:cubicBezTo>
                    <a:cubicBezTo>
                      <a:pt x="954" y="91"/>
                      <a:pt x="861" y="72"/>
                      <a:pt x="750" y="54"/>
                    </a:cubicBezTo>
                    <a:cubicBezTo>
                      <a:pt x="713" y="54"/>
                      <a:pt x="676" y="45"/>
                      <a:pt x="639" y="45"/>
                    </a:cubicBezTo>
                    <a:cubicBezTo>
                      <a:pt x="584" y="45"/>
                      <a:pt x="528" y="26"/>
                      <a:pt x="463" y="26"/>
                    </a:cubicBezTo>
                    <a:cubicBezTo>
                      <a:pt x="389" y="8"/>
                      <a:pt x="306" y="17"/>
                      <a:pt x="232" y="8"/>
                    </a:cubicBezTo>
                    <a:cubicBezTo>
                      <a:pt x="195" y="3"/>
                      <a:pt x="160" y="1"/>
                      <a:pt x="125" y="1"/>
                    </a:cubicBezTo>
                    <a:close/>
                  </a:path>
                </a:pathLst>
              </a:custGeom>
              <a:solidFill>
                <a:srgbClr val="518F8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7" name="Google Shape;1589;p41">
                <a:extLst>
                  <a:ext uri="{FF2B5EF4-FFF2-40B4-BE49-F238E27FC236}">
                    <a16:creationId xmlns:a16="http://schemas.microsoft.com/office/drawing/2014/main" xmlns="" id="{1F8C9024-0542-3A26-FE1F-43E38F94CE7D}"/>
                  </a:ext>
                </a:extLst>
              </p:cNvPr>
              <p:cNvSpPr/>
              <p:nvPr/>
            </p:nvSpPr>
            <p:spPr>
              <a:xfrm>
                <a:off x="6484664" y="1571687"/>
                <a:ext cx="118025" cy="74630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166" extrusionOk="0">
                    <a:moveTo>
                      <a:pt x="22" y="1"/>
                    </a:moveTo>
                    <a:cubicBezTo>
                      <a:pt x="17" y="1"/>
                      <a:pt x="10" y="3"/>
                      <a:pt x="0" y="8"/>
                    </a:cubicBezTo>
                    <a:cubicBezTo>
                      <a:pt x="38" y="35"/>
                      <a:pt x="65" y="63"/>
                      <a:pt x="102" y="91"/>
                    </a:cubicBezTo>
                    <a:cubicBezTo>
                      <a:pt x="186" y="156"/>
                      <a:pt x="269" y="221"/>
                      <a:pt x="343" y="295"/>
                    </a:cubicBezTo>
                    <a:cubicBezTo>
                      <a:pt x="426" y="369"/>
                      <a:pt x="501" y="452"/>
                      <a:pt x="565" y="535"/>
                    </a:cubicBezTo>
                    <a:cubicBezTo>
                      <a:pt x="630" y="600"/>
                      <a:pt x="695" y="674"/>
                      <a:pt x="751" y="748"/>
                    </a:cubicBezTo>
                    <a:cubicBezTo>
                      <a:pt x="825" y="841"/>
                      <a:pt x="889" y="943"/>
                      <a:pt x="954" y="1045"/>
                    </a:cubicBezTo>
                    <a:cubicBezTo>
                      <a:pt x="982" y="1082"/>
                      <a:pt x="1010" y="1119"/>
                      <a:pt x="1028" y="1165"/>
                    </a:cubicBezTo>
                    <a:cubicBezTo>
                      <a:pt x="1306" y="1036"/>
                      <a:pt x="1547" y="869"/>
                      <a:pt x="1751" y="656"/>
                    </a:cubicBezTo>
                    <a:cubicBezTo>
                      <a:pt x="1788" y="619"/>
                      <a:pt x="1825" y="591"/>
                      <a:pt x="1843" y="545"/>
                    </a:cubicBezTo>
                    <a:cubicBezTo>
                      <a:pt x="1769" y="489"/>
                      <a:pt x="1686" y="443"/>
                      <a:pt x="1612" y="387"/>
                    </a:cubicBezTo>
                    <a:cubicBezTo>
                      <a:pt x="1464" y="295"/>
                      <a:pt x="1306" y="221"/>
                      <a:pt x="1149" y="156"/>
                    </a:cubicBezTo>
                    <a:cubicBezTo>
                      <a:pt x="1121" y="137"/>
                      <a:pt x="1093" y="137"/>
                      <a:pt x="1056" y="137"/>
                    </a:cubicBezTo>
                    <a:cubicBezTo>
                      <a:pt x="1028" y="137"/>
                      <a:pt x="1001" y="140"/>
                      <a:pt x="974" y="140"/>
                    </a:cubicBezTo>
                    <a:cubicBezTo>
                      <a:pt x="947" y="140"/>
                      <a:pt x="922" y="137"/>
                      <a:pt x="899" y="128"/>
                    </a:cubicBezTo>
                    <a:cubicBezTo>
                      <a:pt x="825" y="119"/>
                      <a:pt x="760" y="128"/>
                      <a:pt x="695" y="110"/>
                    </a:cubicBezTo>
                    <a:cubicBezTo>
                      <a:pt x="593" y="100"/>
                      <a:pt x="491" y="82"/>
                      <a:pt x="399" y="72"/>
                    </a:cubicBezTo>
                    <a:cubicBezTo>
                      <a:pt x="278" y="54"/>
                      <a:pt x="158" y="26"/>
                      <a:pt x="38" y="8"/>
                    </a:cubicBezTo>
                    <a:cubicBezTo>
                      <a:pt x="33" y="3"/>
                      <a:pt x="28" y="1"/>
                      <a:pt x="22" y="1"/>
                    </a:cubicBezTo>
                    <a:close/>
                  </a:path>
                </a:pathLst>
              </a:custGeom>
              <a:solidFill>
                <a:srgbClr val="518F8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8" name="Google Shape;1590;p41">
                <a:extLst>
                  <a:ext uri="{FF2B5EF4-FFF2-40B4-BE49-F238E27FC236}">
                    <a16:creationId xmlns:a16="http://schemas.microsoft.com/office/drawing/2014/main" xmlns="" id="{D65C6DA8-4B15-A2F2-FB53-2ACE75AABA91}"/>
                  </a:ext>
                </a:extLst>
              </p:cNvPr>
              <p:cNvSpPr/>
              <p:nvPr/>
            </p:nvSpPr>
            <p:spPr>
              <a:xfrm>
                <a:off x="6129049" y="1438170"/>
                <a:ext cx="118025" cy="98504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539" extrusionOk="0">
                    <a:moveTo>
                      <a:pt x="0" y="1"/>
                    </a:moveTo>
                    <a:cubicBezTo>
                      <a:pt x="0" y="1"/>
                      <a:pt x="10" y="10"/>
                      <a:pt x="10" y="10"/>
                    </a:cubicBezTo>
                    <a:cubicBezTo>
                      <a:pt x="84" y="47"/>
                      <a:pt x="148" y="93"/>
                      <a:pt x="213" y="140"/>
                    </a:cubicBezTo>
                    <a:cubicBezTo>
                      <a:pt x="278" y="186"/>
                      <a:pt x="334" y="232"/>
                      <a:pt x="399" y="288"/>
                    </a:cubicBezTo>
                    <a:cubicBezTo>
                      <a:pt x="408" y="288"/>
                      <a:pt x="408" y="297"/>
                      <a:pt x="417" y="306"/>
                    </a:cubicBezTo>
                    <a:cubicBezTo>
                      <a:pt x="445" y="334"/>
                      <a:pt x="482" y="362"/>
                      <a:pt x="519" y="399"/>
                    </a:cubicBezTo>
                    <a:cubicBezTo>
                      <a:pt x="565" y="445"/>
                      <a:pt x="612" y="492"/>
                      <a:pt x="658" y="547"/>
                    </a:cubicBezTo>
                    <a:cubicBezTo>
                      <a:pt x="760" y="649"/>
                      <a:pt x="852" y="769"/>
                      <a:pt x="945" y="890"/>
                    </a:cubicBezTo>
                    <a:cubicBezTo>
                      <a:pt x="1000" y="964"/>
                      <a:pt x="1056" y="1038"/>
                      <a:pt x="1084" y="1131"/>
                    </a:cubicBezTo>
                    <a:cubicBezTo>
                      <a:pt x="1084" y="1149"/>
                      <a:pt x="1102" y="1158"/>
                      <a:pt x="1121" y="1168"/>
                    </a:cubicBezTo>
                    <a:cubicBezTo>
                      <a:pt x="1195" y="1205"/>
                      <a:pt x="1278" y="1242"/>
                      <a:pt x="1352" y="1279"/>
                    </a:cubicBezTo>
                    <a:cubicBezTo>
                      <a:pt x="1510" y="1353"/>
                      <a:pt x="1676" y="1445"/>
                      <a:pt x="1825" y="1538"/>
                    </a:cubicBezTo>
                    <a:lnTo>
                      <a:pt x="1843" y="1538"/>
                    </a:lnTo>
                    <a:cubicBezTo>
                      <a:pt x="1843" y="1529"/>
                      <a:pt x="1843" y="1520"/>
                      <a:pt x="1834" y="1520"/>
                    </a:cubicBezTo>
                    <a:cubicBezTo>
                      <a:pt x="1806" y="1418"/>
                      <a:pt x="1778" y="1307"/>
                      <a:pt x="1741" y="1214"/>
                    </a:cubicBezTo>
                    <a:cubicBezTo>
                      <a:pt x="1723" y="1168"/>
                      <a:pt x="1713" y="1131"/>
                      <a:pt x="1695" y="1094"/>
                    </a:cubicBezTo>
                    <a:cubicBezTo>
                      <a:pt x="1686" y="1084"/>
                      <a:pt x="1686" y="1084"/>
                      <a:pt x="1686" y="1075"/>
                    </a:cubicBezTo>
                    <a:cubicBezTo>
                      <a:pt x="1621" y="936"/>
                      <a:pt x="1565" y="788"/>
                      <a:pt x="1491" y="658"/>
                    </a:cubicBezTo>
                    <a:cubicBezTo>
                      <a:pt x="1482" y="649"/>
                      <a:pt x="1482" y="640"/>
                      <a:pt x="1482" y="631"/>
                    </a:cubicBezTo>
                    <a:lnTo>
                      <a:pt x="1491" y="631"/>
                    </a:lnTo>
                    <a:cubicBezTo>
                      <a:pt x="1491" y="631"/>
                      <a:pt x="1482" y="621"/>
                      <a:pt x="1482" y="621"/>
                    </a:cubicBezTo>
                    <a:cubicBezTo>
                      <a:pt x="1473" y="621"/>
                      <a:pt x="1473" y="621"/>
                      <a:pt x="1463" y="612"/>
                    </a:cubicBezTo>
                    <a:cubicBezTo>
                      <a:pt x="1463" y="612"/>
                      <a:pt x="1454" y="603"/>
                      <a:pt x="1454" y="603"/>
                    </a:cubicBezTo>
                    <a:cubicBezTo>
                      <a:pt x="1288" y="464"/>
                      <a:pt x="1112" y="353"/>
                      <a:pt x="917" y="260"/>
                    </a:cubicBezTo>
                    <a:cubicBezTo>
                      <a:pt x="704" y="158"/>
                      <a:pt x="473" y="84"/>
                      <a:pt x="241" y="38"/>
                    </a:cubicBezTo>
                    <a:cubicBezTo>
                      <a:pt x="158" y="19"/>
                      <a:pt x="84" y="1"/>
                      <a:pt x="0" y="1"/>
                    </a:cubicBezTo>
                    <a:close/>
                  </a:path>
                </a:pathLst>
              </a:custGeom>
              <a:solidFill>
                <a:srgbClr val="518F8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9" name="Google Shape;1591;p41">
                <a:extLst>
                  <a:ext uri="{FF2B5EF4-FFF2-40B4-BE49-F238E27FC236}">
                    <a16:creationId xmlns:a16="http://schemas.microsoft.com/office/drawing/2014/main" xmlns="" id="{C363E5DE-FEFE-5EED-2C74-E87E0F179A80}"/>
                  </a:ext>
                </a:extLst>
              </p:cNvPr>
              <p:cNvSpPr/>
              <p:nvPr/>
            </p:nvSpPr>
            <p:spPr>
              <a:xfrm>
                <a:off x="6570623" y="1575079"/>
                <a:ext cx="45060" cy="29698"/>
              </a:xfrm>
              <a:custGeom>
                <a:avLst/>
                <a:gdLst/>
                <a:ahLst/>
                <a:cxnLst/>
                <a:rect l="l" t="t" r="r" b="b"/>
                <a:pathLst>
                  <a:path w="704" h="464" extrusionOk="0">
                    <a:moveTo>
                      <a:pt x="676" y="1"/>
                    </a:moveTo>
                    <a:cubicBezTo>
                      <a:pt x="602" y="10"/>
                      <a:pt x="528" y="29"/>
                      <a:pt x="454" y="38"/>
                    </a:cubicBezTo>
                    <a:lnTo>
                      <a:pt x="454" y="47"/>
                    </a:lnTo>
                    <a:cubicBezTo>
                      <a:pt x="371" y="57"/>
                      <a:pt x="278" y="66"/>
                      <a:pt x="195" y="66"/>
                    </a:cubicBezTo>
                    <a:lnTo>
                      <a:pt x="185" y="66"/>
                    </a:lnTo>
                    <a:cubicBezTo>
                      <a:pt x="130" y="84"/>
                      <a:pt x="74" y="75"/>
                      <a:pt x="19" y="84"/>
                    </a:cubicBezTo>
                    <a:cubicBezTo>
                      <a:pt x="19" y="84"/>
                      <a:pt x="14" y="82"/>
                      <a:pt x="9" y="82"/>
                    </a:cubicBezTo>
                    <a:cubicBezTo>
                      <a:pt x="5" y="82"/>
                      <a:pt x="0" y="84"/>
                      <a:pt x="0" y="94"/>
                    </a:cubicBezTo>
                    <a:cubicBezTo>
                      <a:pt x="56" y="121"/>
                      <a:pt x="111" y="158"/>
                      <a:pt x="167" y="195"/>
                    </a:cubicBezTo>
                    <a:cubicBezTo>
                      <a:pt x="278" y="260"/>
                      <a:pt x="371" y="334"/>
                      <a:pt x="472" y="408"/>
                    </a:cubicBezTo>
                    <a:cubicBezTo>
                      <a:pt x="491" y="427"/>
                      <a:pt x="510" y="445"/>
                      <a:pt x="519" y="464"/>
                    </a:cubicBezTo>
                    <a:cubicBezTo>
                      <a:pt x="556" y="427"/>
                      <a:pt x="584" y="381"/>
                      <a:pt x="611" y="334"/>
                    </a:cubicBezTo>
                    <a:cubicBezTo>
                      <a:pt x="648" y="288"/>
                      <a:pt x="667" y="242"/>
                      <a:pt x="685" y="186"/>
                    </a:cubicBezTo>
                    <a:cubicBezTo>
                      <a:pt x="704" y="121"/>
                      <a:pt x="704" y="57"/>
                      <a:pt x="676" y="1"/>
                    </a:cubicBezTo>
                    <a:close/>
                  </a:path>
                </a:pathLst>
              </a:custGeom>
              <a:solidFill>
                <a:srgbClr val="518F8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0" name="Google Shape;1592;p41">
                <a:extLst>
                  <a:ext uri="{FF2B5EF4-FFF2-40B4-BE49-F238E27FC236}">
                    <a16:creationId xmlns:a16="http://schemas.microsoft.com/office/drawing/2014/main" xmlns="" id="{BB900B76-49CE-0ED4-ADCC-1E7D0D4AE169}"/>
                  </a:ext>
                </a:extLst>
              </p:cNvPr>
              <p:cNvSpPr/>
              <p:nvPr/>
            </p:nvSpPr>
            <p:spPr>
              <a:xfrm>
                <a:off x="6561726" y="1553765"/>
                <a:ext cx="51012" cy="1965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307" extrusionOk="0">
                    <a:moveTo>
                      <a:pt x="491" y="1"/>
                    </a:moveTo>
                    <a:cubicBezTo>
                      <a:pt x="473" y="19"/>
                      <a:pt x="454" y="28"/>
                      <a:pt x="436" y="28"/>
                    </a:cubicBezTo>
                    <a:cubicBezTo>
                      <a:pt x="334" y="75"/>
                      <a:pt x="232" y="130"/>
                      <a:pt x="139" y="186"/>
                    </a:cubicBezTo>
                    <a:cubicBezTo>
                      <a:pt x="93" y="214"/>
                      <a:pt x="47" y="251"/>
                      <a:pt x="10" y="288"/>
                    </a:cubicBezTo>
                    <a:cubicBezTo>
                      <a:pt x="10" y="288"/>
                      <a:pt x="0" y="297"/>
                      <a:pt x="10" y="297"/>
                    </a:cubicBezTo>
                    <a:cubicBezTo>
                      <a:pt x="10" y="306"/>
                      <a:pt x="10" y="306"/>
                      <a:pt x="19" y="306"/>
                    </a:cubicBezTo>
                    <a:cubicBezTo>
                      <a:pt x="158" y="306"/>
                      <a:pt x="306" y="306"/>
                      <a:pt x="445" y="297"/>
                    </a:cubicBezTo>
                    <a:cubicBezTo>
                      <a:pt x="565" y="288"/>
                      <a:pt x="676" y="297"/>
                      <a:pt x="797" y="278"/>
                    </a:cubicBezTo>
                    <a:cubicBezTo>
                      <a:pt x="778" y="241"/>
                      <a:pt x="750" y="214"/>
                      <a:pt x="723" y="186"/>
                    </a:cubicBezTo>
                    <a:cubicBezTo>
                      <a:pt x="658" y="112"/>
                      <a:pt x="574" y="47"/>
                      <a:pt x="491" y="1"/>
                    </a:cubicBezTo>
                    <a:close/>
                  </a:path>
                </a:pathLst>
              </a:custGeom>
              <a:solidFill>
                <a:srgbClr val="518F8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1" name="Google Shape;1593;p41">
                <a:extLst>
                  <a:ext uri="{FF2B5EF4-FFF2-40B4-BE49-F238E27FC236}">
                    <a16:creationId xmlns:a16="http://schemas.microsoft.com/office/drawing/2014/main" xmlns="" id="{B7E562BB-7857-6DB8-6AA4-22D204F4BAF9}"/>
                  </a:ext>
                </a:extLst>
              </p:cNvPr>
              <p:cNvSpPr/>
              <p:nvPr/>
            </p:nvSpPr>
            <p:spPr>
              <a:xfrm>
                <a:off x="6025936" y="1438810"/>
                <a:ext cx="59333" cy="30274"/>
              </a:xfrm>
              <a:custGeom>
                <a:avLst/>
                <a:gdLst/>
                <a:ahLst/>
                <a:cxnLst/>
                <a:rect l="l" t="t" r="r" b="b"/>
                <a:pathLst>
                  <a:path w="927" h="473" extrusionOk="0">
                    <a:moveTo>
                      <a:pt x="343" y="0"/>
                    </a:moveTo>
                    <a:cubicBezTo>
                      <a:pt x="287" y="9"/>
                      <a:pt x="241" y="19"/>
                      <a:pt x="185" y="37"/>
                    </a:cubicBezTo>
                    <a:cubicBezTo>
                      <a:pt x="120" y="65"/>
                      <a:pt x="56" y="102"/>
                      <a:pt x="0" y="158"/>
                    </a:cubicBezTo>
                    <a:cubicBezTo>
                      <a:pt x="157" y="195"/>
                      <a:pt x="306" y="241"/>
                      <a:pt x="463" y="296"/>
                    </a:cubicBezTo>
                    <a:cubicBezTo>
                      <a:pt x="611" y="352"/>
                      <a:pt x="759" y="408"/>
                      <a:pt x="926" y="472"/>
                    </a:cubicBezTo>
                    <a:cubicBezTo>
                      <a:pt x="908" y="454"/>
                      <a:pt x="908" y="454"/>
                      <a:pt x="898" y="445"/>
                    </a:cubicBezTo>
                    <a:cubicBezTo>
                      <a:pt x="871" y="417"/>
                      <a:pt x="833" y="389"/>
                      <a:pt x="806" y="352"/>
                    </a:cubicBezTo>
                    <a:cubicBezTo>
                      <a:pt x="750" y="306"/>
                      <a:pt x="695" y="259"/>
                      <a:pt x="639" y="213"/>
                    </a:cubicBezTo>
                    <a:cubicBezTo>
                      <a:pt x="556" y="148"/>
                      <a:pt x="463" y="83"/>
                      <a:pt x="370" y="28"/>
                    </a:cubicBezTo>
                    <a:cubicBezTo>
                      <a:pt x="361" y="19"/>
                      <a:pt x="352" y="9"/>
                      <a:pt x="343" y="0"/>
                    </a:cubicBezTo>
                    <a:close/>
                  </a:path>
                </a:pathLst>
              </a:custGeom>
              <a:solidFill>
                <a:srgbClr val="518F8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2" name="Google Shape;1594;p41">
                <a:extLst>
                  <a:ext uri="{FF2B5EF4-FFF2-40B4-BE49-F238E27FC236}">
                    <a16:creationId xmlns:a16="http://schemas.microsoft.com/office/drawing/2014/main" xmlns="" id="{CC311A99-9201-4B5D-D679-64B63231851E}"/>
                  </a:ext>
                </a:extLst>
              </p:cNvPr>
              <p:cNvSpPr/>
              <p:nvPr/>
            </p:nvSpPr>
            <p:spPr>
              <a:xfrm>
                <a:off x="6238690" y="1492703"/>
                <a:ext cx="22018" cy="52484"/>
              </a:xfrm>
              <a:custGeom>
                <a:avLst/>
                <a:gdLst/>
                <a:ahLst/>
                <a:cxnLst/>
                <a:rect l="l" t="t" r="r" b="b"/>
                <a:pathLst>
                  <a:path w="344" h="820" extrusionOk="0">
                    <a:moveTo>
                      <a:pt x="0" y="1"/>
                    </a:moveTo>
                    <a:cubicBezTo>
                      <a:pt x="0" y="19"/>
                      <a:pt x="0" y="29"/>
                      <a:pt x="10" y="38"/>
                    </a:cubicBezTo>
                    <a:cubicBezTo>
                      <a:pt x="56" y="140"/>
                      <a:pt x="102" y="232"/>
                      <a:pt x="139" y="334"/>
                    </a:cubicBezTo>
                    <a:lnTo>
                      <a:pt x="149" y="343"/>
                    </a:lnTo>
                    <a:cubicBezTo>
                      <a:pt x="167" y="399"/>
                      <a:pt x="186" y="455"/>
                      <a:pt x="204" y="510"/>
                    </a:cubicBezTo>
                    <a:cubicBezTo>
                      <a:pt x="223" y="593"/>
                      <a:pt x="250" y="677"/>
                      <a:pt x="269" y="769"/>
                    </a:cubicBezTo>
                    <a:cubicBezTo>
                      <a:pt x="278" y="797"/>
                      <a:pt x="297" y="806"/>
                      <a:pt x="315" y="816"/>
                    </a:cubicBezTo>
                    <a:cubicBezTo>
                      <a:pt x="318" y="818"/>
                      <a:pt x="321" y="820"/>
                      <a:pt x="323" y="820"/>
                    </a:cubicBezTo>
                    <a:cubicBezTo>
                      <a:pt x="329" y="820"/>
                      <a:pt x="334" y="813"/>
                      <a:pt x="334" y="806"/>
                    </a:cubicBezTo>
                    <a:cubicBezTo>
                      <a:pt x="334" y="788"/>
                      <a:pt x="334" y="760"/>
                      <a:pt x="334" y="742"/>
                    </a:cubicBezTo>
                    <a:cubicBezTo>
                      <a:pt x="334" y="695"/>
                      <a:pt x="334" y="649"/>
                      <a:pt x="325" y="603"/>
                    </a:cubicBezTo>
                    <a:cubicBezTo>
                      <a:pt x="334" y="547"/>
                      <a:pt x="334" y="492"/>
                      <a:pt x="343" y="445"/>
                    </a:cubicBezTo>
                    <a:cubicBezTo>
                      <a:pt x="325" y="427"/>
                      <a:pt x="315" y="408"/>
                      <a:pt x="306" y="399"/>
                    </a:cubicBezTo>
                    <a:cubicBezTo>
                      <a:pt x="223" y="269"/>
                      <a:pt x="139" y="149"/>
                      <a:pt x="38" y="38"/>
                    </a:cubicBezTo>
                    <a:cubicBezTo>
                      <a:pt x="28" y="29"/>
                      <a:pt x="19" y="10"/>
                      <a:pt x="0" y="1"/>
                    </a:cubicBezTo>
                    <a:close/>
                  </a:path>
                </a:pathLst>
              </a:custGeom>
              <a:solidFill>
                <a:srgbClr val="518F8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3" name="Google Shape;1595;p41">
                <a:extLst>
                  <a:ext uri="{FF2B5EF4-FFF2-40B4-BE49-F238E27FC236}">
                    <a16:creationId xmlns:a16="http://schemas.microsoft.com/office/drawing/2014/main" xmlns="" id="{CFDE6FDF-67C5-2B30-4F85-1144223A3F7D}"/>
                  </a:ext>
                </a:extLst>
              </p:cNvPr>
              <p:cNvSpPr/>
              <p:nvPr/>
            </p:nvSpPr>
            <p:spPr>
              <a:xfrm>
                <a:off x="6466870" y="1521186"/>
                <a:ext cx="122186" cy="51588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806" extrusionOk="0">
                    <a:moveTo>
                      <a:pt x="1001" y="0"/>
                    </a:moveTo>
                    <a:cubicBezTo>
                      <a:pt x="992" y="10"/>
                      <a:pt x="982" y="19"/>
                      <a:pt x="964" y="19"/>
                    </a:cubicBezTo>
                    <a:cubicBezTo>
                      <a:pt x="936" y="28"/>
                      <a:pt x="908" y="37"/>
                      <a:pt x="880" y="47"/>
                    </a:cubicBezTo>
                    <a:cubicBezTo>
                      <a:pt x="825" y="56"/>
                      <a:pt x="779" y="84"/>
                      <a:pt x="732" y="102"/>
                    </a:cubicBezTo>
                    <a:cubicBezTo>
                      <a:pt x="612" y="148"/>
                      <a:pt x="491" y="204"/>
                      <a:pt x="390" y="269"/>
                    </a:cubicBezTo>
                    <a:cubicBezTo>
                      <a:pt x="278" y="334"/>
                      <a:pt x="177" y="408"/>
                      <a:pt x="84" y="482"/>
                    </a:cubicBezTo>
                    <a:cubicBezTo>
                      <a:pt x="56" y="510"/>
                      <a:pt x="28" y="537"/>
                      <a:pt x="1" y="556"/>
                    </a:cubicBezTo>
                    <a:cubicBezTo>
                      <a:pt x="1" y="565"/>
                      <a:pt x="1" y="565"/>
                      <a:pt x="1" y="574"/>
                    </a:cubicBezTo>
                    <a:cubicBezTo>
                      <a:pt x="38" y="584"/>
                      <a:pt x="65" y="584"/>
                      <a:pt x="103" y="593"/>
                    </a:cubicBezTo>
                    <a:cubicBezTo>
                      <a:pt x="343" y="658"/>
                      <a:pt x="584" y="704"/>
                      <a:pt x="825" y="750"/>
                    </a:cubicBezTo>
                    <a:cubicBezTo>
                      <a:pt x="899" y="760"/>
                      <a:pt x="982" y="769"/>
                      <a:pt x="1056" y="778"/>
                    </a:cubicBezTo>
                    <a:cubicBezTo>
                      <a:pt x="1112" y="787"/>
                      <a:pt x="1167" y="797"/>
                      <a:pt x="1223" y="797"/>
                    </a:cubicBezTo>
                    <a:cubicBezTo>
                      <a:pt x="1251" y="806"/>
                      <a:pt x="1279" y="806"/>
                      <a:pt x="1316" y="806"/>
                    </a:cubicBezTo>
                    <a:cubicBezTo>
                      <a:pt x="1334" y="806"/>
                      <a:pt x="1343" y="797"/>
                      <a:pt x="1362" y="787"/>
                    </a:cubicBezTo>
                    <a:cubicBezTo>
                      <a:pt x="1436" y="704"/>
                      <a:pt x="1529" y="648"/>
                      <a:pt x="1621" y="602"/>
                    </a:cubicBezTo>
                    <a:cubicBezTo>
                      <a:pt x="1714" y="547"/>
                      <a:pt x="1806" y="510"/>
                      <a:pt x="1908" y="473"/>
                    </a:cubicBezTo>
                    <a:cubicBezTo>
                      <a:pt x="1853" y="435"/>
                      <a:pt x="1806" y="398"/>
                      <a:pt x="1751" y="380"/>
                    </a:cubicBezTo>
                    <a:cubicBezTo>
                      <a:pt x="1732" y="361"/>
                      <a:pt x="1714" y="352"/>
                      <a:pt x="1695" y="343"/>
                    </a:cubicBezTo>
                    <a:cubicBezTo>
                      <a:pt x="1473" y="213"/>
                      <a:pt x="1242" y="102"/>
                      <a:pt x="1001" y="0"/>
                    </a:cubicBezTo>
                    <a:close/>
                  </a:path>
                </a:pathLst>
              </a:custGeom>
              <a:solidFill>
                <a:srgbClr val="518F8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4" name="Google Shape;1596;p41">
                <a:extLst>
                  <a:ext uri="{FF2B5EF4-FFF2-40B4-BE49-F238E27FC236}">
                    <a16:creationId xmlns:a16="http://schemas.microsoft.com/office/drawing/2014/main" xmlns="" id="{DDBD559E-93F6-6A08-86F5-9F2F32CFDB41}"/>
                  </a:ext>
                </a:extLst>
              </p:cNvPr>
              <p:cNvSpPr/>
              <p:nvPr/>
            </p:nvSpPr>
            <p:spPr>
              <a:xfrm>
                <a:off x="6224481" y="1478494"/>
                <a:ext cx="640" cy="640"/>
              </a:xfrm>
              <a:custGeom>
                <a:avLst/>
                <a:gdLst/>
                <a:ahLst/>
                <a:cxnLst/>
                <a:rect l="l" t="t" r="r" b="b"/>
                <a:pathLst>
                  <a:path w="10" h="10" extrusionOk="0">
                    <a:moveTo>
                      <a:pt x="0" y="1"/>
                    </a:moveTo>
                    <a:lnTo>
                      <a:pt x="0" y="10"/>
                    </a:lnTo>
                    <a:lnTo>
                      <a:pt x="9" y="1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79AB56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5" name="Google Shape;1597;p41">
                <a:extLst>
                  <a:ext uri="{FF2B5EF4-FFF2-40B4-BE49-F238E27FC236}">
                    <a16:creationId xmlns:a16="http://schemas.microsoft.com/office/drawing/2014/main" xmlns="" id="{31140438-C067-ACB1-4AE6-835EEF6B7B8A}"/>
                  </a:ext>
                </a:extLst>
              </p:cNvPr>
              <p:cNvSpPr/>
              <p:nvPr/>
            </p:nvSpPr>
            <p:spPr>
              <a:xfrm>
                <a:off x="6091670" y="1521762"/>
                <a:ext cx="148236" cy="30274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473" extrusionOk="0">
                    <a:moveTo>
                      <a:pt x="1557" y="1"/>
                    </a:moveTo>
                    <a:cubicBezTo>
                      <a:pt x="1475" y="1"/>
                      <a:pt x="1394" y="12"/>
                      <a:pt x="1317" y="12"/>
                    </a:cubicBezTo>
                    <a:cubicBezTo>
                      <a:pt x="1298" y="12"/>
                      <a:pt x="1279" y="12"/>
                      <a:pt x="1260" y="10"/>
                    </a:cubicBezTo>
                    <a:cubicBezTo>
                      <a:pt x="1251" y="10"/>
                      <a:pt x="1242" y="10"/>
                      <a:pt x="1233" y="19"/>
                    </a:cubicBezTo>
                    <a:cubicBezTo>
                      <a:pt x="1205" y="28"/>
                      <a:pt x="1177" y="28"/>
                      <a:pt x="1149" y="28"/>
                    </a:cubicBezTo>
                    <a:lnTo>
                      <a:pt x="1103" y="28"/>
                    </a:lnTo>
                    <a:cubicBezTo>
                      <a:pt x="1047" y="47"/>
                      <a:pt x="983" y="38"/>
                      <a:pt x="927" y="47"/>
                    </a:cubicBezTo>
                    <a:cubicBezTo>
                      <a:pt x="853" y="65"/>
                      <a:pt x="779" y="65"/>
                      <a:pt x="705" y="84"/>
                    </a:cubicBezTo>
                    <a:cubicBezTo>
                      <a:pt x="584" y="102"/>
                      <a:pt x="464" y="130"/>
                      <a:pt x="344" y="158"/>
                    </a:cubicBezTo>
                    <a:cubicBezTo>
                      <a:pt x="251" y="186"/>
                      <a:pt x="149" y="223"/>
                      <a:pt x="47" y="251"/>
                    </a:cubicBezTo>
                    <a:cubicBezTo>
                      <a:pt x="38" y="260"/>
                      <a:pt x="19" y="260"/>
                      <a:pt x="1" y="278"/>
                    </a:cubicBezTo>
                    <a:cubicBezTo>
                      <a:pt x="56" y="269"/>
                      <a:pt x="112" y="269"/>
                      <a:pt x="168" y="260"/>
                    </a:cubicBezTo>
                    <a:cubicBezTo>
                      <a:pt x="288" y="251"/>
                      <a:pt x="408" y="241"/>
                      <a:pt x="529" y="241"/>
                    </a:cubicBezTo>
                    <a:cubicBezTo>
                      <a:pt x="695" y="241"/>
                      <a:pt x="862" y="251"/>
                      <a:pt x="1029" y="278"/>
                    </a:cubicBezTo>
                    <a:cubicBezTo>
                      <a:pt x="1214" y="297"/>
                      <a:pt x="1399" y="334"/>
                      <a:pt x="1584" y="380"/>
                    </a:cubicBezTo>
                    <a:cubicBezTo>
                      <a:pt x="1686" y="408"/>
                      <a:pt x="1788" y="445"/>
                      <a:pt x="1890" y="473"/>
                    </a:cubicBezTo>
                    <a:cubicBezTo>
                      <a:pt x="1899" y="464"/>
                      <a:pt x="1909" y="454"/>
                      <a:pt x="1918" y="454"/>
                    </a:cubicBezTo>
                    <a:cubicBezTo>
                      <a:pt x="1955" y="445"/>
                      <a:pt x="1992" y="436"/>
                      <a:pt x="2020" y="426"/>
                    </a:cubicBezTo>
                    <a:cubicBezTo>
                      <a:pt x="2112" y="417"/>
                      <a:pt x="2196" y="399"/>
                      <a:pt x="2288" y="399"/>
                    </a:cubicBezTo>
                    <a:lnTo>
                      <a:pt x="2307" y="399"/>
                    </a:lnTo>
                    <a:cubicBezTo>
                      <a:pt x="2307" y="399"/>
                      <a:pt x="2316" y="389"/>
                      <a:pt x="2316" y="380"/>
                    </a:cubicBezTo>
                    <a:cubicBezTo>
                      <a:pt x="2307" y="380"/>
                      <a:pt x="2307" y="371"/>
                      <a:pt x="2297" y="371"/>
                    </a:cubicBezTo>
                    <a:cubicBezTo>
                      <a:pt x="2205" y="306"/>
                      <a:pt x="2103" y="251"/>
                      <a:pt x="2001" y="195"/>
                    </a:cubicBezTo>
                    <a:cubicBezTo>
                      <a:pt x="1881" y="130"/>
                      <a:pt x="1751" y="75"/>
                      <a:pt x="1631" y="19"/>
                    </a:cubicBezTo>
                    <a:cubicBezTo>
                      <a:pt x="1603" y="1"/>
                      <a:pt x="1575" y="1"/>
                      <a:pt x="1557" y="1"/>
                    </a:cubicBezTo>
                    <a:close/>
                  </a:path>
                </a:pathLst>
              </a:custGeom>
              <a:solidFill>
                <a:srgbClr val="518F8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6" name="Google Shape;1598;p41">
                <a:extLst>
                  <a:ext uri="{FF2B5EF4-FFF2-40B4-BE49-F238E27FC236}">
                    <a16:creationId xmlns:a16="http://schemas.microsoft.com/office/drawing/2014/main" xmlns="" id="{524B5948-3C0A-FEB8-0A8D-DD397CB229EA}"/>
                  </a:ext>
                </a:extLst>
              </p:cNvPr>
              <p:cNvSpPr/>
              <p:nvPr/>
            </p:nvSpPr>
            <p:spPr>
              <a:xfrm>
                <a:off x="6308008" y="1559078"/>
                <a:ext cx="88391" cy="20418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319" extrusionOk="0">
                    <a:moveTo>
                      <a:pt x="908" y="1"/>
                    </a:moveTo>
                    <a:cubicBezTo>
                      <a:pt x="881" y="10"/>
                      <a:pt x="853" y="10"/>
                      <a:pt x="825" y="10"/>
                    </a:cubicBezTo>
                    <a:cubicBezTo>
                      <a:pt x="807" y="10"/>
                      <a:pt x="797" y="19"/>
                      <a:pt x="779" y="19"/>
                    </a:cubicBezTo>
                    <a:lnTo>
                      <a:pt x="594" y="47"/>
                    </a:lnTo>
                    <a:cubicBezTo>
                      <a:pt x="455" y="75"/>
                      <a:pt x="316" y="112"/>
                      <a:pt x="186" y="158"/>
                    </a:cubicBezTo>
                    <a:cubicBezTo>
                      <a:pt x="149" y="177"/>
                      <a:pt x="121" y="186"/>
                      <a:pt x="84" y="195"/>
                    </a:cubicBezTo>
                    <a:cubicBezTo>
                      <a:pt x="66" y="223"/>
                      <a:pt x="47" y="251"/>
                      <a:pt x="29" y="279"/>
                    </a:cubicBezTo>
                    <a:cubicBezTo>
                      <a:pt x="19" y="288"/>
                      <a:pt x="1" y="297"/>
                      <a:pt x="10" y="316"/>
                    </a:cubicBezTo>
                    <a:cubicBezTo>
                      <a:pt x="19" y="318"/>
                      <a:pt x="28" y="318"/>
                      <a:pt x="37" y="318"/>
                    </a:cubicBezTo>
                    <a:cubicBezTo>
                      <a:pt x="74" y="318"/>
                      <a:pt x="112" y="305"/>
                      <a:pt x="149" y="297"/>
                    </a:cubicBezTo>
                    <a:cubicBezTo>
                      <a:pt x="202" y="290"/>
                      <a:pt x="248" y="276"/>
                      <a:pt x="298" y="276"/>
                    </a:cubicBezTo>
                    <a:cubicBezTo>
                      <a:pt x="310" y="276"/>
                      <a:pt x="322" y="277"/>
                      <a:pt x="334" y="279"/>
                    </a:cubicBezTo>
                    <a:cubicBezTo>
                      <a:pt x="334" y="269"/>
                      <a:pt x="344" y="269"/>
                      <a:pt x="353" y="269"/>
                    </a:cubicBezTo>
                    <a:cubicBezTo>
                      <a:pt x="408" y="260"/>
                      <a:pt x="473" y="251"/>
                      <a:pt x="538" y="251"/>
                    </a:cubicBezTo>
                    <a:lnTo>
                      <a:pt x="797" y="251"/>
                    </a:lnTo>
                    <a:cubicBezTo>
                      <a:pt x="899" y="251"/>
                      <a:pt x="1001" y="260"/>
                      <a:pt x="1094" y="269"/>
                    </a:cubicBezTo>
                    <a:cubicBezTo>
                      <a:pt x="1186" y="288"/>
                      <a:pt x="1270" y="297"/>
                      <a:pt x="1353" y="316"/>
                    </a:cubicBezTo>
                    <a:lnTo>
                      <a:pt x="1381" y="316"/>
                    </a:lnTo>
                    <a:cubicBezTo>
                      <a:pt x="1371" y="307"/>
                      <a:pt x="1371" y="297"/>
                      <a:pt x="1362" y="288"/>
                    </a:cubicBezTo>
                    <a:cubicBezTo>
                      <a:pt x="1316" y="242"/>
                      <a:pt x="1270" y="195"/>
                      <a:pt x="1214" y="158"/>
                    </a:cubicBezTo>
                    <a:lnTo>
                      <a:pt x="1223" y="158"/>
                    </a:lnTo>
                    <a:cubicBezTo>
                      <a:pt x="1158" y="103"/>
                      <a:pt x="1094" y="66"/>
                      <a:pt x="1029" y="19"/>
                    </a:cubicBezTo>
                    <a:cubicBezTo>
                      <a:pt x="1010" y="10"/>
                      <a:pt x="1001" y="1"/>
                      <a:pt x="983" y="1"/>
                    </a:cubicBezTo>
                    <a:close/>
                  </a:path>
                </a:pathLst>
              </a:custGeom>
              <a:solidFill>
                <a:srgbClr val="518F8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7" name="Google Shape;1599;p41">
                <a:extLst>
                  <a:ext uri="{FF2B5EF4-FFF2-40B4-BE49-F238E27FC236}">
                    <a16:creationId xmlns:a16="http://schemas.microsoft.com/office/drawing/2014/main" xmlns="" id="{F35B2699-7625-56AD-B85B-2B83D8C8D5EE}"/>
                  </a:ext>
                </a:extLst>
              </p:cNvPr>
              <p:cNvSpPr/>
              <p:nvPr/>
            </p:nvSpPr>
            <p:spPr>
              <a:xfrm>
                <a:off x="6222689" y="1554981"/>
                <a:ext cx="43331" cy="2080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325" extrusionOk="0">
                    <a:moveTo>
                      <a:pt x="37" y="0"/>
                    </a:moveTo>
                    <a:cubicBezTo>
                      <a:pt x="19" y="0"/>
                      <a:pt x="10" y="0"/>
                      <a:pt x="0" y="9"/>
                    </a:cubicBezTo>
                    <a:cubicBezTo>
                      <a:pt x="10" y="9"/>
                      <a:pt x="10" y="19"/>
                      <a:pt x="19" y="19"/>
                    </a:cubicBezTo>
                    <a:cubicBezTo>
                      <a:pt x="232" y="102"/>
                      <a:pt x="436" y="204"/>
                      <a:pt x="630" y="306"/>
                    </a:cubicBezTo>
                    <a:cubicBezTo>
                      <a:pt x="649" y="315"/>
                      <a:pt x="658" y="324"/>
                      <a:pt x="676" y="324"/>
                    </a:cubicBezTo>
                    <a:cubicBezTo>
                      <a:pt x="676" y="306"/>
                      <a:pt x="667" y="278"/>
                      <a:pt x="658" y="259"/>
                    </a:cubicBezTo>
                    <a:cubicBezTo>
                      <a:pt x="658" y="241"/>
                      <a:pt x="649" y="222"/>
                      <a:pt x="649" y="195"/>
                    </a:cubicBezTo>
                    <a:cubicBezTo>
                      <a:pt x="630" y="176"/>
                      <a:pt x="639" y="148"/>
                      <a:pt x="621" y="130"/>
                    </a:cubicBezTo>
                    <a:cubicBezTo>
                      <a:pt x="621" y="130"/>
                      <a:pt x="612" y="120"/>
                      <a:pt x="602" y="111"/>
                    </a:cubicBezTo>
                    <a:cubicBezTo>
                      <a:pt x="556" y="83"/>
                      <a:pt x="519" y="46"/>
                      <a:pt x="473" y="9"/>
                    </a:cubicBezTo>
                    <a:cubicBezTo>
                      <a:pt x="463" y="0"/>
                      <a:pt x="445" y="0"/>
                      <a:pt x="426" y="0"/>
                    </a:cubicBezTo>
                    <a:close/>
                  </a:path>
                </a:pathLst>
              </a:custGeom>
              <a:solidFill>
                <a:srgbClr val="518F8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8" name="Google Shape;1600;p41">
                <a:extLst>
                  <a:ext uri="{FF2B5EF4-FFF2-40B4-BE49-F238E27FC236}">
                    <a16:creationId xmlns:a16="http://schemas.microsoft.com/office/drawing/2014/main" xmlns="" id="{2C9CC61C-E2C3-B205-2EB7-D82A8BE397F5}"/>
                  </a:ext>
                </a:extLst>
              </p:cNvPr>
              <p:cNvSpPr/>
              <p:nvPr/>
            </p:nvSpPr>
            <p:spPr>
              <a:xfrm>
                <a:off x="6051410" y="1434650"/>
                <a:ext cx="135179" cy="71430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1116" extrusionOk="0">
                    <a:moveTo>
                      <a:pt x="537" y="0"/>
                    </a:moveTo>
                    <a:cubicBezTo>
                      <a:pt x="473" y="0"/>
                      <a:pt x="408" y="0"/>
                      <a:pt x="343" y="10"/>
                    </a:cubicBezTo>
                    <a:cubicBezTo>
                      <a:pt x="269" y="10"/>
                      <a:pt x="204" y="19"/>
                      <a:pt x="130" y="28"/>
                    </a:cubicBezTo>
                    <a:cubicBezTo>
                      <a:pt x="93" y="28"/>
                      <a:pt x="47" y="28"/>
                      <a:pt x="0" y="47"/>
                    </a:cubicBezTo>
                    <a:cubicBezTo>
                      <a:pt x="19" y="65"/>
                      <a:pt x="37" y="74"/>
                      <a:pt x="56" y="74"/>
                    </a:cubicBezTo>
                    <a:cubicBezTo>
                      <a:pt x="65" y="84"/>
                      <a:pt x="74" y="84"/>
                      <a:pt x="74" y="93"/>
                    </a:cubicBezTo>
                    <a:lnTo>
                      <a:pt x="84" y="93"/>
                    </a:lnTo>
                    <a:cubicBezTo>
                      <a:pt x="139" y="130"/>
                      <a:pt x="195" y="158"/>
                      <a:pt x="260" y="195"/>
                    </a:cubicBezTo>
                    <a:cubicBezTo>
                      <a:pt x="417" y="297"/>
                      <a:pt x="556" y="426"/>
                      <a:pt x="704" y="547"/>
                    </a:cubicBezTo>
                    <a:cubicBezTo>
                      <a:pt x="713" y="565"/>
                      <a:pt x="723" y="574"/>
                      <a:pt x="732" y="584"/>
                    </a:cubicBezTo>
                    <a:cubicBezTo>
                      <a:pt x="760" y="630"/>
                      <a:pt x="806" y="658"/>
                      <a:pt x="852" y="667"/>
                    </a:cubicBezTo>
                    <a:cubicBezTo>
                      <a:pt x="1065" y="750"/>
                      <a:pt x="1287" y="824"/>
                      <a:pt x="1510" y="899"/>
                    </a:cubicBezTo>
                    <a:cubicBezTo>
                      <a:pt x="1695" y="963"/>
                      <a:pt x="1889" y="1019"/>
                      <a:pt x="2075" y="1102"/>
                    </a:cubicBezTo>
                    <a:cubicBezTo>
                      <a:pt x="2081" y="1109"/>
                      <a:pt x="2088" y="1115"/>
                      <a:pt x="2097" y="1115"/>
                    </a:cubicBezTo>
                    <a:cubicBezTo>
                      <a:pt x="2102" y="1115"/>
                      <a:pt x="2106" y="1114"/>
                      <a:pt x="2112" y="1111"/>
                    </a:cubicBezTo>
                    <a:cubicBezTo>
                      <a:pt x="2112" y="1102"/>
                      <a:pt x="2112" y="1093"/>
                      <a:pt x="2102" y="1084"/>
                    </a:cubicBezTo>
                    <a:cubicBezTo>
                      <a:pt x="2028" y="982"/>
                      <a:pt x="1954" y="880"/>
                      <a:pt x="1871" y="778"/>
                    </a:cubicBezTo>
                    <a:cubicBezTo>
                      <a:pt x="1815" y="713"/>
                      <a:pt x="1769" y="648"/>
                      <a:pt x="1713" y="593"/>
                    </a:cubicBezTo>
                    <a:cubicBezTo>
                      <a:pt x="1630" y="500"/>
                      <a:pt x="1537" y="417"/>
                      <a:pt x="1445" y="324"/>
                    </a:cubicBezTo>
                    <a:cubicBezTo>
                      <a:pt x="1408" y="287"/>
                      <a:pt x="1361" y="250"/>
                      <a:pt x="1315" y="223"/>
                    </a:cubicBezTo>
                    <a:cubicBezTo>
                      <a:pt x="1297" y="204"/>
                      <a:pt x="1269" y="176"/>
                      <a:pt x="1241" y="158"/>
                    </a:cubicBezTo>
                    <a:cubicBezTo>
                      <a:pt x="1195" y="121"/>
                      <a:pt x="1139" y="84"/>
                      <a:pt x="1093" y="56"/>
                    </a:cubicBezTo>
                    <a:cubicBezTo>
                      <a:pt x="1084" y="47"/>
                      <a:pt x="1074" y="37"/>
                      <a:pt x="1074" y="28"/>
                    </a:cubicBezTo>
                    <a:cubicBezTo>
                      <a:pt x="1070" y="23"/>
                      <a:pt x="1065" y="23"/>
                      <a:pt x="1061" y="23"/>
                    </a:cubicBezTo>
                    <a:cubicBezTo>
                      <a:pt x="1056" y="23"/>
                      <a:pt x="1051" y="23"/>
                      <a:pt x="1047" y="19"/>
                    </a:cubicBezTo>
                    <a:lnTo>
                      <a:pt x="936" y="19"/>
                    </a:lnTo>
                    <a:cubicBezTo>
                      <a:pt x="806" y="0"/>
                      <a:pt x="667" y="0"/>
                      <a:pt x="537" y="0"/>
                    </a:cubicBezTo>
                    <a:close/>
                  </a:path>
                </a:pathLst>
              </a:custGeom>
              <a:solidFill>
                <a:srgbClr val="518F8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9" name="Google Shape;1601;p41">
                <a:extLst>
                  <a:ext uri="{FF2B5EF4-FFF2-40B4-BE49-F238E27FC236}">
                    <a16:creationId xmlns:a16="http://schemas.microsoft.com/office/drawing/2014/main" xmlns="" id="{79BD39AF-C612-3AAD-3FD2-4243F92FB624}"/>
                  </a:ext>
                </a:extLst>
              </p:cNvPr>
              <p:cNvSpPr/>
              <p:nvPr/>
            </p:nvSpPr>
            <p:spPr>
              <a:xfrm>
                <a:off x="6375598" y="1501024"/>
                <a:ext cx="149452" cy="55300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864" extrusionOk="0">
                    <a:moveTo>
                      <a:pt x="1019" y="0"/>
                    </a:moveTo>
                    <a:cubicBezTo>
                      <a:pt x="1010" y="10"/>
                      <a:pt x="1001" y="19"/>
                      <a:pt x="991" y="19"/>
                    </a:cubicBezTo>
                    <a:cubicBezTo>
                      <a:pt x="954" y="37"/>
                      <a:pt x="917" y="56"/>
                      <a:pt x="880" y="74"/>
                    </a:cubicBezTo>
                    <a:cubicBezTo>
                      <a:pt x="778" y="112"/>
                      <a:pt x="686" y="158"/>
                      <a:pt x="593" y="213"/>
                    </a:cubicBezTo>
                    <a:cubicBezTo>
                      <a:pt x="565" y="232"/>
                      <a:pt x="538" y="241"/>
                      <a:pt x="519" y="260"/>
                    </a:cubicBezTo>
                    <a:cubicBezTo>
                      <a:pt x="436" y="315"/>
                      <a:pt x="362" y="371"/>
                      <a:pt x="288" y="436"/>
                    </a:cubicBezTo>
                    <a:cubicBezTo>
                      <a:pt x="195" y="510"/>
                      <a:pt x="112" y="602"/>
                      <a:pt x="28" y="704"/>
                    </a:cubicBezTo>
                    <a:cubicBezTo>
                      <a:pt x="19" y="713"/>
                      <a:pt x="10" y="723"/>
                      <a:pt x="1" y="741"/>
                    </a:cubicBezTo>
                    <a:cubicBezTo>
                      <a:pt x="1" y="741"/>
                      <a:pt x="1" y="760"/>
                      <a:pt x="19" y="760"/>
                    </a:cubicBezTo>
                    <a:lnTo>
                      <a:pt x="75" y="760"/>
                    </a:lnTo>
                    <a:cubicBezTo>
                      <a:pt x="112" y="750"/>
                      <a:pt x="149" y="750"/>
                      <a:pt x="177" y="750"/>
                    </a:cubicBezTo>
                    <a:cubicBezTo>
                      <a:pt x="269" y="760"/>
                      <a:pt x="352" y="760"/>
                      <a:pt x="445" y="760"/>
                    </a:cubicBezTo>
                    <a:cubicBezTo>
                      <a:pt x="464" y="760"/>
                      <a:pt x="482" y="760"/>
                      <a:pt x="491" y="769"/>
                    </a:cubicBezTo>
                    <a:cubicBezTo>
                      <a:pt x="565" y="769"/>
                      <a:pt x="649" y="778"/>
                      <a:pt x="723" y="788"/>
                    </a:cubicBezTo>
                    <a:cubicBezTo>
                      <a:pt x="778" y="797"/>
                      <a:pt x="834" y="797"/>
                      <a:pt x="890" y="806"/>
                    </a:cubicBezTo>
                    <a:cubicBezTo>
                      <a:pt x="1001" y="825"/>
                      <a:pt x="1121" y="834"/>
                      <a:pt x="1232" y="852"/>
                    </a:cubicBezTo>
                    <a:cubicBezTo>
                      <a:pt x="1249" y="859"/>
                      <a:pt x="1265" y="863"/>
                      <a:pt x="1279" y="863"/>
                    </a:cubicBezTo>
                    <a:cubicBezTo>
                      <a:pt x="1304" y="863"/>
                      <a:pt x="1326" y="851"/>
                      <a:pt x="1343" y="815"/>
                    </a:cubicBezTo>
                    <a:cubicBezTo>
                      <a:pt x="1408" y="760"/>
                      <a:pt x="1464" y="704"/>
                      <a:pt x="1529" y="658"/>
                    </a:cubicBezTo>
                    <a:cubicBezTo>
                      <a:pt x="1686" y="538"/>
                      <a:pt x="1853" y="445"/>
                      <a:pt x="2038" y="371"/>
                    </a:cubicBezTo>
                    <a:cubicBezTo>
                      <a:pt x="2084" y="362"/>
                      <a:pt x="2130" y="343"/>
                      <a:pt x="2177" y="325"/>
                    </a:cubicBezTo>
                    <a:cubicBezTo>
                      <a:pt x="2223" y="306"/>
                      <a:pt x="2279" y="297"/>
                      <a:pt x="2334" y="278"/>
                    </a:cubicBezTo>
                    <a:cubicBezTo>
                      <a:pt x="2325" y="278"/>
                      <a:pt x="2306" y="269"/>
                      <a:pt x="2297" y="260"/>
                    </a:cubicBezTo>
                    <a:cubicBezTo>
                      <a:pt x="2214" y="232"/>
                      <a:pt x="2121" y="204"/>
                      <a:pt x="2038" y="176"/>
                    </a:cubicBezTo>
                    <a:cubicBezTo>
                      <a:pt x="1853" y="112"/>
                      <a:pt x="1667" y="65"/>
                      <a:pt x="1482" y="37"/>
                    </a:cubicBezTo>
                    <a:cubicBezTo>
                      <a:pt x="1399" y="28"/>
                      <a:pt x="1316" y="19"/>
                      <a:pt x="1232" y="10"/>
                    </a:cubicBezTo>
                    <a:cubicBezTo>
                      <a:pt x="1158" y="0"/>
                      <a:pt x="1093" y="0"/>
                      <a:pt x="1019" y="0"/>
                    </a:cubicBezTo>
                    <a:close/>
                  </a:path>
                </a:pathLst>
              </a:custGeom>
              <a:solidFill>
                <a:srgbClr val="518F8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0" name="Google Shape;1602;p41">
                <a:extLst>
                  <a:ext uri="{FF2B5EF4-FFF2-40B4-BE49-F238E27FC236}">
                    <a16:creationId xmlns:a16="http://schemas.microsoft.com/office/drawing/2014/main" xmlns="" id="{BCAB61DE-505C-2DC7-ACA4-247EEAB46FC5}"/>
                  </a:ext>
                </a:extLst>
              </p:cNvPr>
              <p:cNvSpPr/>
              <p:nvPr/>
            </p:nvSpPr>
            <p:spPr>
              <a:xfrm>
                <a:off x="6324010" y="1501600"/>
                <a:ext cx="103816" cy="54468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851" extrusionOk="0">
                    <a:moveTo>
                      <a:pt x="1612" y="1"/>
                    </a:moveTo>
                    <a:cubicBezTo>
                      <a:pt x="1464" y="10"/>
                      <a:pt x="1307" y="28"/>
                      <a:pt x="1158" y="65"/>
                    </a:cubicBezTo>
                    <a:cubicBezTo>
                      <a:pt x="807" y="149"/>
                      <a:pt x="492" y="288"/>
                      <a:pt x="205" y="510"/>
                    </a:cubicBezTo>
                    <a:cubicBezTo>
                      <a:pt x="195" y="519"/>
                      <a:pt x="186" y="529"/>
                      <a:pt x="177" y="538"/>
                    </a:cubicBezTo>
                    <a:cubicBezTo>
                      <a:pt x="140" y="593"/>
                      <a:pt x="112" y="649"/>
                      <a:pt x="84" y="714"/>
                    </a:cubicBezTo>
                    <a:cubicBezTo>
                      <a:pt x="57" y="751"/>
                      <a:pt x="29" y="797"/>
                      <a:pt x="1" y="843"/>
                    </a:cubicBezTo>
                    <a:cubicBezTo>
                      <a:pt x="6" y="848"/>
                      <a:pt x="10" y="850"/>
                      <a:pt x="16" y="850"/>
                    </a:cubicBezTo>
                    <a:cubicBezTo>
                      <a:pt x="22" y="850"/>
                      <a:pt x="29" y="848"/>
                      <a:pt x="38" y="843"/>
                    </a:cubicBezTo>
                    <a:cubicBezTo>
                      <a:pt x="94" y="834"/>
                      <a:pt x="140" y="816"/>
                      <a:pt x="205" y="806"/>
                    </a:cubicBezTo>
                    <a:cubicBezTo>
                      <a:pt x="353" y="779"/>
                      <a:pt x="501" y="760"/>
                      <a:pt x="649" y="751"/>
                    </a:cubicBezTo>
                    <a:cubicBezTo>
                      <a:pt x="677" y="751"/>
                      <a:pt x="686" y="741"/>
                      <a:pt x="695" y="723"/>
                    </a:cubicBezTo>
                    <a:cubicBezTo>
                      <a:pt x="723" y="658"/>
                      <a:pt x="770" y="612"/>
                      <a:pt x="816" y="556"/>
                    </a:cubicBezTo>
                    <a:cubicBezTo>
                      <a:pt x="890" y="473"/>
                      <a:pt x="973" y="390"/>
                      <a:pt x="1066" y="325"/>
                    </a:cubicBezTo>
                    <a:cubicBezTo>
                      <a:pt x="1066" y="316"/>
                      <a:pt x="1075" y="306"/>
                      <a:pt x="1084" y="306"/>
                    </a:cubicBezTo>
                    <a:cubicBezTo>
                      <a:pt x="1084" y="297"/>
                      <a:pt x="1094" y="288"/>
                      <a:pt x="1103" y="288"/>
                    </a:cubicBezTo>
                    <a:cubicBezTo>
                      <a:pt x="1112" y="288"/>
                      <a:pt x="1121" y="278"/>
                      <a:pt x="1131" y="269"/>
                    </a:cubicBezTo>
                    <a:cubicBezTo>
                      <a:pt x="1242" y="186"/>
                      <a:pt x="1362" y="121"/>
                      <a:pt x="1492" y="56"/>
                    </a:cubicBezTo>
                    <a:cubicBezTo>
                      <a:pt x="1538" y="38"/>
                      <a:pt x="1584" y="19"/>
                      <a:pt x="1621" y="1"/>
                    </a:cubicBezTo>
                    <a:close/>
                  </a:path>
                </a:pathLst>
              </a:custGeom>
              <a:solidFill>
                <a:srgbClr val="518F8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1" name="Google Shape;1603;p41">
                <a:extLst>
                  <a:ext uri="{FF2B5EF4-FFF2-40B4-BE49-F238E27FC236}">
                    <a16:creationId xmlns:a16="http://schemas.microsoft.com/office/drawing/2014/main" xmlns="" id="{934EF402-3A84-D6B7-AAB0-1F0C379EE742}"/>
                  </a:ext>
                </a:extLst>
              </p:cNvPr>
              <p:cNvSpPr/>
              <p:nvPr/>
            </p:nvSpPr>
            <p:spPr>
              <a:xfrm>
                <a:off x="6412337" y="1839936"/>
                <a:ext cx="83078" cy="71558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118" extrusionOk="0">
                    <a:moveTo>
                      <a:pt x="337" y="0"/>
                    </a:moveTo>
                    <a:cubicBezTo>
                      <a:pt x="324" y="0"/>
                      <a:pt x="310" y="1"/>
                      <a:pt x="297" y="2"/>
                    </a:cubicBezTo>
                    <a:lnTo>
                      <a:pt x="232" y="2"/>
                    </a:lnTo>
                    <a:cubicBezTo>
                      <a:pt x="66" y="21"/>
                      <a:pt x="1" y="141"/>
                      <a:pt x="10" y="271"/>
                    </a:cubicBezTo>
                    <a:cubicBezTo>
                      <a:pt x="10" y="308"/>
                      <a:pt x="19" y="345"/>
                      <a:pt x="38" y="382"/>
                    </a:cubicBezTo>
                    <a:cubicBezTo>
                      <a:pt x="66" y="493"/>
                      <a:pt x="130" y="586"/>
                      <a:pt x="204" y="669"/>
                    </a:cubicBezTo>
                    <a:cubicBezTo>
                      <a:pt x="297" y="780"/>
                      <a:pt x="408" y="873"/>
                      <a:pt x="529" y="947"/>
                    </a:cubicBezTo>
                    <a:cubicBezTo>
                      <a:pt x="649" y="1021"/>
                      <a:pt x="779" y="1086"/>
                      <a:pt x="917" y="1104"/>
                    </a:cubicBezTo>
                    <a:cubicBezTo>
                      <a:pt x="951" y="1113"/>
                      <a:pt x="982" y="1117"/>
                      <a:pt x="1013" y="1117"/>
                    </a:cubicBezTo>
                    <a:cubicBezTo>
                      <a:pt x="1050" y="1117"/>
                      <a:pt x="1086" y="1110"/>
                      <a:pt x="1121" y="1095"/>
                    </a:cubicBezTo>
                    <a:cubicBezTo>
                      <a:pt x="1242" y="1058"/>
                      <a:pt x="1297" y="947"/>
                      <a:pt x="1288" y="845"/>
                    </a:cubicBezTo>
                    <a:cubicBezTo>
                      <a:pt x="1279" y="752"/>
                      <a:pt x="1251" y="669"/>
                      <a:pt x="1195" y="586"/>
                    </a:cubicBezTo>
                    <a:lnTo>
                      <a:pt x="1205" y="586"/>
                    </a:lnTo>
                    <a:cubicBezTo>
                      <a:pt x="1168" y="530"/>
                      <a:pt x="1121" y="484"/>
                      <a:pt x="1084" y="428"/>
                    </a:cubicBezTo>
                    <a:cubicBezTo>
                      <a:pt x="1029" y="354"/>
                      <a:pt x="955" y="299"/>
                      <a:pt x="880" y="243"/>
                    </a:cubicBezTo>
                    <a:cubicBezTo>
                      <a:pt x="788" y="169"/>
                      <a:pt x="686" y="104"/>
                      <a:pt x="575" y="58"/>
                    </a:cubicBezTo>
                    <a:cubicBezTo>
                      <a:pt x="502" y="26"/>
                      <a:pt x="423" y="0"/>
                      <a:pt x="337" y="0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2" name="Google Shape;1604;p41">
                <a:extLst>
                  <a:ext uri="{FF2B5EF4-FFF2-40B4-BE49-F238E27FC236}">
                    <a16:creationId xmlns:a16="http://schemas.microsoft.com/office/drawing/2014/main" xmlns="" id="{5CFF6E08-F46A-E2FC-022D-878169B01E2E}"/>
                  </a:ext>
                </a:extLst>
              </p:cNvPr>
              <p:cNvSpPr/>
              <p:nvPr/>
            </p:nvSpPr>
            <p:spPr>
              <a:xfrm>
                <a:off x="5947657" y="1760056"/>
                <a:ext cx="93703" cy="56964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890" extrusionOk="0">
                    <a:moveTo>
                      <a:pt x="1019" y="0"/>
                    </a:moveTo>
                    <a:cubicBezTo>
                      <a:pt x="936" y="0"/>
                      <a:pt x="853" y="9"/>
                      <a:pt x="769" y="28"/>
                    </a:cubicBezTo>
                    <a:cubicBezTo>
                      <a:pt x="649" y="56"/>
                      <a:pt x="529" y="93"/>
                      <a:pt x="427" y="148"/>
                    </a:cubicBezTo>
                    <a:cubicBezTo>
                      <a:pt x="334" y="195"/>
                      <a:pt x="251" y="250"/>
                      <a:pt x="167" y="315"/>
                    </a:cubicBezTo>
                    <a:cubicBezTo>
                      <a:pt x="103" y="380"/>
                      <a:pt x="47" y="454"/>
                      <a:pt x="19" y="537"/>
                    </a:cubicBezTo>
                    <a:cubicBezTo>
                      <a:pt x="1" y="611"/>
                      <a:pt x="1" y="685"/>
                      <a:pt x="47" y="750"/>
                    </a:cubicBezTo>
                    <a:cubicBezTo>
                      <a:pt x="84" y="787"/>
                      <a:pt x="121" y="824"/>
                      <a:pt x="167" y="843"/>
                    </a:cubicBezTo>
                    <a:cubicBezTo>
                      <a:pt x="251" y="871"/>
                      <a:pt x="334" y="889"/>
                      <a:pt x="417" y="889"/>
                    </a:cubicBezTo>
                    <a:cubicBezTo>
                      <a:pt x="464" y="889"/>
                      <a:pt x="519" y="889"/>
                      <a:pt x="575" y="880"/>
                    </a:cubicBezTo>
                    <a:cubicBezTo>
                      <a:pt x="658" y="871"/>
                      <a:pt x="732" y="852"/>
                      <a:pt x="816" y="834"/>
                    </a:cubicBezTo>
                    <a:cubicBezTo>
                      <a:pt x="982" y="778"/>
                      <a:pt x="1149" y="695"/>
                      <a:pt x="1288" y="574"/>
                    </a:cubicBezTo>
                    <a:cubicBezTo>
                      <a:pt x="1353" y="519"/>
                      <a:pt x="1408" y="445"/>
                      <a:pt x="1436" y="361"/>
                    </a:cubicBezTo>
                    <a:cubicBezTo>
                      <a:pt x="1464" y="287"/>
                      <a:pt x="1455" y="213"/>
                      <a:pt x="1408" y="148"/>
                    </a:cubicBezTo>
                    <a:cubicBezTo>
                      <a:pt x="1371" y="102"/>
                      <a:pt x="1325" y="65"/>
                      <a:pt x="1269" y="46"/>
                    </a:cubicBezTo>
                    <a:cubicBezTo>
                      <a:pt x="1186" y="19"/>
                      <a:pt x="1103" y="0"/>
                      <a:pt x="1019" y="0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3" name="Google Shape;1605;p41">
                <a:extLst>
                  <a:ext uri="{FF2B5EF4-FFF2-40B4-BE49-F238E27FC236}">
                    <a16:creationId xmlns:a16="http://schemas.microsoft.com/office/drawing/2014/main" xmlns="" id="{BBA60F7B-E258-2EED-871B-F235A53071A1}"/>
                  </a:ext>
                </a:extLst>
              </p:cNvPr>
              <p:cNvSpPr/>
              <p:nvPr/>
            </p:nvSpPr>
            <p:spPr>
              <a:xfrm>
                <a:off x="6153307" y="1962123"/>
                <a:ext cx="94343" cy="62341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974" extrusionOk="0">
                    <a:moveTo>
                      <a:pt x="411" y="1"/>
                    </a:moveTo>
                    <a:cubicBezTo>
                      <a:pt x="385" y="1"/>
                      <a:pt x="359" y="4"/>
                      <a:pt x="334" y="10"/>
                    </a:cubicBezTo>
                    <a:cubicBezTo>
                      <a:pt x="205" y="47"/>
                      <a:pt x="121" y="140"/>
                      <a:pt x="66" y="251"/>
                    </a:cubicBezTo>
                    <a:cubicBezTo>
                      <a:pt x="10" y="371"/>
                      <a:pt x="1" y="492"/>
                      <a:pt x="29" y="621"/>
                    </a:cubicBezTo>
                    <a:cubicBezTo>
                      <a:pt x="47" y="686"/>
                      <a:pt x="57" y="742"/>
                      <a:pt x="103" y="797"/>
                    </a:cubicBezTo>
                    <a:cubicBezTo>
                      <a:pt x="107" y="799"/>
                      <a:pt x="110" y="799"/>
                      <a:pt x="114" y="799"/>
                    </a:cubicBezTo>
                    <a:cubicBezTo>
                      <a:pt x="138" y="799"/>
                      <a:pt x="161" y="776"/>
                      <a:pt x="177" y="760"/>
                    </a:cubicBezTo>
                    <a:cubicBezTo>
                      <a:pt x="316" y="662"/>
                      <a:pt x="471" y="615"/>
                      <a:pt x="623" y="615"/>
                    </a:cubicBezTo>
                    <a:cubicBezTo>
                      <a:pt x="844" y="615"/>
                      <a:pt x="1060" y="716"/>
                      <a:pt x="1214" y="908"/>
                    </a:cubicBezTo>
                    <a:cubicBezTo>
                      <a:pt x="1223" y="936"/>
                      <a:pt x="1242" y="964"/>
                      <a:pt x="1270" y="973"/>
                    </a:cubicBezTo>
                    <a:cubicBezTo>
                      <a:pt x="1279" y="964"/>
                      <a:pt x="1297" y="955"/>
                      <a:pt x="1307" y="936"/>
                    </a:cubicBezTo>
                    <a:cubicBezTo>
                      <a:pt x="1381" y="844"/>
                      <a:pt x="1427" y="742"/>
                      <a:pt x="1455" y="621"/>
                    </a:cubicBezTo>
                    <a:cubicBezTo>
                      <a:pt x="1473" y="538"/>
                      <a:pt x="1473" y="464"/>
                      <a:pt x="1455" y="381"/>
                    </a:cubicBezTo>
                    <a:cubicBezTo>
                      <a:pt x="1409" y="223"/>
                      <a:pt x="1270" y="121"/>
                      <a:pt x="1103" y="121"/>
                    </a:cubicBezTo>
                    <a:cubicBezTo>
                      <a:pt x="1047" y="121"/>
                      <a:pt x="1001" y="140"/>
                      <a:pt x="946" y="158"/>
                    </a:cubicBezTo>
                    <a:cubicBezTo>
                      <a:pt x="909" y="168"/>
                      <a:pt x="881" y="186"/>
                      <a:pt x="844" y="205"/>
                    </a:cubicBezTo>
                    <a:cubicBezTo>
                      <a:pt x="823" y="217"/>
                      <a:pt x="812" y="224"/>
                      <a:pt x="803" y="224"/>
                    </a:cubicBezTo>
                    <a:cubicBezTo>
                      <a:pt x="790" y="224"/>
                      <a:pt x="781" y="212"/>
                      <a:pt x="760" y="186"/>
                    </a:cubicBezTo>
                    <a:cubicBezTo>
                      <a:pt x="733" y="168"/>
                      <a:pt x="705" y="140"/>
                      <a:pt x="677" y="112"/>
                    </a:cubicBezTo>
                    <a:cubicBezTo>
                      <a:pt x="649" y="84"/>
                      <a:pt x="612" y="56"/>
                      <a:pt x="566" y="38"/>
                    </a:cubicBezTo>
                    <a:cubicBezTo>
                      <a:pt x="516" y="13"/>
                      <a:pt x="463" y="1"/>
                      <a:pt x="411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4" name="Google Shape;1606;p41">
                <a:extLst>
                  <a:ext uri="{FF2B5EF4-FFF2-40B4-BE49-F238E27FC236}">
                    <a16:creationId xmlns:a16="http://schemas.microsoft.com/office/drawing/2014/main" xmlns="" id="{6CBD6E01-5A31-D9A6-5154-90148AAB2593}"/>
                  </a:ext>
                </a:extLst>
              </p:cNvPr>
              <p:cNvSpPr/>
              <p:nvPr/>
            </p:nvSpPr>
            <p:spPr>
              <a:xfrm>
                <a:off x="5942345" y="1855425"/>
                <a:ext cx="154124" cy="149900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342" extrusionOk="0">
                    <a:moveTo>
                      <a:pt x="1099" y="0"/>
                    </a:moveTo>
                    <a:cubicBezTo>
                      <a:pt x="970" y="0"/>
                      <a:pt x="839" y="22"/>
                      <a:pt x="713" y="66"/>
                    </a:cubicBezTo>
                    <a:cubicBezTo>
                      <a:pt x="639" y="94"/>
                      <a:pt x="574" y="112"/>
                      <a:pt x="519" y="158"/>
                    </a:cubicBezTo>
                    <a:cubicBezTo>
                      <a:pt x="426" y="205"/>
                      <a:pt x="352" y="260"/>
                      <a:pt x="278" y="334"/>
                    </a:cubicBezTo>
                    <a:cubicBezTo>
                      <a:pt x="297" y="362"/>
                      <a:pt x="334" y="362"/>
                      <a:pt x="352" y="381"/>
                    </a:cubicBezTo>
                    <a:cubicBezTo>
                      <a:pt x="371" y="399"/>
                      <a:pt x="399" y="418"/>
                      <a:pt x="426" y="436"/>
                    </a:cubicBezTo>
                    <a:cubicBezTo>
                      <a:pt x="491" y="520"/>
                      <a:pt x="528" y="621"/>
                      <a:pt x="547" y="733"/>
                    </a:cubicBezTo>
                    <a:cubicBezTo>
                      <a:pt x="565" y="862"/>
                      <a:pt x="556" y="1001"/>
                      <a:pt x="510" y="1131"/>
                    </a:cubicBezTo>
                    <a:cubicBezTo>
                      <a:pt x="500" y="1149"/>
                      <a:pt x="500" y="1168"/>
                      <a:pt x="491" y="1186"/>
                    </a:cubicBezTo>
                    <a:cubicBezTo>
                      <a:pt x="482" y="1214"/>
                      <a:pt x="463" y="1233"/>
                      <a:pt x="454" y="1260"/>
                    </a:cubicBezTo>
                    <a:cubicBezTo>
                      <a:pt x="408" y="1344"/>
                      <a:pt x="352" y="1418"/>
                      <a:pt x="269" y="1473"/>
                    </a:cubicBezTo>
                    <a:cubicBezTo>
                      <a:pt x="212" y="1522"/>
                      <a:pt x="142" y="1549"/>
                      <a:pt x="63" y="1549"/>
                    </a:cubicBezTo>
                    <a:cubicBezTo>
                      <a:pt x="52" y="1549"/>
                      <a:pt x="40" y="1549"/>
                      <a:pt x="28" y="1548"/>
                    </a:cubicBezTo>
                    <a:cubicBezTo>
                      <a:pt x="19" y="1548"/>
                      <a:pt x="10" y="1548"/>
                      <a:pt x="0" y="1557"/>
                    </a:cubicBezTo>
                    <a:cubicBezTo>
                      <a:pt x="0" y="1575"/>
                      <a:pt x="0" y="1585"/>
                      <a:pt x="10" y="1603"/>
                    </a:cubicBezTo>
                    <a:cubicBezTo>
                      <a:pt x="184" y="2047"/>
                      <a:pt x="616" y="2342"/>
                      <a:pt x="1098" y="2342"/>
                    </a:cubicBezTo>
                    <a:cubicBezTo>
                      <a:pt x="1178" y="2342"/>
                      <a:pt x="1261" y="2333"/>
                      <a:pt x="1343" y="2316"/>
                    </a:cubicBezTo>
                    <a:cubicBezTo>
                      <a:pt x="2010" y="2168"/>
                      <a:pt x="2408" y="1510"/>
                      <a:pt x="2232" y="853"/>
                    </a:cubicBezTo>
                    <a:cubicBezTo>
                      <a:pt x="2195" y="742"/>
                      <a:pt x="2158" y="640"/>
                      <a:pt x="2084" y="538"/>
                    </a:cubicBezTo>
                    <a:cubicBezTo>
                      <a:pt x="2084" y="538"/>
                      <a:pt x="2084" y="529"/>
                      <a:pt x="2084" y="529"/>
                    </a:cubicBezTo>
                    <a:cubicBezTo>
                      <a:pt x="1862" y="189"/>
                      <a:pt x="1485" y="0"/>
                      <a:pt x="1099" y="0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5" name="Google Shape;1607;p41">
                <a:extLst>
                  <a:ext uri="{FF2B5EF4-FFF2-40B4-BE49-F238E27FC236}">
                    <a16:creationId xmlns:a16="http://schemas.microsoft.com/office/drawing/2014/main" xmlns="" id="{E991B396-DF5B-C5F9-CDBA-7786EE6F99D2}"/>
                  </a:ext>
                </a:extLst>
              </p:cNvPr>
              <p:cNvSpPr/>
              <p:nvPr/>
            </p:nvSpPr>
            <p:spPr>
              <a:xfrm>
                <a:off x="6309801" y="1928072"/>
                <a:ext cx="147083" cy="150028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2344" extrusionOk="0">
                    <a:moveTo>
                      <a:pt x="1248" y="1"/>
                    </a:moveTo>
                    <a:cubicBezTo>
                      <a:pt x="1089" y="1"/>
                      <a:pt x="930" y="33"/>
                      <a:pt x="779" y="98"/>
                    </a:cubicBezTo>
                    <a:cubicBezTo>
                      <a:pt x="686" y="144"/>
                      <a:pt x="593" y="190"/>
                      <a:pt x="519" y="255"/>
                    </a:cubicBezTo>
                    <a:cubicBezTo>
                      <a:pt x="510" y="264"/>
                      <a:pt x="501" y="274"/>
                      <a:pt x="491" y="283"/>
                    </a:cubicBezTo>
                    <a:cubicBezTo>
                      <a:pt x="149" y="570"/>
                      <a:pt x="1" y="1042"/>
                      <a:pt x="121" y="1487"/>
                    </a:cubicBezTo>
                    <a:cubicBezTo>
                      <a:pt x="263" y="1999"/>
                      <a:pt x="727" y="2343"/>
                      <a:pt x="1244" y="2343"/>
                    </a:cubicBezTo>
                    <a:cubicBezTo>
                      <a:pt x="1335" y="2343"/>
                      <a:pt x="1427" y="2333"/>
                      <a:pt x="1519" y="2311"/>
                    </a:cubicBezTo>
                    <a:cubicBezTo>
                      <a:pt x="1760" y="2255"/>
                      <a:pt x="1964" y="2126"/>
                      <a:pt x="2131" y="1940"/>
                    </a:cubicBezTo>
                    <a:cubicBezTo>
                      <a:pt x="2140" y="1931"/>
                      <a:pt x="2158" y="1913"/>
                      <a:pt x="2158" y="1894"/>
                    </a:cubicBezTo>
                    <a:lnTo>
                      <a:pt x="2131" y="1885"/>
                    </a:lnTo>
                    <a:cubicBezTo>
                      <a:pt x="2047" y="1866"/>
                      <a:pt x="1973" y="1811"/>
                      <a:pt x="1927" y="1737"/>
                    </a:cubicBezTo>
                    <a:cubicBezTo>
                      <a:pt x="1890" y="1681"/>
                      <a:pt x="1862" y="1626"/>
                      <a:pt x="1843" y="1561"/>
                    </a:cubicBezTo>
                    <a:cubicBezTo>
                      <a:pt x="1843" y="1533"/>
                      <a:pt x="1834" y="1505"/>
                      <a:pt x="1825" y="1477"/>
                    </a:cubicBezTo>
                    <a:cubicBezTo>
                      <a:pt x="1825" y="1450"/>
                      <a:pt x="1825" y="1431"/>
                      <a:pt x="1825" y="1413"/>
                    </a:cubicBezTo>
                    <a:cubicBezTo>
                      <a:pt x="1806" y="1301"/>
                      <a:pt x="1825" y="1200"/>
                      <a:pt x="1853" y="1098"/>
                    </a:cubicBezTo>
                    <a:cubicBezTo>
                      <a:pt x="1881" y="987"/>
                      <a:pt x="1936" y="885"/>
                      <a:pt x="2010" y="792"/>
                    </a:cubicBezTo>
                    <a:cubicBezTo>
                      <a:pt x="2047" y="755"/>
                      <a:pt x="2094" y="727"/>
                      <a:pt x="2140" y="700"/>
                    </a:cubicBezTo>
                    <a:cubicBezTo>
                      <a:pt x="2195" y="681"/>
                      <a:pt x="2242" y="663"/>
                      <a:pt x="2297" y="663"/>
                    </a:cubicBezTo>
                    <a:cubicBezTo>
                      <a:pt x="2269" y="588"/>
                      <a:pt x="2214" y="496"/>
                      <a:pt x="2149" y="431"/>
                    </a:cubicBezTo>
                    <a:cubicBezTo>
                      <a:pt x="2140" y="413"/>
                      <a:pt x="2140" y="413"/>
                      <a:pt x="2131" y="403"/>
                    </a:cubicBezTo>
                    <a:lnTo>
                      <a:pt x="2121" y="403"/>
                    </a:lnTo>
                    <a:cubicBezTo>
                      <a:pt x="2121" y="403"/>
                      <a:pt x="2121" y="394"/>
                      <a:pt x="2112" y="394"/>
                    </a:cubicBezTo>
                    <a:cubicBezTo>
                      <a:pt x="2112" y="394"/>
                      <a:pt x="2112" y="385"/>
                      <a:pt x="2112" y="375"/>
                    </a:cubicBezTo>
                    <a:cubicBezTo>
                      <a:pt x="1877" y="129"/>
                      <a:pt x="1565" y="1"/>
                      <a:pt x="1248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6" name="Google Shape;1608;p41">
                <a:extLst>
                  <a:ext uri="{FF2B5EF4-FFF2-40B4-BE49-F238E27FC236}">
                    <a16:creationId xmlns:a16="http://schemas.microsoft.com/office/drawing/2014/main" xmlns="" id="{37D3F5CD-6B48-813D-B69F-B3A873061BD1}"/>
                  </a:ext>
                </a:extLst>
              </p:cNvPr>
              <p:cNvSpPr/>
              <p:nvPr/>
            </p:nvSpPr>
            <p:spPr>
              <a:xfrm>
                <a:off x="6257636" y="1482462"/>
                <a:ext cx="84231" cy="103048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1610" extrusionOk="0">
                    <a:moveTo>
                      <a:pt x="772" y="0"/>
                    </a:moveTo>
                    <a:cubicBezTo>
                      <a:pt x="747" y="0"/>
                      <a:pt x="721" y="1"/>
                      <a:pt x="695" y="3"/>
                    </a:cubicBezTo>
                    <a:cubicBezTo>
                      <a:pt x="658" y="3"/>
                      <a:pt x="612" y="3"/>
                      <a:pt x="566" y="22"/>
                    </a:cubicBezTo>
                    <a:cubicBezTo>
                      <a:pt x="529" y="22"/>
                      <a:pt x="492" y="31"/>
                      <a:pt x="455" y="50"/>
                    </a:cubicBezTo>
                    <a:cubicBezTo>
                      <a:pt x="260" y="133"/>
                      <a:pt x="140" y="290"/>
                      <a:pt x="75" y="485"/>
                    </a:cubicBezTo>
                    <a:cubicBezTo>
                      <a:pt x="66" y="522"/>
                      <a:pt x="56" y="568"/>
                      <a:pt x="47" y="605"/>
                    </a:cubicBezTo>
                    <a:cubicBezTo>
                      <a:pt x="10" y="652"/>
                      <a:pt x="19" y="707"/>
                      <a:pt x="19" y="763"/>
                    </a:cubicBezTo>
                    <a:cubicBezTo>
                      <a:pt x="19" y="790"/>
                      <a:pt x="10" y="818"/>
                      <a:pt x="19" y="846"/>
                    </a:cubicBezTo>
                    <a:cubicBezTo>
                      <a:pt x="19" y="892"/>
                      <a:pt x="1" y="939"/>
                      <a:pt x="38" y="976"/>
                    </a:cubicBezTo>
                    <a:cubicBezTo>
                      <a:pt x="47" y="976"/>
                      <a:pt x="47" y="985"/>
                      <a:pt x="47" y="994"/>
                    </a:cubicBezTo>
                    <a:cubicBezTo>
                      <a:pt x="47" y="1040"/>
                      <a:pt x="56" y="1087"/>
                      <a:pt x="56" y="1124"/>
                    </a:cubicBezTo>
                    <a:cubicBezTo>
                      <a:pt x="66" y="1170"/>
                      <a:pt x="84" y="1216"/>
                      <a:pt x="75" y="1263"/>
                    </a:cubicBezTo>
                    <a:cubicBezTo>
                      <a:pt x="66" y="1291"/>
                      <a:pt x="66" y="1318"/>
                      <a:pt x="103" y="1337"/>
                    </a:cubicBezTo>
                    <a:cubicBezTo>
                      <a:pt x="75" y="1383"/>
                      <a:pt x="103" y="1420"/>
                      <a:pt x="130" y="1457"/>
                    </a:cubicBezTo>
                    <a:cubicBezTo>
                      <a:pt x="195" y="1504"/>
                      <a:pt x="269" y="1541"/>
                      <a:pt x="334" y="1587"/>
                    </a:cubicBezTo>
                    <a:cubicBezTo>
                      <a:pt x="361" y="1600"/>
                      <a:pt x="383" y="1609"/>
                      <a:pt x="404" y="1609"/>
                    </a:cubicBezTo>
                    <a:cubicBezTo>
                      <a:pt x="412" y="1609"/>
                      <a:pt x="419" y="1608"/>
                      <a:pt x="427" y="1605"/>
                    </a:cubicBezTo>
                    <a:cubicBezTo>
                      <a:pt x="547" y="1578"/>
                      <a:pt x="668" y="1550"/>
                      <a:pt x="779" y="1522"/>
                    </a:cubicBezTo>
                    <a:cubicBezTo>
                      <a:pt x="788" y="1522"/>
                      <a:pt x="788" y="1522"/>
                      <a:pt x="788" y="1513"/>
                    </a:cubicBezTo>
                    <a:cubicBezTo>
                      <a:pt x="825" y="1476"/>
                      <a:pt x="871" y="1448"/>
                      <a:pt x="871" y="1392"/>
                    </a:cubicBezTo>
                    <a:cubicBezTo>
                      <a:pt x="881" y="1392"/>
                      <a:pt x="881" y="1383"/>
                      <a:pt x="881" y="1374"/>
                    </a:cubicBezTo>
                    <a:cubicBezTo>
                      <a:pt x="936" y="1300"/>
                      <a:pt x="992" y="1226"/>
                      <a:pt x="1038" y="1142"/>
                    </a:cubicBezTo>
                    <a:cubicBezTo>
                      <a:pt x="1094" y="1115"/>
                      <a:pt x="1103" y="1059"/>
                      <a:pt x="1131" y="1013"/>
                    </a:cubicBezTo>
                    <a:cubicBezTo>
                      <a:pt x="1168" y="957"/>
                      <a:pt x="1195" y="911"/>
                      <a:pt x="1214" y="846"/>
                    </a:cubicBezTo>
                    <a:cubicBezTo>
                      <a:pt x="1223" y="837"/>
                      <a:pt x="1223" y="818"/>
                      <a:pt x="1223" y="800"/>
                    </a:cubicBezTo>
                    <a:cubicBezTo>
                      <a:pt x="1232" y="772"/>
                      <a:pt x="1242" y="753"/>
                      <a:pt x="1251" y="735"/>
                    </a:cubicBezTo>
                    <a:cubicBezTo>
                      <a:pt x="1279" y="661"/>
                      <a:pt x="1297" y="577"/>
                      <a:pt x="1306" y="494"/>
                    </a:cubicBezTo>
                    <a:cubicBezTo>
                      <a:pt x="1316" y="327"/>
                      <a:pt x="1251" y="189"/>
                      <a:pt x="1112" y="96"/>
                    </a:cubicBezTo>
                    <a:cubicBezTo>
                      <a:pt x="1084" y="87"/>
                      <a:pt x="1056" y="68"/>
                      <a:pt x="1029" y="59"/>
                    </a:cubicBezTo>
                    <a:cubicBezTo>
                      <a:pt x="949" y="15"/>
                      <a:pt x="863" y="0"/>
                      <a:pt x="772" y="0"/>
                    </a:cubicBezTo>
                    <a:close/>
                  </a:path>
                </a:pathLst>
              </a:custGeom>
              <a:solidFill>
                <a:srgbClr val="FFCC85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7" name="Google Shape;1694;p41">
            <a:extLst>
              <a:ext uri="{FF2B5EF4-FFF2-40B4-BE49-F238E27FC236}">
                <a16:creationId xmlns:a16="http://schemas.microsoft.com/office/drawing/2014/main" xmlns="" id="{1C9495E8-A52E-027E-BCAF-7C27E1A5F42C}"/>
              </a:ext>
            </a:extLst>
          </p:cNvPr>
          <p:cNvGrpSpPr/>
          <p:nvPr/>
        </p:nvGrpSpPr>
        <p:grpSpPr>
          <a:xfrm>
            <a:off x="802656" y="5866845"/>
            <a:ext cx="898348" cy="891860"/>
            <a:chOff x="4080033" y="1960483"/>
            <a:chExt cx="936565" cy="1036066"/>
          </a:xfrm>
        </p:grpSpPr>
        <p:sp>
          <p:nvSpPr>
            <p:cNvPr id="88" name="Google Shape;1695;p41">
              <a:extLst>
                <a:ext uri="{FF2B5EF4-FFF2-40B4-BE49-F238E27FC236}">
                  <a16:creationId xmlns:a16="http://schemas.microsoft.com/office/drawing/2014/main" xmlns="" id="{4088F1CE-B119-3022-0BC6-AB4A64475FAF}"/>
                </a:ext>
              </a:extLst>
            </p:cNvPr>
            <p:cNvSpPr/>
            <p:nvPr/>
          </p:nvSpPr>
          <p:spPr>
            <a:xfrm>
              <a:off x="4080033" y="1960483"/>
              <a:ext cx="936565" cy="1036066"/>
            </a:xfrm>
            <a:custGeom>
              <a:avLst/>
              <a:gdLst/>
              <a:ahLst/>
              <a:cxnLst/>
              <a:rect l="l" t="t" r="r" b="b"/>
              <a:pathLst>
                <a:path w="11474" h="12693" extrusionOk="0">
                  <a:moveTo>
                    <a:pt x="5272" y="0"/>
                  </a:moveTo>
                  <a:cubicBezTo>
                    <a:pt x="5021" y="0"/>
                    <a:pt x="4775" y="38"/>
                    <a:pt x="4528" y="107"/>
                  </a:cubicBezTo>
                  <a:cubicBezTo>
                    <a:pt x="4454" y="135"/>
                    <a:pt x="4380" y="153"/>
                    <a:pt x="4306" y="190"/>
                  </a:cubicBezTo>
                  <a:cubicBezTo>
                    <a:pt x="4288" y="190"/>
                    <a:pt x="4278" y="181"/>
                    <a:pt x="4260" y="181"/>
                  </a:cubicBezTo>
                  <a:cubicBezTo>
                    <a:pt x="4177" y="166"/>
                    <a:pt x="4100" y="151"/>
                    <a:pt x="4019" y="151"/>
                  </a:cubicBezTo>
                  <a:cubicBezTo>
                    <a:pt x="4001" y="151"/>
                    <a:pt x="3982" y="151"/>
                    <a:pt x="3964" y="153"/>
                  </a:cubicBezTo>
                  <a:cubicBezTo>
                    <a:pt x="3931" y="150"/>
                    <a:pt x="3898" y="149"/>
                    <a:pt x="3866" y="149"/>
                  </a:cubicBezTo>
                  <a:cubicBezTo>
                    <a:pt x="3787" y="149"/>
                    <a:pt x="3709" y="156"/>
                    <a:pt x="3630" y="162"/>
                  </a:cubicBezTo>
                  <a:cubicBezTo>
                    <a:pt x="3547" y="162"/>
                    <a:pt x="3464" y="181"/>
                    <a:pt x="3380" y="190"/>
                  </a:cubicBezTo>
                  <a:cubicBezTo>
                    <a:pt x="3065" y="246"/>
                    <a:pt x="2760" y="348"/>
                    <a:pt x="2482" y="505"/>
                  </a:cubicBezTo>
                  <a:cubicBezTo>
                    <a:pt x="2315" y="598"/>
                    <a:pt x="2167" y="699"/>
                    <a:pt x="2028" y="820"/>
                  </a:cubicBezTo>
                  <a:cubicBezTo>
                    <a:pt x="2010" y="838"/>
                    <a:pt x="1991" y="857"/>
                    <a:pt x="1973" y="866"/>
                  </a:cubicBezTo>
                  <a:cubicBezTo>
                    <a:pt x="1954" y="885"/>
                    <a:pt x="1936" y="894"/>
                    <a:pt x="1917" y="912"/>
                  </a:cubicBezTo>
                  <a:cubicBezTo>
                    <a:pt x="1741" y="1088"/>
                    <a:pt x="1584" y="1274"/>
                    <a:pt x="1436" y="1487"/>
                  </a:cubicBezTo>
                  <a:cubicBezTo>
                    <a:pt x="1278" y="1727"/>
                    <a:pt x="1148" y="1987"/>
                    <a:pt x="1028" y="2246"/>
                  </a:cubicBezTo>
                  <a:cubicBezTo>
                    <a:pt x="1010" y="2292"/>
                    <a:pt x="982" y="2338"/>
                    <a:pt x="973" y="2394"/>
                  </a:cubicBezTo>
                  <a:cubicBezTo>
                    <a:pt x="963" y="2403"/>
                    <a:pt x="963" y="2413"/>
                    <a:pt x="963" y="2422"/>
                  </a:cubicBezTo>
                  <a:cubicBezTo>
                    <a:pt x="954" y="2422"/>
                    <a:pt x="954" y="2422"/>
                    <a:pt x="954" y="2431"/>
                  </a:cubicBezTo>
                  <a:cubicBezTo>
                    <a:pt x="954" y="2440"/>
                    <a:pt x="954" y="2450"/>
                    <a:pt x="954" y="2459"/>
                  </a:cubicBezTo>
                  <a:cubicBezTo>
                    <a:pt x="926" y="2477"/>
                    <a:pt x="926" y="2514"/>
                    <a:pt x="917" y="2542"/>
                  </a:cubicBezTo>
                  <a:cubicBezTo>
                    <a:pt x="843" y="2727"/>
                    <a:pt x="769" y="2903"/>
                    <a:pt x="695" y="3089"/>
                  </a:cubicBezTo>
                  <a:cubicBezTo>
                    <a:pt x="658" y="3190"/>
                    <a:pt x="611" y="3292"/>
                    <a:pt x="565" y="3403"/>
                  </a:cubicBezTo>
                  <a:cubicBezTo>
                    <a:pt x="565" y="3413"/>
                    <a:pt x="556" y="3422"/>
                    <a:pt x="547" y="3431"/>
                  </a:cubicBezTo>
                  <a:cubicBezTo>
                    <a:pt x="500" y="3533"/>
                    <a:pt x="445" y="3644"/>
                    <a:pt x="389" y="3746"/>
                  </a:cubicBezTo>
                  <a:cubicBezTo>
                    <a:pt x="380" y="3755"/>
                    <a:pt x="380" y="3765"/>
                    <a:pt x="380" y="3774"/>
                  </a:cubicBezTo>
                  <a:cubicBezTo>
                    <a:pt x="324" y="3839"/>
                    <a:pt x="278" y="3913"/>
                    <a:pt x="222" y="3987"/>
                  </a:cubicBezTo>
                  <a:cubicBezTo>
                    <a:pt x="213" y="3987"/>
                    <a:pt x="204" y="3996"/>
                    <a:pt x="204" y="4005"/>
                  </a:cubicBezTo>
                  <a:cubicBezTo>
                    <a:pt x="158" y="4061"/>
                    <a:pt x="102" y="4107"/>
                    <a:pt x="56" y="4163"/>
                  </a:cubicBezTo>
                  <a:cubicBezTo>
                    <a:pt x="37" y="4172"/>
                    <a:pt x="28" y="4191"/>
                    <a:pt x="19" y="4209"/>
                  </a:cubicBezTo>
                  <a:cubicBezTo>
                    <a:pt x="9" y="4228"/>
                    <a:pt x="0" y="4246"/>
                    <a:pt x="9" y="4265"/>
                  </a:cubicBezTo>
                  <a:cubicBezTo>
                    <a:pt x="0" y="4320"/>
                    <a:pt x="28" y="4357"/>
                    <a:pt x="74" y="4394"/>
                  </a:cubicBezTo>
                  <a:cubicBezTo>
                    <a:pt x="102" y="4413"/>
                    <a:pt x="148" y="4431"/>
                    <a:pt x="185" y="4441"/>
                  </a:cubicBezTo>
                  <a:cubicBezTo>
                    <a:pt x="306" y="4487"/>
                    <a:pt x="435" y="4515"/>
                    <a:pt x="565" y="4542"/>
                  </a:cubicBezTo>
                  <a:cubicBezTo>
                    <a:pt x="750" y="4579"/>
                    <a:pt x="926" y="4598"/>
                    <a:pt x="1111" y="4598"/>
                  </a:cubicBezTo>
                  <a:cubicBezTo>
                    <a:pt x="1151" y="4600"/>
                    <a:pt x="1190" y="4601"/>
                    <a:pt x="1228" y="4601"/>
                  </a:cubicBezTo>
                  <a:cubicBezTo>
                    <a:pt x="1343" y="4601"/>
                    <a:pt x="1454" y="4591"/>
                    <a:pt x="1565" y="4570"/>
                  </a:cubicBezTo>
                  <a:cubicBezTo>
                    <a:pt x="1593" y="4570"/>
                    <a:pt x="1621" y="4570"/>
                    <a:pt x="1639" y="4561"/>
                  </a:cubicBezTo>
                  <a:lnTo>
                    <a:pt x="1649" y="4561"/>
                  </a:lnTo>
                  <a:lnTo>
                    <a:pt x="1658" y="4552"/>
                  </a:lnTo>
                  <a:lnTo>
                    <a:pt x="1695" y="4552"/>
                  </a:lnTo>
                  <a:cubicBezTo>
                    <a:pt x="1899" y="4505"/>
                    <a:pt x="2093" y="4431"/>
                    <a:pt x="2269" y="4329"/>
                  </a:cubicBezTo>
                  <a:cubicBezTo>
                    <a:pt x="2278" y="4320"/>
                    <a:pt x="2287" y="4311"/>
                    <a:pt x="2306" y="4311"/>
                  </a:cubicBezTo>
                  <a:cubicBezTo>
                    <a:pt x="2306" y="4329"/>
                    <a:pt x="2306" y="4339"/>
                    <a:pt x="2306" y="4348"/>
                  </a:cubicBezTo>
                  <a:cubicBezTo>
                    <a:pt x="2287" y="4478"/>
                    <a:pt x="2269" y="4607"/>
                    <a:pt x="2241" y="4728"/>
                  </a:cubicBezTo>
                  <a:cubicBezTo>
                    <a:pt x="2195" y="4978"/>
                    <a:pt x="2130" y="5209"/>
                    <a:pt x="2056" y="5450"/>
                  </a:cubicBezTo>
                  <a:cubicBezTo>
                    <a:pt x="1973" y="5746"/>
                    <a:pt x="1880" y="6043"/>
                    <a:pt x="1797" y="6339"/>
                  </a:cubicBezTo>
                  <a:cubicBezTo>
                    <a:pt x="1667" y="6783"/>
                    <a:pt x="1593" y="7228"/>
                    <a:pt x="1565" y="7691"/>
                  </a:cubicBezTo>
                  <a:cubicBezTo>
                    <a:pt x="1547" y="8034"/>
                    <a:pt x="1565" y="8376"/>
                    <a:pt x="1602" y="8719"/>
                  </a:cubicBezTo>
                  <a:cubicBezTo>
                    <a:pt x="1639" y="8978"/>
                    <a:pt x="1686" y="9228"/>
                    <a:pt x="1750" y="9478"/>
                  </a:cubicBezTo>
                  <a:cubicBezTo>
                    <a:pt x="1834" y="9811"/>
                    <a:pt x="1954" y="10136"/>
                    <a:pt x="2112" y="10450"/>
                  </a:cubicBezTo>
                  <a:cubicBezTo>
                    <a:pt x="2362" y="10951"/>
                    <a:pt x="2704" y="11386"/>
                    <a:pt x="3149" y="11738"/>
                  </a:cubicBezTo>
                  <a:cubicBezTo>
                    <a:pt x="3482" y="11997"/>
                    <a:pt x="3834" y="12191"/>
                    <a:pt x="4223" y="12340"/>
                  </a:cubicBezTo>
                  <a:cubicBezTo>
                    <a:pt x="4556" y="12478"/>
                    <a:pt x="4908" y="12571"/>
                    <a:pt x="5269" y="12627"/>
                  </a:cubicBezTo>
                  <a:cubicBezTo>
                    <a:pt x="5454" y="12654"/>
                    <a:pt x="5640" y="12673"/>
                    <a:pt x="5825" y="12682"/>
                  </a:cubicBezTo>
                  <a:cubicBezTo>
                    <a:pt x="5927" y="12689"/>
                    <a:pt x="6029" y="12692"/>
                    <a:pt x="6129" y="12692"/>
                  </a:cubicBezTo>
                  <a:cubicBezTo>
                    <a:pt x="6292" y="12692"/>
                    <a:pt x="6452" y="12684"/>
                    <a:pt x="6612" y="12673"/>
                  </a:cubicBezTo>
                  <a:cubicBezTo>
                    <a:pt x="6844" y="12654"/>
                    <a:pt x="7075" y="12627"/>
                    <a:pt x="7297" y="12590"/>
                  </a:cubicBezTo>
                  <a:cubicBezTo>
                    <a:pt x="7705" y="12515"/>
                    <a:pt x="8094" y="12404"/>
                    <a:pt x="8483" y="12256"/>
                  </a:cubicBezTo>
                  <a:cubicBezTo>
                    <a:pt x="8862" y="12108"/>
                    <a:pt x="9223" y="11923"/>
                    <a:pt x="9557" y="11691"/>
                  </a:cubicBezTo>
                  <a:cubicBezTo>
                    <a:pt x="9585" y="11673"/>
                    <a:pt x="9603" y="11664"/>
                    <a:pt x="9622" y="11645"/>
                  </a:cubicBezTo>
                  <a:cubicBezTo>
                    <a:pt x="9640" y="11645"/>
                    <a:pt x="9649" y="11626"/>
                    <a:pt x="9659" y="11617"/>
                  </a:cubicBezTo>
                  <a:cubicBezTo>
                    <a:pt x="9714" y="11580"/>
                    <a:pt x="9760" y="11543"/>
                    <a:pt x="9816" y="11506"/>
                  </a:cubicBezTo>
                  <a:cubicBezTo>
                    <a:pt x="10353" y="11080"/>
                    <a:pt x="10770" y="10552"/>
                    <a:pt x="11048" y="9932"/>
                  </a:cubicBezTo>
                  <a:cubicBezTo>
                    <a:pt x="11316" y="9339"/>
                    <a:pt x="11446" y="8728"/>
                    <a:pt x="11464" y="8080"/>
                  </a:cubicBezTo>
                  <a:cubicBezTo>
                    <a:pt x="11474" y="7839"/>
                    <a:pt x="11455" y="7598"/>
                    <a:pt x="11427" y="7358"/>
                  </a:cubicBezTo>
                  <a:cubicBezTo>
                    <a:pt x="11390" y="7033"/>
                    <a:pt x="11316" y="6719"/>
                    <a:pt x="11205" y="6413"/>
                  </a:cubicBezTo>
                  <a:cubicBezTo>
                    <a:pt x="11011" y="5867"/>
                    <a:pt x="10742" y="5367"/>
                    <a:pt x="10409" y="4904"/>
                  </a:cubicBezTo>
                  <a:cubicBezTo>
                    <a:pt x="10168" y="4579"/>
                    <a:pt x="9909" y="4274"/>
                    <a:pt x="9631" y="3987"/>
                  </a:cubicBezTo>
                  <a:cubicBezTo>
                    <a:pt x="9418" y="3755"/>
                    <a:pt x="9196" y="3533"/>
                    <a:pt x="8973" y="3311"/>
                  </a:cubicBezTo>
                  <a:cubicBezTo>
                    <a:pt x="8723" y="3061"/>
                    <a:pt x="8492" y="2792"/>
                    <a:pt x="8279" y="2505"/>
                  </a:cubicBezTo>
                  <a:cubicBezTo>
                    <a:pt x="8103" y="2274"/>
                    <a:pt x="7945" y="2033"/>
                    <a:pt x="7797" y="1783"/>
                  </a:cubicBezTo>
                  <a:cubicBezTo>
                    <a:pt x="7705" y="1625"/>
                    <a:pt x="7603" y="1459"/>
                    <a:pt x="7510" y="1301"/>
                  </a:cubicBezTo>
                  <a:cubicBezTo>
                    <a:pt x="7418" y="1153"/>
                    <a:pt x="7316" y="1014"/>
                    <a:pt x="7205" y="875"/>
                  </a:cubicBezTo>
                  <a:cubicBezTo>
                    <a:pt x="6973" y="598"/>
                    <a:pt x="6705" y="385"/>
                    <a:pt x="6380" y="236"/>
                  </a:cubicBezTo>
                  <a:cubicBezTo>
                    <a:pt x="6149" y="135"/>
                    <a:pt x="5917" y="70"/>
                    <a:pt x="5677" y="33"/>
                  </a:cubicBezTo>
                  <a:cubicBezTo>
                    <a:pt x="5621" y="23"/>
                    <a:pt x="5575" y="14"/>
                    <a:pt x="5529" y="14"/>
                  </a:cubicBezTo>
                  <a:cubicBezTo>
                    <a:pt x="5492" y="14"/>
                    <a:pt x="5454" y="5"/>
                    <a:pt x="5427" y="5"/>
                  </a:cubicBezTo>
                  <a:cubicBezTo>
                    <a:pt x="5375" y="2"/>
                    <a:pt x="5324" y="0"/>
                    <a:pt x="5272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291F2F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grpSp>
          <p:nvGrpSpPr>
            <p:cNvPr id="89" name="Google Shape;1696;p41">
              <a:extLst>
                <a:ext uri="{FF2B5EF4-FFF2-40B4-BE49-F238E27FC236}">
                  <a16:creationId xmlns:a16="http://schemas.microsoft.com/office/drawing/2014/main" xmlns="" id="{3947FD4A-BA0E-B869-F4E4-CEB066E25C0B}"/>
                </a:ext>
              </a:extLst>
            </p:cNvPr>
            <p:cNvGrpSpPr/>
            <p:nvPr/>
          </p:nvGrpSpPr>
          <p:grpSpPr>
            <a:xfrm>
              <a:off x="4080033" y="1960647"/>
              <a:ext cx="936565" cy="1035738"/>
              <a:chOff x="4065300" y="1319200"/>
              <a:chExt cx="936565" cy="1035738"/>
            </a:xfrm>
          </p:grpSpPr>
          <p:sp>
            <p:nvSpPr>
              <p:cNvPr id="90" name="Google Shape;1697;p41">
                <a:extLst>
                  <a:ext uri="{FF2B5EF4-FFF2-40B4-BE49-F238E27FC236}">
                    <a16:creationId xmlns:a16="http://schemas.microsoft.com/office/drawing/2014/main" xmlns="" id="{3721691B-66E3-A331-1EA2-B52ED2735576}"/>
                  </a:ext>
                </a:extLst>
              </p:cNvPr>
              <p:cNvSpPr/>
              <p:nvPr/>
            </p:nvSpPr>
            <p:spPr>
              <a:xfrm>
                <a:off x="4191491" y="1633046"/>
                <a:ext cx="659203" cy="721891"/>
              </a:xfrm>
              <a:custGeom>
                <a:avLst/>
                <a:gdLst/>
                <a:ahLst/>
                <a:cxnLst/>
                <a:rect l="l" t="t" r="r" b="b"/>
                <a:pathLst>
                  <a:path w="8076" h="8844" extrusionOk="0">
                    <a:moveTo>
                      <a:pt x="1259" y="1"/>
                    </a:moveTo>
                    <a:cubicBezTo>
                      <a:pt x="1251" y="1"/>
                      <a:pt x="1240" y="10"/>
                      <a:pt x="1223" y="31"/>
                    </a:cubicBezTo>
                    <a:cubicBezTo>
                      <a:pt x="1102" y="170"/>
                      <a:pt x="973" y="281"/>
                      <a:pt x="834" y="383"/>
                    </a:cubicBezTo>
                    <a:cubicBezTo>
                      <a:pt x="788" y="411"/>
                      <a:pt x="751" y="448"/>
                      <a:pt x="760" y="504"/>
                    </a:cubicBezTo>
                    <a:cubicBezTo>
                      <a:pt x="741" y="633"/>
                      <a:pt x="723" y="754"/>
                      <a:pt x="695" y="883"/>
                    </a:cubicBezTo>
                    <a:cubicBezTo>
                      <a:pt x="649" y="1124"/>
                      <a:pt x="584" y="1365"/>
                      <a:pt x="510" y="1596"/>
                    </a:cubicBezTo>
                    <a:cubicBezTo>
                      <a:pt x="426" y="1893"/>
                      <a:pt x="334" y="2189"/>
                      <a:pt x="251" y="2485"/>
                    </a:cubicBezTo>
                    <a:cubicBezTo>
                      <a:pt x="121" y="2930"/>
                      <a:pt x="38" y="3383"/>
                      <a:pt x="19" y="3837"/>
                    </a:cubicBezTo>
                    <a:cubicBezTo>
                      <a:pt x="0" y="4189"/>
                      <a:pt x="10" y="4532"/>
                      <a:pt x="56" y="4874"/>
                    </a:cubicBezTo>
                    <a:cubicBezTo>
                      <a:pt x="93" y="5124"/>
                      <a:pt x="139" y="5384"/>
                      <a:pt x="204" y="5624"/>
                    </a:cubicBezTo>
                    <a:cubicBezTo>
                      <a:pt x="288" y="5967"/>
                      <a:pt x="399" y="6291"/>
                      <a:pt x="556" y="6597"/>
                    </a:cubicBezTo>
                    <a:cubicBezTo>
                      <a:pt x="815" y="7106"/>
                      <a:pt x="1158" y="7541"/>
                      <a:pt x="1603" y="7893"/>
                    </a:cubicBezTo>
                    <a:cubicBezTo>
                      <a:pt x="1927" y="8143"/>
                      <a:pt x="2288" y="8338"/>
                      <a:pt x="2677" y="8495"/>
                    </a:cubicBezTo>
                    <a:cubicBezTo>
                      <a:pt x="3010" y="8625"/>
                      <a:pt x="3362" y="8727"/>
                      <a:pt x="3723" y="8782"/>
                    </a:cubicBezTo>
                    <a:cubicBezTo>
                      <a:pt x="3908" y="8810"/>
                      <a:pt x="4094" y="8819"/>
                      <a:pt x="4279" y="8838"/>
                    </a:cubicBezTo>
                    <a:cubicBezTo>
                      <a:pt x="4386" y="8842"/>
                      <a:pt x="4495" y="8844"/>
                      <a:pt x="4604" y="8844"/>
                    </a:cubicBezTo>
                    <a:cubicBezTo>
                      <a:pt x="4759" y="8844"/>
                      <a:pt x="4914" y="8839"/>
                      <a:pt x="5066" y="8829"/>
                    </a:cubicBezTo>
                    <a:cubicBezTo>
                      <a:pt x="5297" y="8810"/>
                      <a:pt x="5529" y="8782"/>
                      <a:pt x="5751" y="8736"/>
                    </a:cubicBezTo>
                    <a:cubicBezTo>
                      <a:pt x="6159" y="8671"/>
                      <a:pt x="6547" y="8560"/>
                      <a:pt x="6936" y="8403"/>
                    </a:cubicBezTo>
                    <a:cubicBezTo>
                      <a:pt x="7307" y="8254"/>
                      <a:pt x="7677" y="8069"/>
                      <a:pt x="8011" y="7838"/>
                    </a:cubicBezTo>
                    <a:cubicBezTo>
                      <a:pt x="8029" y="7828"/>
                      <a:pt x="8057" y="7819"/>
                      <a:pt x="8075" y="7791"/>
                    </a:cubicBezTo>
                    <a:cubicBezTo>
                      <a:pt x="8066" y="7782"/>
                      <a:pt x="8057" y="7782"/>
                      <a:pt x="8048" y="7782"/>
                    </a:cubicBezTo>
                    <a:lnTo>
                      <a:pt x="8048" y="7791"/>
                    </a:lnTo>
                    <a:cubicBezTo>
                      <a:pt x="7955" y="7838"/>
                      <a:pt x="7853" y="7875"/>
                      <a:pt x="7761" y="7912"/>
                    </a:cubicBezTo>
                    <a:cubicBezTo>
                      <a:pt x="7575" y="7977"/>
                      <a:pt x="7390" y="8051"/>
                      <a:pt x="7196" y="8115"/>
                    </a:cubicBezTo>
                    <a:cubicBezTo>
                      <a:pt x="7038" y="8171"/>
                      <a:pt x="6881" y="8217"/>
                      <a:pt x="6723" y="8264"/>
                    </a:cubicBezTo>
                    <a:cubicBezTo>
                      <a:pt x="6575" y="8310"/>
                      <a:pt x="6427" y="8347"/>
                      <a:pt x="6279" y="8384"/>
                    </a:cubicBezTo>
                    <a:cubicBezTo>
                      <a:pt x="6177" y="8403"/>
                      <a:pt x="6066" y="8430"/>
                      <a:pt x="5964" y="8449"/>
                    </a:cubicBezTo>
                    <a:cubicBezTo>
                      <a:pt x="5899" y="8458"/>
                      <a:pt x="5834" y="8477"/>
                      <a:pt x="5779" y="8486"/>
                    </a:cubicBezTo>
                    <a:cubicBezTo>
                      <a:pt x="5696" y="8504"/>
                      <a:pt x="5603" y="8514"/>
                      <a:pt x="5520" y="8523"/>
                    </a:cubicBezTo>
                    <a:cubicBezTo>
                      <a:pt x="5473" y="8532"/>
                      <a:pt x="5427" y="8541"/>
                      <a:pt x="5371" y="8541"/>
                    </a:cubicBezTo>
                    <a:cubicBezTo>
                      <a:pt x="5288" y="8551"/>
                      <a:pt x="5214" y="8560"/>
                      <a:pt x="5131" y="8569"/>
                    </a:cubicBezTo>
                    <a:cubicBezTo>
                      <a:pt x="5075" y="8578"/>
                      <a:pt x="5010" y="8578"/>
                      <a:pt x="4955" y="8578"/>
                    </a:cubicBezTo>
                    <a:cubicBezTo>
                      <a:pt x="4945" y="8578"/>
                      <a:pt x="4936" y="8578"/>
                      <a:pt x="4936" y="8588"/>
                    </a:cubicBezTo>
                    <a:cubicBezTo>
                      <a:pt x="4908" y="8597"/>
                      <a:pt x="4881" y="8597"/>
                      <a:pt x="4862" y="8597"/>
                    </a:cubicBezTo>
                    <a:lnTo>
                      <a:pt x="4677" y="8597"/>
                    </a:lnTo>
                    <a:cubicBezTo>
                      <a:pt x="4635" y="8606"/>
                      <a:pt x="4596" y="8609"/>
                      <a:pt x="4557" y="8609"/>
                    </a:cubicBezTo>
                    <a:cubicBezTo>
                      <a:pt x="4517" y="8609"/>
                      <a:pt x="4478" y="8606"/>
                      <a:pt x="4436" y="8606"/>
                    </a:cubicBezTo>
                    <a:cubicBezTo>
                      <a:pt x="4399" y="8597"/>
                      <a:pt x="4364" y="8595"/>
                      <a:pt x="4330" y="8595"/>
                    </a:cubicBezTo>
                    <a:cubicBezTo>
                      <a:pt x="4295" y="8595"/>
                      <a:pt x="4260" y="8597"/>
                      <a:pt x="4223" y="8597"/>
                    </a:cubicBezTo>
                    <a:cubicBezTo>
                      <a:pt x="4205" y="8597"/>
                      <a:pt x="4186" y="8597"/>
                      <a:pt x="4177" y="8588"/>
                    </a:cubicBezTo>
                    <a:cubicBezTo>
                      <a:pt x="4144" y="8578"/>
                      <a:pt x="4112" y="8578"/>
                      <a:pt x="4080" y="8578"/>
                    </a:cubicBezTo>
                    <a:cubicBezTo>
                      <a:pt x="4047" y="8578"/>
                      <a:pt x="4015" y="8578"/>
                      <a:pt x="3982" y="8569"/>
                    </a:cubicBezTo>
                    <a:cubicBezTo>
                      <a:pt x="3927" y="8569"/>
                      <a:pt x="3881" y="8560"/>
                      <a:pt x="3825" y="8551"/>
                    </a:cubicBezTo>
                    <a:cubicBezTo>
                      <a:pt x="3714" y="8532"/>
                      <a:pt x="3593" y="8514"/>
                      <a:pt x="3482" y="8486"/>
                    </a:cubicBezTo>
                    <a:cubicBezTo>
                      <a:pt x="3288" y="8430"/>
                      <a:pt x="3093" y="8384"/>
                      <a:pt x="2908" y="8319"/>
                    </a:cubicBezTo>
                    <a:cubicBezTo>
                      <a:pt x="2723" y="8245"/>
                      <a:pt x="2556" y="8171"/>
                      <a:pt x="2380" y="8078"/>
                    </a:cubicBezTo>
                    <a:cubicBezTo>
                      <a:pt x="2316" y="8041"/>
                      <a:pt x="2241" y="8004"/>
                      <a:pt x="2177" y="7958"/>
                    </a:cubicBezTo>
                    <a:cubicBezTo>
                      <a:pt x="2066" y="7884"/>
                      <a:pt x="1954" y="7810"/>
                      <a:pt x="1843" y="7727"/>
                    </a:cubicBezTo>
                    <a:cubicBezTo>
                      <a:pt x="1751" y="7652"/>
                      <a:pt x="1658" y="7578"/>
                      <a:pt x="1575" y="7495"/>
                    </a:cubicBezTo>
                    <a:cubicBezTo>
                      <a:pt x="1519" y="7439"/>
                      <a:pt x="1464" y="7384"/>
                      <a:pt x="1408" y="7328"/>
                    </a:cubicBezTo>
                    <a:cubicBezTo>
                      <a:pt x="1399" y="7310"/>
                      <a:pt x="1390" y="7301"/>
                      <a:pt x="1380" y="7291"/>
                    </a:cubicBezTo>
                    <a:cubicBezTo>
                      <a:pt x="1343" y="7236"/>
                      <a:pt x="1288" y="7199"/>
                      <a:pt x="1251" y="7143"/>
                    </a:cubicBezTo>
                    <a:cubicBezTo>
                      <a:pt x="1223" y="7106"/>
                      <a:pt x="1186" y="7069"/>
                      <a:pt x="1158" y="7032"/>
                    </a:cubicBezTo>
                    <a:cubicBezTo>
                      <a:pt x="1102" y="6939"/>
                      <a:pt x="1028" y="6856"/>
                      <a:pt x="973" y="6763"/>
                    </a:cubicBezTo>
                    <a:cubicBezTo>
                      <a:pt x="908" y="6643"/>
                      <a:pt x="843" y="6532"/>
                      <a:pt x="788" y="6412"/>
                    </a:cubicBezTo>
                    <a:cubicBezTo>
                      <a:pt x="732" y="6282"/>
                      <a:pt x="686" y="6152"/>
                      <a:pt x="649" y="6023"/>
                    </a:cubicBezTo>
                    <a:cubicBezTo>
                      <a:pt x="602" y="5856"/>
                      <a:pt x="565" y="5699"/>
                      <a:pt x="538" y="5541"/>
                    </a:cubicBezTo>
                    <a:cubicBezTo>
                      <a:pt x="519" y="5449"/>
                      <a:pt x="501" y="5356"/>
                      <a:pt x="491" y="5263"/>
                    </a:cubicBezTo>
                    <a:cubicBezTo>
                      <a:pt x="473" y="5161"/>
                      <a:pt x="454" y="5060"/>
                      <a:pt x="454" y="4948"/>
                    </a:cubicBezTo>
                    <a:cubicBezTo>
                      <a:pt x="454" y="4939"/>
                      <a:pt x="454" y="4939"/>
                      <a:pt x="454" y="4930"/>
                    </a:cubicBezTo>
                    <a:cubicBezTo>
                      <a:pt x="436" y="4893"/>
                      <a:pt x="445" y="4865"/>
                      <a:pt x="436" y="4828"/>
                    </a:cubicBezTo>
                    <a:cubicBezTo>
                      <a:pt x="436" y="4810"/>
                      <a:pt x="445" y="4800"/>
                      <a:pt x="436" y="4782"/>
                    </a:cubicBezTo>
                    <a:cubicBezTo>
                      <a:pt x="426" y="4745"/>
                      <a:pt x="426" y="4698"/>
                      <a:pt x="426" y="4661"/>
                    </a:cubicBezTo>
                    <a:cubicBezTo>
                      <a:pt x="426" y="4597"/>
                      <a:pt x="426" y="4541"/>
                      <a:pt x="426" y="4485"/>
                    </a:cubicBezTo>
                    <a:cubicBezTo>
                      <a:pt x="417" y="4421"/>
                      <a:pt x="417" y="4356"/>
                      <a:pt x="426" y="4300"/>
                    </a:cubicBezTo>
                    <a:cubicBezTo>
                      <a:pt x="426" y="4245"/>
                      <a:pt x="426" y="4189"/>
                      <a:pt x="426" y="4143"/>
                    </a:cubicBezTo>
                    <a:cubicBezTo>
                      <a:pt x="417" y="4032"/>
                      <a:pt x="445" y="3930"/>
                      <a:pt x="445" y="3828"/>
                    </a:cubicBezTo>
                    <a:cubicBezTo>
                      <a:pt x="445" y="3819"/>
                      <a:pt x="445" y="3809"/>
                      <a:pt x="445" y="3800"/>
                    </a:cubicBezTo>
                    <a:cubicBezTo>
                      <a:pt x="445" y="3782"/>
                      <a:pt x="454" y="3763"/>
                      <a:pt x="454" y="3754"/>
                    </a:cubicBezTo>
                    <a:cubicBezTo>
                      <a:pt x="445" y="3689"/>
                      <a:pt x="473" y="3634"/>
                      <a:pt x="463" y="3569"/>
                    </a:cubicBezTo>
                    <a:cubicBezTo>
                      <a:pt x="482" y="3485"/>
                      <a:pt x="491" y="3411"/>
                      <a:pt x="501" y="3328"/>
                    </a:cubicBezTo>
                    <a:cubicBezTo>
                      <a:pt x="519" y="3226"/>
                      <a:pt x="528" y="3133"/>
                      <a:pt x="547" y="3032"/>
                    </a:cubicBezTo>
                    <a:cubicBezTo>
                      <a:pt x="565" y="2902"/>
                      <a:pt x="602" y="2763"/>
                      <a:pt x="630" y="2633"/>
                    </a:cubicBezTo>
                    <a:cubicBezTo>
                      <a:pt x="676" y="2420"/>
                      <a:pt x="741" y="2207"/>
                      <a:pt x="806" y="1994"/>
                    </a:cubicBezTo>
                    <a:cubicBezTo>
                      <a:pt x="862" y="1809"/>
                      <a:pt x="927" y="1624"/>
                      <a:pt x="982" y="1439"/>
                    </a:cubicBezTo>
                    <a:cubicBezTo>
                      <a:pt x="1028" y="1328"/>
                      <a:pt x="1065" y="1207"/>
                      <a:pt x="1102" y="1087"/>
                    </a:cubicBezTo>
                    <a:cubicBezTo>
                      <a:pt x="1112" y="1059"/>
                      <a:pt x="1112" y="1041"/>
                      <a:pt x="1130" y="1022"/>
                    </a:cubicBezTo>
                    <a:cubicBezTo>
                      <a:pt x="1158" y="1013"/>
                      <a:pt x="1158" y="976"/>
                      <a:pt x="1167" y="957"/>
                    </a:cubicBezTo>
                    <a:cubicBezTo>
                      <a:pt x="1204" y="818"/>
                      <a:pt x="1232" y="679"/>
                      <a:pt x="1251" y="541"/>
                    </a:cubicBezTo>
                    <a:cubicBezTo>
                      <a:pt x="1269" y="383"/>
                      <a:pt x="1297" y="216"/>
                      <a:pt x="1288" y="41"/>
                    </a:cubicBezTo>
                    <a:cubicBezTo>
                      <a:pt x="1277" y="15"/>
                      <a:pt x="1270" y="1"/>
                      <a:pt x="1259" y="1"/>
                    </a:cubicBezTo>
                    <a:close/>
                  </a:path>
                </a:pathLst>
              </a:custGeom>
              <a:solidFill>
                <a:srgbClr val="518F8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1" name="Google Shape;1698;p41">
                <a:extLst>
                  <a:ext uri="{FF2B5EF4-FFF2-40B4-BE49-F238E27FC236}">
                    <a16:creationId xmlns:a16="http://schemas.microsoft.com/office/drawing/2014/main" xmlns="" id="{6C74DAE4-DDF1-3FAE-DBFB-9D76CA6C879E}"/>
                  </a:ext>
                </a:extLst>
              </p:cNvPr>
              <p:cNvSpPr/>
              <p:nvPr/>
            </p:nvSpPr>
            <p:spPr>
              <a:xfrm>
                <a:off x="4311642" y="1650922"/>
                <a:ext cx="577579" cy="612514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7504" extrusionOk="0">
                    <a:moveTo>
                      <a:pt x="1388" y="3122"/>
                    </a:moveTo>
                    <a:cubicBezTo>
                      <a:pt x="1502" y="3122"/>
                      <a:pt x="1561" y="3203"/>
                      <a:pt x="1529" y="3340"/>
                    </a:cubicBezTo>
                    <a:cubicBezTo>
                      <a:pt x="1501" y="3433"/>
                      <a:pt x="1445" y="3516"/>
                      <a:pt x="1381" y="3581"/>
                    </a:cubicBezTo>
                    <a:cubicBezTo>
                      <a:pt x="1344" y="3618"/>
                      <a:pt x="1297" y="3655"/>
                      <a:pt x="1279" y="3702"/>
                    </a:cubicBezTo>
                    <a:cubicBezTo>
                      <a:pt x="1251" y="3702"/>
                      <a:pt x="1232" y="3720"/>
                      <a:pt x="1214" y="3729"/>
                    </a:cubicBezTo>
                    <a:cubicBezTo>
                      <a:pt x="1158" y="3776"/>
                      <a:pt x="1094" y="3803"/>
                      <a:pt x="1029" y="3813"/>
                    </a:cubicBezTo>
                    <a:cubicBezTo>
                      <a:pt x="1016" y="3815"/>
                      <a:pt x="1004" y="3816"/>
                      <a:pt x="993" y="3816"/>
                    </a:cubicBezTo>
                    <a:cubicBezTo>
                      <a:pt x="892" y="3816"/>
                      <a:pt x="827" y="3746"/>
                      <a:pt x="844" y="3646"/>
                    </a:cubicBezTo>
                    <a:cubicBezTo>
                      <a:pt x="862" y="3572"/>
                      <a:pt x="890" y="3507"/>
                      <a:pt x="927" y="3442"/>
                    </a:cubicBezTo>
                    <a:cubicBezTo>
                      <a:pt x="1001" y="3331"/>
                      <a:pt x="1094" y="3248"/>
                      <a:pt x="1205" y="3183"/>
                    </a:cubicBezTo>
                    <a:cubicBezTo>
                      <a:pt x="1223" y="3174"/>
                      <a:pt x="1242" y="3164"/>
                      <a:pt x="1251" y="3146"/>
                    </a:cubicBezTo>
                    <a:cubicBezTo>
                      <a:pt x="1279" y="3146"/>
                      <a:pt x="1307" y="3137"/>
                      <a:pt x="1334" y="3127"/>
                    </a:cubicBezTo>
                    <a:cubicBezTo>
                      <a:pt x="1353" y="3124"/>
                      <a:pt x="1371" y="3122"/>
                      <a:pt x="1388" y="3122"/>
                    </a:cubicBezTo>
                    <a:close/>
                    <a:moveTo>
                      <a:pt x="1825" y="3748"/>
                    </a:moveTo>
                    <a:cubicBezTo>
                      <a:pt x="2344" y="3748"/>
                      <a:pt x="2788" y="4220"/>
                      <a:pt x="2696" y="4804"/>
                    </a:cubicBezTo>
                    <a:cubicBezTo>
                      <a:pt x="2640" y="5137"/>
                      <a:pt x="2446" y="5368"/>
                      <a:pt x="2131" y="5489"/>
                    </a:cubicBezTo>
                    <a:cubicBezTo>
                      <a:pt x="2112" y="5498"/>
                      <a:pt x="2075" y="5498"/>
                      <a:pt x="2075" y="5535"/>
                    </a:cubicBezTo>
                    <a:lnTo>
                      <a:pt x="2066" y="5535"/>
                    </a:lnTo>
                    <a:cubicBezTo>
                      <a:pt x="2058" y="5527"/>
                      <a:pt x="2049" y="5524"/>
                      <a:pt x="2039" y="5524"/>
                    </a:cubicBezTo>
                    <a:cubicBezTo>
                      <a:pt x="2026" y="5524"/>
                      <a:pt x="2012" y="5530"/>
                      <a:pt x="2001" y="5535"/>
                    </a:cubicBezTo>
                    <a:cubicBezTo>
                      <a:pt x="1908" y="5554"/>
                      <a:pt x="1825" y="5554"/>
                      <a:pt x="1733" y="5554"/>
                    </a:cubicBezTo>
                    <a:cubicBezTo>
                      <a:pt x="1473" y="5526"/>
                      <a:pt x="1260" y="5415"/>
                      <a:pt x="1103" y="5220"/>
                    </a:cubicBezTo>
                    <a:cubicBezTo>
                      <a:pt x="1084" y="5202"/>
                      <a:pt x="1075" y="5174"/>
                      <a:pt x="1057" y="5174"/>
                    </a:cubicBezTo>
                    <a:cubicBezTo>
                      <a:pt x="1057" y="5165"/>
                      <a:pt x="1057" y="5165"/>
                      <a:pt x="1047" y="5165"/>
                    </a:cubicBezTo>
                    <a:cubicBezTo>
                      <a:pt x="1001" y="5063"/>
                      <a:pt x="945" y="4961"/>
                      <a:pt x="918" y="4850"/>
                    </a:cubicBezTo>
                    <a:cubicBezTo>
                      <a:pt x="918" y="4850"/>
                      <a:pt x="918" y="4841"/>
                      <a:pt x="918" y="4841"/>
                    </a:cubicBezTo>
                    <a:cubicBezTo>
                      <a:pt x="918" y="4822"/>
                      <a:pt x="918" y="4804"/>
                      <a:pt x="918" y="4785"/>
                    </a:cubicBezTo>
                    <a:cubicBezTo>
                      <a:pt x="908" y="4692"/>
                      <a:pt x="899" y="4591"/>
                      <a:pt x="918" y="4498"/>
                    </a:cubicBezTo>
                    <a:cubicBezTo>
                      <a:pt x="955" y="4276"/>
                      <a:pt x="1066" y="4091"/>
                      <a:pt x="1242" y="3952"/>
                    </a:cubicBezTo>
                    <a:cubicBezTo>
                      <a:pt x="1260" y="3933"/>
                      <a:pt x="1288" y="3915"/>
                      <a:pt x="1288" y="3887"/>
                    </a:cubicBezTo>
                    <a:lnTo>
                      <a:pt x="1288" y="3878"/>
                    </a:lnTo>
                    <a:cubicBezTo>
                      <a:pt x="1297" y="3883"/>
                      <a:pt x="1304" y="3885"/>
                      <a:pt x="1311" y="3885"/>
                    </a:cubicBezTo>
                    <a:cubicBezTo>
                      <a:pt x="1327" y="3885"/>
                      <a:pt x="1340" y="3875"/>
                      <a:pt x="1353" y="3868"/>
                    </a:cubicBezTo>
                    <a:cubicBezTo>
                      <a:pt x="1501" y="3785"/>
                      <a:pt x="1658" y="3748"/>
                      <a:pt x="1825" y="3748"/>
                    </a:cubicBezTo>
                    <a:close/>
                    <a:moveTo>
                      <a:pt x="3491" y="0"/>
                    </a:moveTo>
                    <a:cubicBezTo>
                      <a:pt x="3359" y="0"/>
                      <a:pt x="3226" y="8"/>
                      <a:pt x="3094" y="25"/>
                    </a:cubicBezTo>
                    <a:cubicBezTo>
                      <a:pt x="2983" y="44"/>
                      <a:pt x="2872" y="53"/>
                      <a:pt x="2770" y="90"/>
                    </a:cubicBezTo>
                    <a:cubicBezTo>
                      <a:pt x="2770" y="99"/>
                      <a:pt x="2760" y="99"/>
                      <a:pt x="2751" y="109"/>
                    </a:cubicBezTo>
                    <a:cubicBezTo>
                      <a:pt x="2742" y="109"/>
                      <a:pt x="2733" y="109"/>
                      <a:pt x="2723" y="118"/>
                    </a:cubicBezTo>
                    <a:cubicBezTo>
                      <a:pt x="2492" y="173"/>
                      <a:pt x="2270" y="248"/>
                      <a:pt x="2057" y="349"/>
                    </a:cubicBezTo>
                    <a:cubicBezTo>
                      <a:pt x="2038" y="359"/>
                      <a:pt x="2020" y="368"/>
                      <a:pt x="2010" y="377"/>
                    </a:cubicBezTo>
                    <a:lnTo>
                      <a:pt x="1992" y="377"/>
                    </a:lnTo>
                    <a:cubicBezTo>
                      <a:pt x="1936" y="377"/>
                      <a:pt x="1899" y="414"/>
                      <a:pt x="1853" y="442"/>
                    </a:cubicBezTo>
                    <a:cubicBezTo>
                      <a:pt x="1344" y="720"/>
                      <a:pt x="936" y="1118"/>
                      <a:pt x="621" y="1600"/>
                    </a:cubicBezTo>
                    <a:cubicBezTo>
                      <a:pt x="279" y="2137"/>
                      <a:pt x="75" y="2720"/>
                      <a:pt x="19" y="3368"/>
                    </a:cubicBezTo>
                    <a:cubicBezTo>
                      <a:pt x="1" y="3692"/>
                      <a:pt x="1" y="4026"/>
                      <a:pt x="56" y="4350"/>
                    </a:cubicBezTo>
                    <a:cubicBezTo>
                      <a:pt x="186" y="5081"/>
                      <a:pt x="482" y="5739"/>
                      <a:pt x="973" y="6294"/>
                    </a:cubicBezTo>
                    <a:cubicBezTo>
                      <a:pt x="1316" y="6683"/>
                      <a:pt x="1714" y="6980"/>
                      <a:pt x="2177" y="7193"/>
                    </a:cubicBezTo>
                    <a:cubicBezTo>
                      <a:pt x="2622" y="7397"/>
                      <a:pt x="3083" y="7503"/>
                      <a:pt x="3562" y="7503"/>
                    </a:cubicBezTo>
                    <a:cubicBezTo>
                      <a:pt x="3692" y="7503"/>
                      <a:pt x="3823" y="7496"/>
                      <a:pt x="3955" y="7480"/>
                    </a:cubicBezTo>
                    <a:cubicBezTo>
                      <a:pt x="4335" y="7443"/>
                      <a:pt x="4696" y="7341"/>
                      <a:pt x="5048" y="7174"/>
                    </a:cubicBezTo>
                    <a:cubicBezTo>
                      <a:pt x="5113" y="7137"/>
                      <a:pt x="5177" y="7109"/>
                      <a:pt x="5242" y="7072"/>
                    </a:cubicBezTo>
                    <a:cubicBezTo>
                      <a:pt x="5603" y="6869"/>
                      <a:pt x="5918" y="6600"/>
                      <a:pt x="6187" y="6285"/>
                    </a:cubicBezTo>
                    <a:cubicBezTo>
                      <a:pt x="6437" y="5998"/>
                      <a:pt x="6640" y="5683"/>
                      <a:pt x="6770" y="5322"/>
                    </a:cubicBezTo>
                    <a:cubicBezTo>
                      <a:pt x="6798" y="5248"/>
                      <a:pt x="6826" y="5165"/>
                      <a:pt x="6853" y="5081"/>
                    </a:cubicBezTo>
                    <a:cubicBezTo>
                      <a:pt x="6863" y="5063"/>
                      <a:pt x="6881" y="5035"/>
                      <a:pt x="6881" y="5007"/>
                    </a:cubicBezTo>
                    <a:cubicBezTo>
                      <a:pt x="6890" y="4989"/>
                      <a:pt x="6900" y="4970"/>
                      <a:pt x="6900" y="4942"/>
                    </a:cubicBezTo>
                    <a:cubicBezTo>
                      <a:pt x="6974" y="4720"/>
                      <a:pt x="7020" y="4489"/>
                      <a:pt x="7048" y="4257"/>
                    </a:cubicBezTo>
                    <a:cubicBezTo>
                      <a:pt x="7057" y="4165"/>
                      <a:pt x="7066" y="4063"/>
                      <a:pt x="7066" y="3961"/>
                    </a:cubicBezTo>
                    <a:cubicBezTo>
                      <a:pt x="7076" y="3952"/>
                      <a:pt x="7076" y="3924"/>
                      <a:pt x="7076" y="3915"/>
                    </a:cubicBezTo>
                    <a:cubicBezTo>
                      <a:pt x="7076" y="3813"/>
                      <a:pt x="7076" y="3720"/>
                      <a:pt x="7066" y="3618"/>
                    </a:cubicBezTo>
                    <a:cubicBezTo>
                      <a:pt x="7057" y="3452"/>
                      <a:pt x="7039" y="3285"/>
                      <a:pt x="7011" y="3127"/>
                    </a:cubicBezTo>
                    <a:cubicBezTo>
                      <a:pt x="6955" y="2785"/>
                      <a:pt x="6853" y="2470"/>
                      <a:pt x="6715" y="2155"/>
                    </a:cubicBezTo>
                    <a:cubicBezTo>
                      <a:pt x="6465" y="1618"/>
                      <a:pt x="6122" y="1164"/>
                      <a:pt x="5659" y="794"/>
                    </a:cubicBezTo>
                    <a:cubicBezTo>
                      <a:pt x="5437" y="609"/>
                      <a:pt x="5187" y="460"/>
                      <a:pt x="4927" y="340"/>
                    </a:cubicBezTo>
                    <a:cubicBezTo>
                      <a:pt x="4862" y="312"/>
                      <a:pt x="4807" y="285"/>
                      <a:pt x="4742" y="257"/>
                    </a:cubicBezTo>
                    <a:cubicBezTo>
                      <a:pt x="4733" y="248"/>
                      <a:pt x="4724" y="248"/>
                      <a:pt x="4714" y="238"/>
                    </a:cubicBezTo>
                    <a:cubicBezTo>
                      <a:pt x="4696" y="238"/>
                      <a:pt x="4687" y="238"/>
                      <a:pt x="4668" y="229"/>
                    </a:cubicBezTo>
                    <a:cubicBezTo>
                      <a:pt x="4622" y="210"/>
                      <a:pt x="4566" y="192"/>
                      <a:pt x="4511" y="173"/>
                    </a:cubicBezTo>
                    <a:cubicBezTo>
                      <a:pt x="4464" y="164"/>
                      <a:pt x="4427" y="146"/>
                      <a:pt x="4381" y="136"/>
                    </a:cubicBezTo>
                    <a:cubicBezTo>
                      <a:pt x="4316" y="109"/>
                      <a:pt x="4242" y="81"/>
                      <a:pt x="4168" y="72"/>
                    </a:cubicBezTo>
                    <a:cubicBezTo>
                      <a:pt x="3945" y="25"/>
                      <a:pt x="3719" y="0"/>
                      <a:pt x="3491" y="0"/>
                    </a:cubicBezTo>
                    <a:close/>
                  </a:path>
                </a:pathLst>
              </a:custGeom>
              <a:solidFill>
                <a:srgbClr val="5A5A52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2" name="Google Shape;1699;p41">
                <a:extLst>
                  <a:ext uri="{FF2B5EF4-FFF2-40B4-BE49-F238E27FC236}">
                    <a16:creationId xmlns:a16="http://schemas.microsoft.com/office/drawing/2014/main" xmlns="" id="{B8ED707C-1B5A-87B4-8DEC-CB77BEDEAEF3}"/>
                  </a:ext>
                </a:extLst>
              </p:cNvPr>
              <p:cNvSpPr/>
              <p:nvPr/>
            </p:nvSpPr>
            <p:spPr>
              <a:xfrm>
                <a:off x="4066035" y="1319200"/>
                <a:ext cx="935831" cy="1017374"/>
              </a:xfrm>
              <a:custGeom>
                <a:avLst/>
                <a:gdLst/>
                <a:ahLst/>
                <a:cxnLst/>
                <a:rect l="l" t="t" r="r" b="b"/>
                <a:pathLst>
                  <a:path w="11465" h="12464" extrusionOk="0">
                    <a:moveTo>
                      <a:pt x="4334" y="330"/>
                    </a:moveTo>
                    <a:lnTo>
                      <a:pt x="4334" y="330"/>
                    </a:lnTo>
                    <a:cubicBezTo>
                      <a:pt x="4297" y="404"/>
                      <a:pt x="4269" y="478"/>
                      <a:pt x="4241" y="561"/>
                    </a:cubicBezTo>
                    <a:cubicBezTo>
                      <a:pt x="4232" y="570"/>
                      <a:pt x="4232" y="589"/>
                      <a:pt x="4251" y="607"/>
                    </a:cubicBezTo>
                    <a:cubicBezTo>
                      <a:pt x="4223" y="607"/>
                      <a:pt x="4214" y="644"/>
                      <a:pt x="4204" y="672"/>
                    </a:cubicBezTo>
                    <a:cubicBezTo>
                      <a:pt x="4149" y="830"/>
                      <a:pt x="4103" y="987"/>
                      <a:pt x="4056" y="1145"/>
                    </a:cubicBezTo>
                    <a:cubicBezTo>
                      <a:pt x="3945" y="1524"/>
                      <a:pt x="3834" y="1904"/>
                      <a:pt x="3686" y="2274"/>
                    </a:cubicBezTo>
                    <a:cubicBezTo>
                      <a:pt x="3686" y="2293"/>
                      <a:pt x="3677" y="2311"/>
                      <a:pt x="3677" y="2321"/>
                    </a:cubicBezTo>
                    <a:cubicBezTo>
                      <a:pt x="3593" y="2043"/>
                      <a:pt x="3547" y="1765"/>
                      <a:pt x="3556" y="1478"/>
                    </a:cubicBezTo>
                    <a:cubicBezTo>
                      <a:pt x="3575" y="1154"/>
                      <a:pt x="3612" y="830"/>
                      <a:pt x="3760" y="533"/>
                    </a:cubicBezTo>
                    <a:cubicBezTo>
                      <a:pt x="3778" y="496"/>
                      <a:pt x="3806" y="459"/>
                      <a:pt x="3853" y="441"/>
                    </a:cubicBezTo>
                    <a:cubicBezTo>
                      <a:pt x="3954" y="394"/>
                      <a:pt x="4047" y="367"/>
                      <a:pt x="4158" y="348"/>
                    </a:cubicBezTo>
                    <a:cubicBezTo>
                      <a:pt x="4214" y="339"/>
                      <a:pt x="4279" y="348"/>
                      <a:pt x="4334" y="330"/>
                    </a:cubicBezTo>
                    <a:close/>
                    <a:moveTo>
                      <a:pt x="3519" y="663"/>
                    </a:moveTo>
                    <a:lnTo>
                      <a:pt x="3519" y="663"/>
                    </a:lnTo>
                    <a:cubicBezTo>
                      <a:pt x="3501" y="700"/>
                      <a:pt x="3491" y="728"/>
                      <a:pt x="3482" y="765"/>
                    </a:cubicBezTo>
                    <a:cubicBezTo>
                      <a:pt x="3436" y="913"/>
                      <a:pt x="3417" y="1070"/>
                      <a:pt x="3399" y="1219"/>
                    </a:cubicBezTo>
                    <a:cubicBezTo>
                      <a:pt x="3362" y="1626"/>
                      <a:pt x="3436" y="1996"/>
                      <a:pt x="3603" y="2367"/>
                    </a:cubicBezTo>
                    <a:cubicBezTo>
                      <a:pt x="3612" y="2385"/>
                      <a:pt x="3621" y="2413"/>
                      <a:pt x="3649" y="2413"/>
                    </a:cubicBezTo>
                    <a:cubicBezTo>
                      <a:pt x="3630" y="2432"/>
                      <a:pt x="3621" y="2459"/>
                      <a:pt x="3612" y="2478"/>
                    </a:cubicBezTo>
                    <a:cubicBezTo>
                      <a:pt x="3436" y="2885"/>
                      <a:pt x="3232" y="3274"/>
                      <a:pt x="2973" y="3626"/>
                    </a:cubicBezTo>
                    <a:cubicBezTo>
                      <a:pt x="2964" y="3636"/>
                      <a:pt x="2954" y="3654"/>
                      <a:pt x="2945" y="3663"/>
                    </a:cubicBezTo>
                    <a:cubicBezTo>
                      <a:pt x="2843" y="3460"/>
                      <a:pt x="2760" y="3237"/>
                      <a:pt x="2714" y="3015"/>
                    </a:cubicBezTo>
                    <a:lnTo>
                      <a:pt x="2723" y="3015"/>
                    </a:lnTo>
                    <a:cubicBezTo>
                      <a:pt x="2649" y="2654"/>
                      <a:pt x="2602" y="2293"/>
                      <a:pt x="2649" y="1922"/>
                    </a:cubicBezTo>
                    <a:cubicBezTo>
                      <a:pt x="2658" y="1821"/>
                      <a:pt x="2658" y="1709"/>
                      <a:pt x="2714" y="1617"/>
                    </a:cubicBezTo>
                    <a:cubicBezTo>
                      <a:pt x="2852" y="1404"/>
                      <a:pt x="2991" y="1191"/>
                      <a:pt x="3167" y="1006"/>
                    </a:cubicBezTo>
                    <a:cubicBezTo>
                      <a:pt x="3269" y="885"/>
                      <a:pt x="3390" y="765"/>
                      <a:pt x="3519" y="663"/>
                    </a:cubicBezTo>
                    <a:close/>
                    <a:moveTo>
                      <a:pt x="5325" y="385"/>
                    </a:moveTo>
                    <a:cubicBezTo>
                      <a:pt x="5353" y="385"/>
                      <a:pt x="5390" y="385"/>
                      <a:pt x="5427" y="394"/>
                    </a:cubicBezTo>
                    <a:cubicBezTo>
                      <a:pt x="5510" y="404"/>
                      <a:pt x="5584" y="413"/>
                      <a:pt x="5668" y="431"/>
                    </a:cubicBezTo>
                    <a:cubicBezTo>
                      <a:pt x="5862" y="469"/>
                      <a:pt x="6047" y="524"/>
                      <a:pt x="6223" y="607"/>
                    </a:cubicBezTo>
                    <a:cubicBezTo>
                      <a:pt x="6603" y="793"/>
                      <a:pt x="6899" y="1070"/>
                      <a:pt x="7131" y="1413"/>
                    </a:cubicBezTo>
                    <a:cubicBezTo>
                      <a:pt x="7344" y="1728"/>
                      <a:pt x="7520" y="2071"/>
                      <a:pt x="7696" y="2404"/>
                    </a:cubicBezTo>
                    <a:cubicBezTo>
                      <a:pt x="7909" y="2802"/>
                      <a:pt x="8168" y="3163"/>
                      <a:pt x="8492" y="3487"/>
                    </a:cubicBezTo>
                    <a:cubicBezTo>
                      <a:pt x="8705" y="3700"/>
                      <a:pt x="8946" y="3904"/>
                      <a:pt x="9168" y="4108"/>
                    </a:cubicBezTo>
                    <a:cubicBezTo>
                      <a:pt x="9557" y="4478"/>
                      <a:pt x="9918" y="4876"/>
                      <a:pt x="10205" y="5339"/>
                    </a:cubicBezTo>
                    <a:cubicBezTo>
                      <a:pt x="10538" y="5867"/>
                      <a:pt x="10761" y="6441"/>
                      <a:pt x="10863" y="7062"/>
                    </a:cubicBezTo>
                    <a:cubicBezTo>
                      <a:pt x="10900" y="7256"/>
                      <a:pt x="10918" y="7451"/>
                      <a:pt x="10927" y="7645"/>
                    </a:cubicBezTo>
                    <a:cubicBezTo>
                      <a:pt x="10927" y="7673"/>
                      <a:pt x="10927" y="7691"/>
                      <a:pt x="10927" y="7719"/>
                    </a:cubicBezTo>
                    <a:cubicBezTo>
                      <a:pt x="10937" y="7932"/>
                      <a:pt x="10918" y="8145"/>
                      <a:pt x="10900" y="8358"/>
                    </a:cubicBezTo>
                    <a:cubicBezTo>
                      <a:pt x="10853" y="8840"/>
                      <a:pt x="10742" y="9303"/>
                      <a:pt x="10557" y="9747"/>
                    </a:cubicBezTo>
                    <a:cubicBezTo>
                      <a:pt x="10362" y="10220"/>
                      <a:pt x="10066" y="10627"/>
                      <a:pt x="9677" y="10960"/>
                    </a:cubicBezTo>
                    <a:cubicBezTo>
                      <a:pt x="9353" y="11257"/>
                      <a:pt x="8973" y="11470"/>
                      <a:pt x="8575" y="11636"/>
                    </a:cubicBezTo>
                    <a:cubicBezTo>
                      <a:pt x="8094" y="11849"/>
                      <a:pt x="7584" y="11998"/>
                      <a:pt x="7057" y="12090"/>
                    </a:cubicBezTo>
                    <a:cubicBezTo>
                      <a:pt x="6757" y="12140"/>
                      <a:pt x="6452" y="12174"/>
                      <a:pt x="6145" y="12174"/>
                    </a:cubicBezTo>
                    <a:cubicBezTo>
                      <a:pt x="6054" y="12174"/>
                      <a:pt x="5963" y="12171"/>
                      <a:pt x="5871" y="12164"/>
                    </a:cubicBezTo>
                    <a:cubicBezTo>
                      <a:pt x="5584" y="12136"/>
                      <a:pt x="5306" y="12081"/>
                      <a:pt x="5029" y="11998"/>
                    </a:cubicBezTo>
                    <a:cubicBezTo>
                      <a:pt x="5019" y="11988"/>
                      <a:pt x="5001" y="11988"/>
                      <a:pt x="4992" y="11979"/>
                    </a:cubicBezTo>
                    <a:cubicBezTo>
                      <a:pt x="4982" y="11979"/>
                      <a:pt x="4973" y="11979"/>
                      <a:pt x="4973" y="11970"/>
                    </a:cubicBezTo>
                    <a:cubicBezTo>
                      <a:pt x="4964" y="11970"/>
                      <a:pt x="4955" y="11970"/>
                      <a:pt x="4955" y="11960"/>
                    </a:cubicBezTo>
                    <a:cubicBezTo>
                      <a:pt x="4880" y="11923"/>
                      <a:pt x="4816" y="11877"/>
                      <a:pt x="4751" y="11831"/>
                    </a:cubicBezTo>
                    <a:cubicBezTo>
                      <a:pt x="4695" y="11785"/>
                      <a:pt x="4640" y="11747"/>
                      <a:pt x="4575" y="11720"/>
                    </a:cubicBezTo>
                    <a:cubicBezTo>
                      <a:pt x="4482" y="11673"/>
                      <a:pt x="4399" y="11618"/>
                      <a:pt x="4316" y="11562"/>
                    </a:cubicBezTo>
                    <a:cubicBezTo>
                      <a:pt x="4241" y="11516"/>
                      <a:pt x="4177" y="11470"/>
                      <a:pt x="4112" y="11414"/>
                    </a:cubicBezTo>
                    <a:cubicBezTo>
                      <a:pt x="4001" y="11340"/>
                      <a:pt x="3899" y="11257"/>
                      <a:pt x="3806" y="11164"/>
                    </a:cubicBezTo>
                    <a:cubicBezTo>
                      <a:pt x="3732" y="11090"/>
                      <a:pt x="3658" y="11016"/>
                      <a:pt x="3584" y="10942"/>
                    </a:cubicBezTo>
                    <a:cubicBezTo>
                      <a:pt x="3575" y="10923"/>
                      <a:pt x="3556" y="10914"/>
                      <a:pt x="3547" y="10905"/>
                    </a:cubicBezTo>
                    <a:cubicBezTo>
                      <a:pt x="3501" y="10831"/>
                      <a:pt x="3445" y="10766"/>
                      <a:pt x="3390" y="10701"/>
                    </a:cubicBezTo>
                    <a:cubicBezTo>
                      <a:pt x="3297" y="10562"/>
                      <a:pt x="3204" y="10423"/>
                      <a:pt x="3130" y="10275"/>
                    </a:cubicBezTo>
                    <a:cubicBezTo>
                      <a:pt x="3056" y="10136"/>
                      <a:pt x="2991" y="9997"/>
                      <a:pt x="2936" y="9849"/>
                    </a:cubicBezTo>
                    <a:cubicBezTo>
                      <a:pt x="2899" y="9766"/>
                      <a:pt x="2871" y="9682"/>
                      <a:pt x="2843" y="9590"/>
                    </a:cubicBezTo>
                    <a:cubicBezTo>
                      <a:pt x="2815" y="9507"/>
                      <a:pt x="2788" y="9414"/>
                      <a:pt x="2760" y="9321"/>
                    </a:cubicBezTo>
                    <a:cubicBezTo>
                      <a:pt x="2723" y="9182"/>
                      <a:pt x="2695" y="9043"/>
                      <a:pt x="2667" y="8905"/>
                    </a:cubicBezTo>
                    <a:cubicBezTo>
                      <a:pt x="2649" y="8840"/>
                      <a:pt x="2639" y="8766"/>
                      <a:pt x="2630" y="8701"/>
                    </a:cubicBezTo>
                    <a:cubicBezTo>
                      <a:pt x="2621" y="8636"/>
                      <a:pt x="2602" y="8562"/>
                      <a:pt x="2602" y="8488"/>
                    </a:cubicBezTo>
                    <a:cubicBezTo>
                      <a:pt x="2593" y="8423"/>
                      <a:pt x="2575" y="8349"/>
                      <a:pt x="2584" y="8275"/>
                    </a:cubicBezTo>
                    <a:cubicBezTo>
                      <a:pt x="2584" y="8266"/>
                      <a:pt x="2584" y="8247"/>
                      <a:pt x="2584" y="8238"/>
                    </a:cubicBezTo>
                    <a:cubicBezTo>
                      <a:pt x="2575" y="8219"/>
                      <a:pt x="2575" y="8192"/>
                      <a:pt x="2575" y="8164"/>
                    </a:cubicBezTo>
                    <a:lnTo>
                      <a:pt x="2575" y="7636"/>
                    </a:lnTo>
                    <a:cubicBezTo>
                      <a:pt x="2575" y="7627"/>
                      <a:pt x="2575" y="7608"/>
                      <a:pt x="2575" y="7590"/>
                    </a:cubicBezTo>
                    <a:cubicBezTo>
                      <a:pt x="2593" y="7543"/>
                      <a:pt x="2584" y="7488"/>
                      <a:pt x="2584" y="7441"/>
                    </a:cubicBezTo>
                    <a:cubicBezTo>
                      <a:pt x="2584" y="7423"/>
                      <a:pt x="2584" y="7404"/>
                      <a:pt x="2593" y="7395"/>
                    </a:cubicBezTo>
                    <a:cubicBezTo>
                      <a:pt x="2602" y="7367"/>
                      <a:pt x="2593" y="7340"/>
                      <a:pt x="2602" y="7312"/>
                    </a:cubicBezTo>
                    <a:cubicBezTo>
                      <a:pt x="2602" y="7247"/>
                      <a:pt x="2602" y="7191"/>
                      <a:pt x="2612" y="7127"/>
                    </a:cubicBezTo>
                    <a:cubicBezTo>
                      <a:pt x="2621" y="7090"/>
                      <a:pt x="2621" y="7053"/>
                      <a:pt x="2630" y="7015"/>
                    </a:cubicBezTo>
                    <a:cubicBezTo>
                      <a:pt x="2639" y="6978"/>
                      <a:pt x="2649" y="6932"/>
                      <a:pt x="2649" y="6886"/>
                    </a:cubicBezTo>
                    <a:cubicBezTo>
                      <a:pt x="2658" y="6840"/>
                      <a:pt x="2658" y="6793"/>
                      <a:pt x="2667" y="6756"/>
                    </a:cubicBezTo>
                    <a:cubicBezTo>
                      <a:pt x="2686" y="6645"/>
                      <a:pt x="2714" y="6543"/>
                      <a:pt x="2732" y="6441"/>
                    </a:cubicBezTo>
                    <a:cubicBezTo>
                      <a:pt x="2760" y="6302"/>
                      <a:pt x="2788" y="6164"/>
                      <a:pt x="2825" y="6025"/>
                    </a:cubicBezTo>
                    <a:cubicBezTo>
                      <a:pt x="2843" y="5914"/>
                      <a:pt x="2871" y="5812"/>
                      <a:pt x="2889" y="5710"/>
                    </a:cubicBezTo>
                    <a:cubicBezTo>
                      <a:pt x="2917" y="5608"/>
                      <a:pt x="2936" y="5506"/>
                      <a:pt x="2954" y="5413"/>
                    </a:cubicBezTo>
                    <a:cubicBezTo>
                      <a:pt x="2973" y="5321"/>
                      <a:pt x="2991" y="5228"/>
                      <a:pt x="3010" y="5136"/>
                    </a:cubicBezTo>
                    <a:lnTo>
                      <a:pt x="3084" y="4784"/>
                    </a:lnTo>
                    <a:cubicBezTo>
                      <a:pt x="3102" y="4691"/>
                      <a:pt x="3121" y="4608"/>
                      <a:pt x="3140" y="4515"/>
                    </a:cubicBezTo>
                    <a:cubicBezTo>
                      <a:pt x="3167" y="4395"/>
                      <a:pt x="3195" y="4274"/>
                      <a:pt x="3214" y="4154"/>
                    </a:cubicBezTo>
                    <a:cubicBezTo>
                      <a:pt x="3223" y="4080"/>
                      <a:pt x="3241" y="4015"/>
                      <a:pt x="3251" y="3941"/>
                    </a:cubicBezTo>
                    <a:cubicBezTo>
                      <a:pt x="3260" y="3886"/>
                      <a:pt x="3269" y="3830"/>
                      <a:pt x="3278" y="3765"/>
                    </a:cubicBezTo>
                    <a:cubicBezTo>
                      <a:pt x="3278" y="3747"/>
                      <a:pt x="3288" y="3728"/>
                      <a:pt x="3306" y="3719"/>
                    </a:cubicBezTo>
                    <a:cubicBezTo>
                      <a:pt x="3315" y="3700"/>
                      <a:pt x="3325" y="3691"/>
                      <a:pt x="3334" y="3682"/>
                    </a:cubicBezTo>
                    <a:cubicBezTo>
                      <a:pt x="3408" y="3571"/>
                      <a:pt x="3491" y="3460"/>
                      <a:pt x="3556" y="3348"/>
                    </a:cubicBezTo>
                    <a:cubicBezTo>
                      <a:pt x="3630" y="3210"/>
                      <a:pt x="3704" y="3071"/>
                      <a:pt x="3760" y="2932"/>
                    </a:cubicBezTo>
                    <a:cubicBezTo>
                      <a:pt x="3806" y="2821"/>
                      <a:pt x="3843" y="2719"/>
                      <a:pt x="3880" y="2608"/>
                    </a:cubicBezTo>
                    <a:cubicBezTo>
                      <a:pt x="3936" y="2441"/>
                      <a:pt x="3991" y="2265"/>
                      <a:pt x="4038" y="2098"/>
                    </a:cubicBezTo>
                    <a:cubicBezTo>
                      <a:pt x="4075" y="1987"/>
                      <a:pt x="4103" y="1867"/>
                      <a:pt x="4140" y="1756"/>
                    </a:cubicBezTo>
                    <a:cubicBezTo>
                      <a:pt x="4158" y="1709"/>
                      <a:pt x="4177" y="1672"/>
                      <a:pt x="4195" y="1626"/>
                    </a:cubicBezTo>
                    <a:cubicBezTo>
                      <a:pt x="4214" y="1543"/>
                      <a:pt x="4251" y="1459"/>
                      <a:pt x="4288" y="1376"/>
                    </a:cubicBezTo>
                    <a:cubicBezTo>
                      <a:pt x="4334" y="1283"/>
                      <a:pt x="4371" y="1200"/>
                      <a:pt x="4427" y="1117"/>
                    </a:cubicBezTo>
                    <a:cubicBezTo>
                      <a:pt x="4491" y="1015"/>
                      <a:pt x="4556" y="922"/>
                      <a:pt x="4630" y="848"/>
                    </a:cubicBezTo>
                    <a:cubicBezTo>
                      <a:pt x="4677" y="802"/>
                      <a:pt x="4714" y="765"/>
                      <a:pt x="4760" y="719"/>
                    </a:cubicBezTo>
                    <a:cubicBezTo>
                      <a:pt x="4806" y="672"/>
                      <a:pt x="4862" y="635"/>
                      <a:pt x="4917" y="598"/>
                    </a:cubicBezTo>
                    <a:cubicBezTo>
                      <a:pt x="5010" y="543"/>
                      <a:pt x="5112" y="487"/>
                      <a:pt x="5214" y="450"/>
                    </a:cubicBezTo>
                    <a:cubicBezTo>
                      <a:pt x="5223" y="441"/>
                      <a:pt x="5242" y="441"/>
                      <a:pt x="5251" y="431"/>
                    </a:cubicBezTo>
                    <a:cubicBezTo>
                      <a:pt x="5269" y="404"/>
                      <a:pt x="5297" y="394"/>
                      <a:pt x="5325" y="385"/>
                    </a:cubicBezTo>
                    <a:close/>
                    <a:moveTo>
                      <a:pt x="5263" y="1"/>
                    </a:moveTo>
                    <a:cubicBezTo>
                      <a:pt x="5012" y="1"/>
                      <a:pt x="4766" y="38"/>
                      <a:pt x="4519" y="107"/>
                    </a:cubicBezTo>
                    <a:cubicBezTo>
                      <a:pt x="4445" y="135"/>
                      <a:pt x="4371" y="154"/>
                      <a:pt x="4297" y="191"/>
                    </a:cubicBezTo>
                    <a:cubicBezTo>
                      <a:pt x="4288" y="181"/>
                      <a:pt x="4269" y="181"/>
                      <a:pt x="4251" y="181"/>
                    </a:cubicBezTo>
                    <a:cubicBezTo>
                      <a:pt x="4175" y="166"/>
                      <a:pt x="4093" y="151"/>
                      <a:pt x="4010" y="151"/>
                    </a:cubicBezTo>
                    <a:cubicBezTo>
                      <a:pt x="3992" y="151"/>
                      <a:pt x="3973" y="152"/>
                      <a:pt x="3954" y="154"/>
                    </a:cubicBezTo>
                    <a:cubicBezTo>
                      <a:pt x="3890" y="154"/>
                      <a:pt x="3834" y="181"/>
                      <a:pt x="3778" y="209"/>
                    </a:cubicBezTo>
                    <a:cubicBezTo>
                      <a:pt x="3603" y="311"/>
                      <a:pt x="3427" y="422"/>
                      <a:pt x="3232" y="496"/>
                    </a:cubicBezTo>
                    <a:cubicBezTo>
                      <a:pt x="2964" y="607"/>
                      <a:pt x="2686" y="691"/>
                      <a:pt x="2408" y="737"/>
                    </a:cubicBezTo>
                    <a:cubicBezTo>
                      <a:pt x="2334" y="756"/>
                      <a:pt x="2251" y="774"/>
                      <a:pt x="2176" y="783"/>
                    </a:cubicBezTo>
                    <a:cubicBezTo>
                      <a:pt x="2121" y="783"/>
                      <a:pt x="2065" y="793"/>
                      <a:pt x="2019" y="820"/>
                    </a:cubicBezTo>
                    <a:cubicBezTo>
                      <a:pt x="2000" y="839"/>
                      <a:pt x="1982" y="848"/>
                      <a:pt x="1963" y="867"/>
                    </a:cubicBezTo>
                    <a:cubicBezTo>
                      <a:pt x="1973" y="894"/>
                      <a:pt x="2000" y="894"/>
                      <a:pt x="2019" y="894"/>
                    </a:cubicBezTo>
                    <a:cubicBezTo>
                      <a:pt x="2062" y="894"/>
                      <a:pt x="2101" y="899"/>
                      <a:pt x="2139" y="899"/>
                    </a:cubicBezTo>
                    <a:cubicBezTo>
                      <a:pt x="2158" y="899"/>
                      <a:pt x="2176" y="898"/>
                      <a:pt x="2195" y="894"/>
                    </a:cubicBezTo>
                    <a:cubicBezTo>
                      <a:pt x="2213" y="885"/>
                      <a:pt x="2232" y="885"/>
                      <a:pt x="2251" y="885"/>
                    </a:cubicBezTo>
                    <a:cubicBezTo>
                      <a:pt x="2565" y="857"/>
                      <a:pt x="2871" y="783"/>
                      <a:pt x="3167" y="672"/>
                    </a:cubicBezTo>
                    <a:cubicBezTo>
                      <a:pt x="3177" y="663"/>
                      <a:pt x="3186" y="663"/>
                      <a:pt x="3186" y="663"/>
                    </a:cubicBezTo>
                    <a:lnTo>
                      <a:pt x="3186" y="663"/>
                    </a:lnTo>
                    <a:cubicBezTo>
                      <a:pt x="3084" y="765"/>
                      <a:pt x="2982" y="867"/>
                      <a:pt x="2889" y="978"/>
                    </a:cubicBezTo>
                    <a:cubicBezTo>
                      <a:pt x="2760" y="1135"/>
                      <a:pt x="2649" y="1320"/>
                      <a:pt x="2528" y="1496"/>
                    </a:cubicBezTo>
                    <a:cubicBezTo>
                      <a:pt x="2510" y="1524"/>
                      <a:pt x="2491" y="1552"/>
                      <a:pt x="2464" y="1570"/>
                    </a:cubicBezTo>
                    <a:cubicBezTo>
                      <a:pt x="2343" y="1654"/>
                      <a:pt x="2232" y="1756"/>
                      <a:pt x="2112" y="1839"/>
                    </a:cubicBezTo>
                    <a:cubicBezTo>
                      <a:pt x="1834" y="2033"/>
                      <a:pt x="1547" y="2191"/>
                      <a:pt x="1223" y="2302"/>
                    </a:cubicBezTo>
                    <a:cubicBezTo>
                      <a:pt x="1139" y="2330"/>
                      <a:pt x="1047" y="2339"/>
                      <a:pt x="963" y="2385"/>
                    </a:cubicBezTo>
                    <a:cubicBezTo>
                      <a:pt x="954" y="2395"/>
                      <a:pt x="954" y="2404"/>
                      <a:pt x="954" y="2422"/>
                    </a:cubicBezTo>
                    <a:cubicBezTo>
                      <a:pt x="954" y="2422"/>
                      <a:pt x="945" y="2422"/>
                      <a:pt x="945" y="2432"/>
                    </a:cubicBezTo>
                    <a:cubicBezTo>
                      <a:pt x="945" y="2441"/>
                      <a:pt x="945" y="2450"/>
                      <a:pt x="945" y="2459"/>
                    </a:cubicBezTo>
                    <a:cubicBezTo>
                      <a:pt x="959" y="2463"/>
                      <a:pt x="974" y="2465"/>
                      <a:pt x="988" y="2465"/>
                    </a:cubicBezTo>
                    <a:cubicBezTo>
                      <a:pt x="1048" y="2465"/>
                      <a:pt x="1107" y="2439"/>
                      <a:pt x="1167" y="2432"/>
                    </a:cubicBezTo>
                    <a:cubicBezTo>
                      <a:pt x="1297" y="2395"/>
                      <a:pt x="1426" y="2358"/>
                      <a:pt x="1556" y="2311"/>
                    </a:cubicBezTo>
                    <a:cubicBezTo>
                      <a:pt x="1686" y="2265"/>
                      <a:pt x="1806" y="2209"/>
                      <a:pt x="1926" y="2135"/>
                    </a:cubicBezTo>
                    <a:cubicBezTo>
                      <a:pt x="2047" y="2071"/>
                      <a:pt x="2158" y="1996"/>
                      <a:pt x="2269" y="1913"/>
                    </a:cubicBezTo>
                    <a:lnTo>
                      <a:pt x="2269" y="1913"/>
                    </a:lnTo>
                    <a:cubicBezTo>
                      <a:pt x="2195" y="2033"/>
                      <a:pt x="2139" y="2145"/>
                      <a:pt x="2084" y="2265"/>
                    </a:cubicBezTo>
                    <a:cubicBezTo>
                      <a:pt x="1954" y="2515"/>
                      <a:pt x="1834" y="2765"/>
                      <a:pt x="1704" y="3015"/>
                    </a:cubicBezTo>
                    <a:cubicBezTo>
                      <a:pt x="1686" y="3043"/>
                      <a:pt x="1658" y="3071"/>
                      <a:pt x="1630" y="3089"/>
                    </a:cubicBezTo>
                    <a:cubicBezTo>
                      <a:pt x="1334" y="3293"/>
                      <a:pt x="1000" y="3385"/>
                      <a:pt x="639" y="3385"/>
                    </a:cubicBezTo>
                    <a:cubicBezTo>
                      <a:pt x="611" y="3385"/>
                      <a:pt x="584" y="3385"/>
                      <a:pt x="556" y="3395"/>
                    </a:cubicBezTo>
                    <a:cubicBezTo>
                      <a:pt x="556" y="3413"/>
                      <a:pt x="547" y="3423"/>
                      <a:pt x="547" y="3432"/>
                    </a:cubicBezTo>
                    <a:cubicBezTo>
                      <a:pt x="537" y="3469"/>
                      <a:pt x="565" y="3469"/>
                      <a:pt x="584" y="3469"/>
                    </a:cubicBezTo>
                    <a:cubicBezTo>
                      <a:pt x="646" y="3481"/>
                      <a:pt x="711" y="3486"/>
                      <a:pt x="776" y="3486"/>
                    </a:cubicBezTo>
                    <a:cubicBezTo>
                      <a:pt x="854" y="3486"/>
                      <a:pt x="933" y="3479"/>
                      <a:pt x="1010" y="3469"/>
                    </a:cubicBezTo>
                    <a:cubicBezTo>
                      <a:pt x="1176" y="3450"/>
                      <a:pt x="1343" y="3413"/>
                      <a:pt x="1491" y="3330"/>
                    </a:cubicBezTo>
                    <a:cubicBezTo>
                      <a:pt x="1500" y="3321"/>
                      <a:pt x="1510" y="3321"/>
                      <a:pt x="1519" y="3311"/>
                    </a:cubicBezTo>
                    <a:lnTo>
                      <a:pt x="1519" y="3311"/>
                    </a:lnTo>
                    <a:lnTo>
                      <a:pt x="1510" y="3321"/>
                    </a:lnTo>
                    <a:cubicBezTo>
                      <a:pt x="1500" y="3330"/>
                      <a:pt x="1491" y="3339"/>
                      <a:pt x="1482" y="3358"/>
                    </a:cubicBezTo>
                    <a:cubicBezTo>
                      <a:pt x="1297" y="3580"/>
                      <a:pt x="1084" y="3774"/>
                      <a:pt x="834" y="3913"/>
                    </a:cubicBezTo>
                    <a:cubicBezTo>
                      <a:pt x="797" y="3941"/>
                      <a:pt x="760" y="3950"/>
                      <a:pt x="723" y="3960"/>
                    </a:cubicBezTo>
                    <a:cubicBezTo>
                      <a:pt x="671" y="3966"/>
                      <a:pt x="620" y="3968"/>
                      <a:pt x="569" y="3968"/>
                    </a:cubicBezTo>
                    <a:cubicBezTo>
                      <a:pt x="513" y="3968"/>
                      <a:pt x="456" y="3966"/>
                      <a:pt x="400" y="3966"/>
                    </a:cubicBezTo>
                    <a:cubicBezTo>
                      <a:pt x="369" y="3966"/>
                      <a:pt x="337" y="3967"/>
                      <a:pt x="306" y="3969"/>
                    </a:cubicBezTo>
                    <a:cubicBezTo>
                      <a:pt x="292" y="3969"/>
                      <a:pt x="276" y="3967"/>
                      <a:pt x="260" y="3967"/>
                    </a:cubicBezTo>
                    <a:cubicBezTo>
                      <a:pt x="243" y="3967"/>
                      <a:pt x="227" y="3969"/>
                      <a:pt x="213" y="3978"/>
                    </a:cubicBezTo>
                    <a:cubicBezTo>
                      <a:pt x="204" y="3987"/>
                      <a:pt x="204" y="3997"/>
                      <a:pt x="195" y="4006"/>
                    </a:cubicBezTo>
                    <a:cubicBezTo>
                      <a:pt x="287" y="4071"/>
                      <a:pt x="398" y="4071"/>
                      <a:pt x="510" y="4071"/>
                    </a:cubicBezTo>
                    <a:cubicBezTo>
                      <a:pt x="510" y="4066"/>
                      <a:pt x="512" y="4064"/>
                      <a:pt x="513" y="4064"/>
                    </a:cubicBezTo>
                    <a:lnTo>
                      <a:pt x="513" y="4064"/>
                    </a:lnTo>
                    <a:cubicBezTo>
                      <a:pt x="514" y="4064"/>
                      <a:pt x="514" y="4066"/>
                      <a:pt x="510" y="4071"/>
                    </a:cubicBezTo>
                    <a:cubicBezTo>
                      <a:pt x="408" y="4099"/>
                      <a:pt x="315" y="4136"/>
                      <a:pt x="213" y="4154"/>
                    </a:cubicBezTo>
                    <a:cubicBezTo>
                      <a:pt x="148" y="4173"/>
                      <a:pt x="74" y="4173"/>
                      <a:pt x="10" y="4210"/>
                    </a:cubicBezTo>
                    <a:cubicBezTo>
                      <a:pt x="0" y="4219"/>
                      <a:pt x="0" y="4237"/>
                      <a:pt x="0" y="4265"/>
                    </a:cubicBezTo>
                    <a:cubicBezTo>
                      <a:pt x="10" y="4274"/>
                      <a:pt x="37" y="4284"/>
                      <a:pt x="56" y="4284"/>
                    </a:cubicBezTo>
                    <a:cubicBezTo>
                      <a:pt x="269" y="4284"/>
                      <a:pt x="482" y="4247"/>
                      <a:pt x="686" y="4163"/>
                    </a:cubicBezTo>
                    <a:cubicBezTo>
                      <a:pt x="686" y="4154"/>
                      <a:pt x="695" y="4154"/>
                      <a:pt x="695" y="4145"/>
                    </a:cubicBezTo>
                    <a:cubicBezTo>
                      <a:pt x="695" y="4154"/>
                      <a:pt x="695" y="4154"/>
                      <a:pt x="695" y="4154"/>
                    </a:cubicBezTo>
                    <a:cubicBezTo>
                      <a:pt x="621" y="4256"/>
                      <a:pt x="574" y="4367"/>
                      <a:pt x="528" y="4478"/>
                    </a:cubicBezTo>
                    <a:cubicBezTo>
                      <a:pt x="528" y="4506"/>
                      <a:pt x="510" y="4534"/>
                      <a:pt x="556" y="4534"/>
                    </a:cubicBezTo>
                    <a:cubicBezTo>
                      <a:pt x="574" y="4534"/>
                      <a:pt x="574" y="4524"/>
                      <a:pt x="584" y="4524"/>
                    </a:cubicBezTo>
                    <a:cubicBezTo>
                      <a:pt x="593" y="4515"/>
                      <a:pt x="593" y="4515"/>
                      <a:pt x="593" y="4506"/>
                    </a:cubicBezTo>
                    <a:cubicBezTo>
                      <a:pt x="602" y="4497"/>
                      <a:pt x="602" y="4497"/>
                      <a:pt x="611" y="4487"/>
                    </a:cubicBezTo>
                    <a:cubicBezTo>
                      <a:pt x="611" y="4487"/>
                      <a:pt x="611" y="4478"/>
                      <a:pt x="621" y="4478"/>
                    </a:cubicBezTo>
                    <a:cubicBezTo>
                      <a:pt x="676" y="4376"/>
                      <a:pt x="732" y="4284"/>
                      <a:pt x="806" y="4200"/>
                    </a:cubicBezTo>
                    <a:cubicBezTo>
                      <a:pt x="861" y="4136"/>
                      <a:pt x="908" y="4061"/>
                      <a:pt x="991" y="4006"/>
                    </a:cubicBezTo>
                    <a:cubicBezTo>
                      <a:pt x="1102" y="3941"/>
                      <a:pt x="1213" y="3867"/>
                      <a:pt x="1306" y="3774"/>
                    </a:cubicBezTo>
                    <a:cubicBezTo>
                      <a:pt x="1408" y="3682"/>
                      <a:pt x="1510" y="3589"/>
                      <a:pt x="1575" y="3497"/>
                    </a:cubicBezTo>
                    <a:lnTo>
                      <a:pt x="1575" y="3497"/>
                    </a:lnTo>
                    <a:cubicBezTo>
                      <a:pt x="1491" y="3830"/>
                      <a:pt x="1482" y="4173"/>
                      <a:pt x="1575" y="4524"/>
                    </a:cubicBezTo>
                    <a:cubicBezTo>
                      <a:pt x="1575" y="4524"/>
                      <a:pt x="1584" y="4534"/>
                      <a:pt x="1584" y="4543"/>
                    </a:cubicBezTo>
                    <a:cubicBezTo>
                      <a:pt x="1584" y="4552"/>
                      <a:pt x="1593" y="4552"/>
                      <a:pt x="1602" y="4562"/>
                    </a:cubicBezTo>
                    <a:cubicBezTo>
                      <a:pt x="1612" y="4562"/>
                      <a:pt x="1621" y="4562"/>
                      <a:pt x="1630" y="4552"/>
                    </a:cubicBezTo>
                    <a:lnTo>
                      <a:pt x="1639" y="4552"/>
                    </a:lnTo>
                    <a:cubicBezTo>
                      <a:pt x="1658" y="4534"/>
                      <a:pt x="1658" y="4515"/>
                      <a:pt x="1658" y="4487"/>
                    </a:cubicBezTo>
                    <a:cubicBezTo>
                      <a:pt x="1630" y="4126"/>
                      <a:pt x="1658" y="3756"/>
                      <a:pt x="1750" y="3404"/>
                    </a:cubicBezTo>
                    <a:cubicBezTo>
                      <a:pt x="1769" y="3321"/>
                      <a:pt x="1788" y="3228"/>
                      <a:pt x="1834" y="3154"/>
                    </a:cubicBezTo>
                    <a:cubicBezTo>
                      <a:pt x="1982" y="2932"/>
                      <a:pt x="2112" y="2682"/>
                      <a:pt x="2232" y="2441"/>
                    </a:cubicBezTo>
                    <a:cubicBezTo>
                      <a:pt x="2269" y="2367"/>
                      <a:pt x="2306" y="2293"/>
                      <a:pt x="2343" y="2219"/>
                    </a:cubicBezTo>
                    <a:cubicBezTo>
                      <a:pt x="2380" y="2154"/>
                      <a:pt x="2426" y="2080"/>
                      <a:pt x="2473" y="2015"/>
                    </a:cubicBezTo>
                    <a:lnTo>
                      <a:pt x="2473" y="2015"/>
                    </a:lnTo>
                    <a:cubicBezTo>
                      <a:pt x="2464" y="2043"/>
                      <a:pt x="2464" y="2071"/>
                      <a:pt x="2464" y="2098"/>
                    </a:cubicBezTo>
                    <a:cubicBezTo>
                      <a:pt x="2454" y="2367"/>
                      <a:pt x="2482" y="2626"/>
                      <a:pt x="2528" y="2895"/>
                    </a:cubicBezTo>
                    <a:cubicBezTo>
                      <a:pt x="2584" y="3154"/>
                      <a:pt x="2667" y="3395"/>
                      <a:pt x="2815" y="3626"/>
                    </a:cubicBezTo>
                    <a:cubicBezTo>
                      <a:pt x="2843" y="3663"/>
                      <a:pt x="2862" y="3710"/>
                      <a:pt x="2908" y="3728"/>
                    </a:cubicBezTo>
                    <a:lnTo>
                      <a:pt x="2917" y="3728"/>
                    </a:lnTo>
                    <a:cubicBezTo>
                      <a:pt x="2908" y="3737"/>
                      <a:pt x="2899" y="3747"/>
                      <a:pt x="2889" y="3756"/>
                    </a:cubicBezTo>
                    <a:cubicBezTo>
                      <a:pt x="2852" y="3802"/>
                      <a:pt x="2834" y="3830"/>
                      <a:pt x="2815" y="3876"/>
                    </a:cubicBezTo>
                    <a:cubicBezTo>
                      <a:pt x="2806" y="3941"/>
                      <a:pt x="2815" y="4015"/>
                      <a:pt x="2806" y="4080"/>
                    </a:cubicBezTo>
                    <a:cubicBezTo>
                      <a:pt x="2797" y="4145"/>
                      <a:pt x="2797" y="4200"/>
                      <a:pt x="2788" y="4265"/>
                    </a:cubicBezTo>
                    <a:cubicBezTo>
                      <a:pt x="2778" y="4302"/>
                      <a:pt x="2778" y="4349"/>
                      <a:pt x="2769" y="4386"/>
                    </a:cubicBezTo>
                    <a:lnTo>
                      <a:pt x="2732" y="4599"/>
                    </a:lnTo>
                    <a:cubicBezTo>
                      <a:pt x="2714" y="4691"/>
                      <a:pt x="2695" y="4784"/>
                      <a:pt x="2667" y="4876"/>
                    </a:cubicBezTo>
                    <a:cubicBezTo>
                      <a:pt x="2667" y="4876"/>
                      <a:pt x="2667" y="4876"/>
                      <a:pt x="2667" y="4867"/>
                    </a:cubicBezTo>
                    <a:cubicBezTo>
                      <a:pt x="2630" y="4876"/>
                      <a:pt x="2630" y="4913"/>
                      <a:pt x="2621" y="4941"/>
                    </a:cubicBezTo>
                    <a:cubicBezTo>
                      <a:pt x="2565" y="5099"/>
                      <a:pt x="2519" y="5247"/>
                      <a:pt x="2473" y="5404"/>
                    </a:cubicBezTo>
                    <a:cubicBezTo>
                      <a:pt x="2343" y="5793"/>
                      <a:pt x="2213" y="6173"/>
                      <a:pt x="2130" y="6571"/>
                    </a:cubicBezTo>
                    <a:cubicBezTo>
                      <a:pt x="2010" y="7154"/>
                      <a:pt x="1936" y="7747"/>
                      <a:pt x="1945" y="8340"/>
                    </a:cubicBezTo>
                    <a:cubicBezTo>
                      <a:pt x="1954" y="8673"/>
                      <a:pt x="1991" y="9006"/>
                      <a:pt x="2047" y="9340"/>
                    </a:cubicBezTo>
                    <a:cubicBezTo>
                      <a:pt x="2112" y="9710"/>
                      <a:pt x="2195" y="10081"/>
                      <a:pt x="2380" y="10414"/>
                    </a:cubicBezTo>
                    <a:cubicBezTo>
                      <a:pt x="2676" y="10970"/>
                      <a:pt x="3093" y="11405"/>
                      <a:pt x="3603" y="11757"/>
                    </a:cubicBezTo>
                    <a:cubicBezTo>
                      <a:pt x="4001" y="12035"/>
                      <a:pt x="4436" y="12210"/>
                      <a:pt x="4899" y="12322"/>
                    </a:cubicBezTo>
                    <a:cubicBezTo>
                      <a:pt x="5286" y="12415"/>
                      <a:pt x="5680" y="12464"/>
                      <a:pt x="6078" y="12464"/>
                    </a:cubicBezTo>
                    <a:cubicBezTo>
                      <a:pt x="6194" y="12464"/>
                      <a:pt x="6310" y="12460"/>
                      <a:pt x="6427" y="12451"/>
                    </a:cubicBezTo>
                    <a:cubicBezTo>
                      <a:pt x="6742" y="12433"/>
                      <a:pt x="7066" y="12396"/>
                      <a:pt x="7381" y="12340"/>
                    </a:cubicBezTo>
                    <a:cubicBezTo>
                      <a:pt x="7909" y="12248"/>
                      <a:pt x="8418" y="12090"/>
                      <a:pt x="8927" y="11914"/>
                    </a:cubicBezTo>
                    <a:cubicBezTo>
                      <a:pt x="9159" y="11831"/>
                      <a:pt x="9390" y="11747"/>
                      <a:pt x="9612" y="11646"/>
                    </a:cubicBezTo>
                    <a:cubicBezTo>
                      <a:pt x="9631" y="11646"/>
                      <a:pt x="9640" y="11627"/>
                      <a:pt x="9649" y="11618"/>
                    </a:cubicBezTo>
                    <a:cubicBezTo>
                      <a:pt x="9705" y="11581"/>
                      <a:pt x="9751" y="11544"/>
                      <a:pt x="9807" y="11507"/>
                    </a:cubicBezTo>
                    <a:cubicBezTo>
                      <a:pt x="10344" y="11081"/>
                      <a:pt x="10761" y="10553"/>
                      <a:pt x="11038" y="9932"/>
                    </a:cubicBezTo>
                    <a:cubicBezTo>
                      <a:pt x="11307" y="9340"/>
                      <a:pt x="11437" y="8729"/>
                      <a:pt x="11455" y="8080"/>
                    </a:cubicBezTo>
                    <a:cubicBezTo>
                      <a:pt x="11464" y="7840"/>
                      <a:pt x="11446" y="7599"/>
                      <a:pt x="11418" y="7358"/>
                    </a:cubicBezTo>
                    <a:cubicBezTo>
                      <a:pt x="11381" y="7034"/>
                      <a:pt x="11307" y="6719"/>
                      <a:pt x="11196" y="6414"/>
                    </a:cubicBezTo>
                    <a:cubicBezTo>
                      <a:pt x="11011" y="5867"/>
                      <a:pt x="10733" y="5367"/>
                      <a:pt x="10400" y="4904"/>
                    </a:cubicBezTo>
                    <a:cubicBezTo>
                      <a:pt x="10159" y="4580"/>
                      <a:pt x="9899" y="4274"/>
                      <a:pt x="9631" y="3987"/>
                    </a:cubicBezTo>
                    <a:cubicBezTo>
                      <a:pt x="9409" y="3756"/>
                      <a:pt x="9186" y="3534"/>
                      <a:pt x="8964" y="3311"/>
                    </a:cubicBezTo>
                    <a:cubicBezTo>
                      <a:pt x="8723" y="3052"/>
                      <a:pt x="8483" y="2793"/>
                      <a:pt x="8270" y="2506"/>
                    </a:cubicBezTo>
                    <a:cubicBezTo>
                      <a:pt x="8094" y="2274"/>
                      <a:pt x="7936" y="2024"/>
                      <a:pt x="7788" y="1774"/>
                    </a:cubicBezTo>
                    <a:cubicBezTo>
                      <a:pt x="7696" y="1617"/>
                      <a:pt x="7603" y="1459"/>
                      <a:pt x="7501" y="1302"/>
                    </a:cubicBezTo>
                    <a:cubicBezTo>
                      <a:pt x="7408" y="1154"/>
                      <a:pt x="7307" y="1015"/>
                      <a:pt x="7195" y="876"/>
                    </a:cubicBezTo>
                    <a:cubicBezTo>
                      <a:pt x="6973" y="598"/>
                      <a:pt x="6695" y="385"/>
                      <a:pt x="6371" y="237"/>
                    </a:cubicBezTo>
                    <a:cubicBezTo>
                      <a:pt x="6149" y="135"/>
                      <a:pt x="5908" y="61"/>
                      <a:pt x="5668" y="33"/>
                    </a:cubicBezTo>
                    <a:cubicBezTo>
                      <a:pt x="5630" y="26"/>
                      <a:pt x="5593" y="12"/>
                      <a:pt x="5550" y="12"/>
                    </a:cubicBezTo>
                    <a:cubicBezTo>
                      <a:pt x="5540" y="12"/>
                      <a:pt x="5530" y="13"/>
                      <a:pt x="5519" y="15"/>
                    </a:cubicBezTo>
                    <a:cubicBezTo>
                      <a:pt x="5482" y="15"/>
                      <a:pt x="5455" y="5"/>
                      <a:pt x="5418" y="5"/>
                    </a:cubicBezTo>
                    <a:cubicBezTo>
                      <a:pt x="5366" y="2"/>
                      <a:pt x="5314" y="1"/>
                      <a:pt x="5263" y="1"/>
                    </a:cubicBezTo>
                    <a:close/>
                  </a:path>
                </a:pathLst>
              </a:custGeom>
              <a:solidFill>
                <a:srgbClr val="79AB56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3" name="Google Shape;1700;p41">
                <a:extLst>
                  <a:ext uri="{FF2B5EF4-FFF2-40B4-BE49-F238E27FC236}">
                    <a16:creationId xmlns:a16="http://schemas.microsoft.com/office/drawing/2014/main" xmlns="" id="{1504B522-77A0-121A-2E23-30A035F14C67}"/>
                  </a:ext>
                </a:extLst>
              </p:cNvPr>
              <p:cNvSpPr/>
              <p:nvPr/>
            </p:nvSpPr>
            <p:spPr>
              <a:xfrm>
                <a:off x="4273850" y="1348748"/>
                <a:ext cx="686466" cy="965379"/>
              </a:xfrm>
              <a:custGeom>
                <a:avLst/>
                <a:gdLst/>
                <a:ahLst/>
                <a:cxnLst/>
                <a:rect l="l" t="t" r="r" b="b"/>
                <a:pathLst>
                  <a:path w="8410" h="11827" extrusionOk="0">
                    <a:moveTo>
                      <a:pt x="3992" y="3718"/>
                    </a:moveTo>
                    <a:cubicBezTo>
                      <a:pt x="4038" y="3718"/>
                      <a:pt x="4075" y="3727"/>
                      <a:pt x="4112" y="3727"/>
                    </a:cubicBezTo>
                    <a:cubicBezTo>
                      <a:pt x="4214" y="3727"/>
                      <a:pt x="4316" y="3737"/>
                      <a:pt x="4418" y="3755"/>
                    </a:cubicBezTo>
                    <a:cubicBezTo>
                      <a:pt x="4548" y="3774"/>
                      <a:pt x="4677" y="3792"/>
                      <a:pt x="4798" y="3829"/>
                    </a:cubicBezTo>
                    <a:cubicBezTo>
                      <a:pt x="4816" y="3838"/>
                      <a:pt x="4825" y="3838"/>
                      <a:pt x="4835" y="3848"/>
                    </a:cubicBezTo>
                    <a:cubicBezTo>
                      <a:pt x="4937" y="3885"/>
                      <a:pt x="5038" y="3912"/>
                      <a:pt x="5131" y="3950"/>
                    </a:cubicBezTo>
                    <a:lnTo>
                      <a:pt x="5177" y="3950"/>
                    </a:lnTo>
                    <a:cubicBezTo>
                      <a:pt x="5187" y="3959"/>
                      <a:pt x="5196" y="3968"/>
                      <a:pt x="5205" y="3968"/>
                    </a:cubicBezTo>
                    <a:cubicBezTo>
                      <a:pt x="5233" y="3987"/>
                      <a:pt x="5261" y="4005"/>
                      <a:pt x="5288" y="4014"/>
                    </a:cubicBezTo>
                    <a:cubicBezTo>
                      <a:pt x="5659" y="4172"/>
                      <a:pt x="5992" y="4385"/>
                      <a:pt x="6289" y="4653"/>
                    </a:cubicBezTo>
                    <a:cubicBezTo>
                      <a:pt x="6687" y="5024"/>
                      <a:pt x="6983" y="5450"/>
                      <a:pt x="7196" y="5950"/>
                    </a:cubicBezTo>
                    <a:cubicBezTo>
                      <a:pt x="7428" y="6478"/>
                      <a:pt x="7520" y="7024"/>
                      <a:pt x="7520" y="7598"/>
                    </a:cubicBezTo>
                    <a:cubicBezTo>
                      <a:pt x="7520" y="7617"/>
                      <a:pt x="7520" y="7644"/>
                      <a:pt x="7511" y="7672"/>
                    </a:cubicBezTo>
                    <a:cubicBezTo>
                      <a:pt x="7502" y="8015"/>
                      <a:pt x="7437" y="8357"/>
                      <a:pt x="7335" y="8700"/>
                    </a:cubicBezTo>
                    <a:cubicBezTo>
                      <a:pt x="7298" y="8802"/>
                      <a:pt x="7252" y="8913"/>
                      <a:pt x="7224" y="9015"/>
                    </a:cubicBezTo>
                    <a:cubicBezTo>
                      <a:pt x="7215" y="9033"/>
                      <a:pt x="7215" y="9043"/>
                      <a:pt x="7215" y="9052"/>
                    </a:cubicBezTo>
                    <a:cubicBezTo>
                      <a:pt x="7205" y="9061"/>
                      <a:pt x="7205" y="9080"/>
                      <a:pt x="7196" y="9089"/>
                    </a:cubicBezTo>
                    <a:cubicBezTo>
                      <a:pt x="7187" y="9107"/>
                      <a:pt x="7178" y="9135"/>
                      <a:pt x="7168" y="9163"/>
                    </a:cubicBezTo>
                    <a:cubicBezTo>
                      <a:pt x="7020" y="9459"/>
                      <a:pt x="6844" y="9737"/>
                      <a:pt x="6631" y="9987"/>
                    </a:cubicBezTo>
                    <a:cubicBezTo>
                      <a:pt x="6492" y="10145"/>
                      <a:pt x="6353" y="10284"/>
                      <a:pt x="6205" y="10404"/>
                    </a:cubicBezTo>
                    <a:cubicBezTo>
                      <a:pt x="6001" y="10571"/>
                      <a:pt x="5788" y="10719"/>
                      <a:pt x="5557" y="10830"/>
                    </a:cubicBezTo>
                    <a:cubicBezTo>
                      <a:pt x="5538" y="10839"/>
                      <a:pt x="5520" y="10839"/>
                      <a:pt x="5511" y="10858"/>
                    </a:cubicBezTo>
                    <a:cubicBezTo>
                      <a:pt x="5464" y="10876"/>
                      <a:pt x="5409" y="10895"/>
                      <a:pt x="5363" y="10922"/>
                    </a:cubicBezTo>
                    <a:cubicBezTo>
                      <a:pt x="5168" y="11006"/>
                      <a:pt x="4964" y="11071"/>
                      <a:pt x="4761" y="11108"/>
                    </a:cubicBezTo>
                    <a:cubicBezTo>
                      <a:pt x="4640" y="11135"/>
                      <a:pt x="4520" y="11154"/>
                      <a:pt x="4409" y="11163"/>
                    </a:cubicBezTo>
                    <a:cubicBezTo>
                      <a:pt x="4288" y="11172"/>
                      <a:pt x="4168" y="11182"/>
                      <a:pt x="4057" y="11191"/>
                    </a:cubicBezTo>
                    <a:cubicBezTo>
                      <a:pt x="3992" y="11191"/>
                      <a:pt x="3936" y="11182"/>
                      <a:pt x="3872" y="11182"/>
                    </a:cubicBezTo>
                    <a:cubicBezTo>
                      <a:pt x="3751" y="11172"/>
                      <a:pt x="3631" y="11154"/>
                      <a:pt x="3510" y="11135"/>
                    </a:cubicBezTo>
                    <a:cubicBezTo>
                      <a:pt x="3344" y="11108"/>
                      <a:pt x="3186" y="11071"/>
                      <a:pt x="3029" y="11024"/>
                    </a:cubicBezTo>
                    <a:cubicBezTo>
                      <a:pt x="2816" y="10960"/>
                      <a:pt x="2621" y="10867"/>
                      <a:pt x="2436" y="10765"/>
                    </a:cubicBezTo>
                    <a:cubicBezTo>
                      <a:pt x="2177" y="10626"/>
                      <a:pt x="1936" y="10459"/>
                      <a:pt x="1723" y="10256"/>
                    </a:cubicBezTo>
                    <a:cubicBezTo>
                      <a:pt x="1594" y="10135"/>
                      <a:pt x="1473" y="10015"/>
                      <a:pt x="1362" y="9876"/>
                    </a:cubicBezTo>
                    <a:cubicBezTo>
                      <a:pt x="1205" y="9691"/>
                      <a:pt x="1066" y="9478"/>
                      <a:pt x="945" y="9256"/>
                    </a:cubicBezTo>
                    <a:cubicBezTo>
                      <a:pt x="788" y="8950"/>
                      <a:pt x="658" y="8626"/>
                      <a:pt x="584" y="8283"/>
                    </a:cubicBezTo>
                    <a:cubicBezTo>
                      <a:pt x="556" y="8172"/>
                      <a:pt x="538" y="8070"/>
                      <a:pt x="529" y="7959"/>
                    </a:cubicBezTo>
                    <a:cubicBezTo>
                      <a:pt x="510" y="7839"/>
                      <a:pt x="492" y="7728"/>
                      <a:pt x="492" y="7607"/>
                    </a:cubicBezTo>
                    <a:cubicBezTo>
                      <a:pt x="492" y="7422"/>
                      <a:pt x="482" y="7237"/>
                      <a:pt x="501" y="7052"/>
                    </a:cubicBezTo>
                    <a:cubicBezTo>
                      <a:pt x="510" y="6941"/>
                      <a:pt x="529" y="6820"/>
                      <a:pt x="547" y="6700"/>
                    </a:cubicBezTo>
                    <a:cubicBezTo>
                      <a:pt x="594" y="6478"/>
                      <a:pt x="649" y="6255"/>
                      <a:pt x="732" y="6042"/>
                    </a:cubicBezTo>
                    <a:cubicBezTo>
                      <a:pt x="825" y="5783"/>
                      <a:pt x="955" y="5533"/>
                      <a:pt x="1103" y="5302"/>
                    </a:cubicBezTo>
                    <a:cubicBezTo>
                      <a:pt x="1288" y="5033"/>
                      <a:pt x="1492" y="4783"/>
                      <a:pt x="1742" y="4570"/>
                    </a:cubicBezTo>
                    <a:cubicBezTo>
                      <a:pt x="1908" y="4422"/>
                      <a:pt x="2094" y="4283"/>
                      <a:pt x="2297" y="4172"/>
                    </a:cubicBezTo>
                    <a:cubicBezTo>
                      <a:pt x="2353" y="4144"/>
                      <a:pt x="2399" y="4107"/>
                      <a:pt x="2455" y="4088"/>
                    </a:cubicBezTo>
                    <a:cubicBezTo>
                      <a:pt x="2501" y="4079"/>
                      <a:pt x="2538" y="4061"/>
                      <a:pt x="2575" y="4042"/>
                    </a:cubicBezTo>
                    <a:cubicBezTo>
                      <a:pt x="2760" y="3959"/>
                      <a:pt x="2946" y="3894"/>
                      <a:pt x="3131" y="3848"/>
                    </a:cubicBezTo>
                    <a:cubicBezTo>
                      <a:pt x="3168" y="3838"/>
                      <a:pt x="3205" y="3829"/>
                      <a:pt x="3223" y="3811"/>
                    </a:cubicBezTo>
                    <a:cubicBezTo>
                      <a:pt x="3233" y="3801"/>
                      <a:pt x="3233" y="3801"/>
                      <a:pt x="3233" y="3801"/>
                    </a:cubicBezTo>
                    <a:cubicBezTo>
                      <a:pt x="3381" y="3764"/>
                      <a:pt x="3538" y="3746"/>
                      <a:pt x="3686" y="3727"/>
                    </a:cubicBezTo>
                    <a:cubicBezTo>
                      <a:pt x="3788" y="3718"/>
                      <a:pt x="3890" y="3718"/>
                      <a:pt x="3992" y="3718"/>
                    </a:cubicBezTo>
                    <a:close/>
                    <a:moveTo>
                      <a:pt x="2824" y="0"/>
                    </a:moveTo>
                    <a:cubicBezTo>
                      <a:pt x="2778" y="0"/>
                      <a:pt x="2732" y="11"/>
                      <a:pt x="2686" y="51"/>
                    </a:cubicBezTo>
                    <a:cubicBezTo>
                      <a:pt x="2677" y="60"/>
                      <a:pt x="2649" y="69"/>
                      <a:pt x="2631" y="79"/>
                    </a:cubicBezTo>
                    <a:cubicBezTo>
                      <a:pt x="2353" y="190"/>
                      <a:pt x="2121" y="375"/>
                      <a:pt x="1945" y="616"/>
                    </a:cubicBezTo>
                    <a:cubicBezTo>
                      <a:pt x="1760" y="875"/>
                      <a:pt x="1649" y="1162"/>
                      <a:pt x="1557" y="1468"/>
                    </a:cubicBezTo>
                    <a:cubicBezTo>
                      <a:pt x="1464" y="1773"/>
                      <a:pt x="1381" y="2079"/>
                      <a:pt x="1270" y="2375"/>
                    </a:cubicBezTo>
                    <a:cubicBezTo>
                      <a:pt x="1149" y="2709"/>
                      <a:pt x="1001" y="3033"/>
                      <a:pt x="769" y="3311"/>
                    </a:cubicBezTo>
                    <a:cubicBezTo>
                      <a:pt x="732" y="3357"/>
                      <a:pt x="714" y="3403"/>
                      <a:pt x="705" y="3459"/>
                    </a:cubicBezTo>
                    <a:cubicBezTo>
                      <a:pt x="668" y="3755"/>
                      <a:pt x="612" y="4042"/>
                      <a:pt x="547" y="4329"/>
                    </a:cubicBezTo>
                    <a:cubicBezTo>
                      <a:pt x="427" y="4876"/>
                      <a:pt x="316" y="5413"/>
                      <a:pt x="195" y="5950"/>
                    </a:cubicBezTo>
                    <a:cubicBezTo>
                      <a:pt x="103" y="6385"/>
                      <a:pt x="38" y="6820"/>
                      <a:pt x="19" y="7255"/>
                    </a:cubicBezTo>
                    <a:cubicBezTo>
                      <a:pt x="1" y="7533"/>
                      <a:pt x="10" y="7802"/>
                      <a:pt x="38" y="8080"/>
                    </a:cubicBezTo>
                    <a:cubicBezTo>
                      <a:pt x="103" y="8644"/>
                      <a:pt x="232" y="9182"/>
                      <a:pt x="464" y="9700"/>
                    </a:cubicBezTo>
                    <a:cubicBezTo>
                      <a:pt x="760" y="10348"/>
                      <a:pt x="1214" y="10858"/>
                      <a:pt x="1807" y="11247"/>
                    </a:cubicBezTo>
                    <a:cubicBezTo>
                      <a:pt x="1945" y="11330"/>
                      <a:pt x="2103" y="11404"/>
                      <a:pt x="2233" y="11497"/>
                    </a:cubicBezTo>
                    <a:cubicBezTo>
                      <a:pt x="2297" y="11552"/>
                      <a:pt x="2371" y="11589"/>
                      <a:pt x="2446" y="11626"/>
                    </a:cubicBezTo>
                    <a:cubicBezTo>
                      <a:pt x="2450" y="11631"/>
                      <a:pt x="2455" y="11631"/>
                      <a:pt x="2459" y="11631"/>
                    </a:cubicBezTo>
                    <a:cubicBezTo>
                      <a:pt x="2464" y="11631"/>
                      <a:pt x="2469" y="11631"/>
                      <a:pt x="2473" y="11636"/>
                    </a:cubicBezTo>
                    <a:cubicBezTo>
                      <a:pt x="2557" y="11673"/>
                      <a:pt x="2640" y="11700"/>
                      <a:pt x="2723" y="11719"/>
                    </a:cubicBezTo>
                    <a:cubicBezTo>
                      <a:pt x="2872" y="11756"/>
                      <a:pt x="3029" y="11784"/>
                      <a:pt x="3177" y="11802"/>
                    </a:cubicBezTo>
                    <a:cubicBezTo>
                      <a:pt x="3279" y="11811"/>
                      <a:pt x="3381" y="11821"/>
                      <a:pt x="3473" y="11821"/>
                    </a:cubicBezTo>
                    <a:cubicBezTo>
                      <a:pt x="3531" y="11825"/>
                      <a:pt x="3587" y="11827"/>
                      <a:pt x="3643" y="11827"/>
                    </a:cubicBezTo>
                    <a:cubicBezTo>
                      <a:pt x="3721" y="11827"/>
                      <a:pt x="3800" y="11822"/>
                      <a:pt x="3881" y="11811"/>
                    </a:cubicBezTo>
                    <a:cubicBezTo>
                      <a:pt x="3964" y="11811"/>
                      <a:pt x="4048" y="11802"/>
                      <a:pt x="4131" y="11793"/>
                    </a:cubicBezTo>
                    <a:cubicBezTo>
                      <a:pt x="4242" y="11784"/>
                      <a:pt x="4362" y="11765"/>
                      <a:pt x="4474" y="11747"/>
                    </a:cubicBezTo>
                    <a:cubicBezTo>
                      <a:pt x="4659" y="11719"/>
                      <a:pt x="4844" y="11682"/>
                      <a:pt x="5029" y="11636"/>
                    </a:cubicBezTo>
                    <a:cubicBezTo>
                      <a:pt x="5251" y="11580"/>
                      <a:pt x="5464" y="11515"/>
                      <a:pt x="5677" y="11441"/>
                    </a:cubicBezTo>
                    <a:cubicBezTo>
                      <a:pt x="5863" y="11367"/>
                      <a:pt x="6048" y="11293"/>
                      <a:pt x="6224" y="11210"/>
                    </a:cubicBezTo>
                    <a:cubicBezTo>
                      <a:pt x="6372" y="11135"/>
                      <a:pt x="6520" y="11061"/>
                      <a:pt x="6659" y="10978"/>
                    </a:cubicBezTo>
                    <a:cubicBezTo>
                      <a:pt x="6900" y="10821"/>
                      <a:pt x="7122" y="10654"/>
                      <a:pt x="7326" y="10450"/>
                    </a:cubicBezTo>
                    <a:cubicBezTo>
                      <a:pt x="7391" y="10385"/>
                      <a:pt x="7446" y="10321"/>
                      <a:pt x="7511" y="10246"/>
                    </a:cubicBezTo>
                    <a:cubicBezTo>
                      <a:pt x="7668" y="10061"/>
                      <a:pt x="7798" y="9858"/>
                      <a:pt x="7918" y="9645"/>
                    </a:cubicBezTo>
                    <a:cubicBezTo>
                      <a:pt x="8048" y="9376"/>
                      <a:pt x="8150" y="9098"/>
                      <a:pt x="8233" y="8811"/>
                    </a:cubicBezTo>
                    <a:cubicBezTo>
                      <a:pt x="8270" y="8654"/>
                      <a:pt x="8307" y="8506"/>
                      <a:pt x="8326" y="8348"/>
                    </a:cubicBezTo>
                    <a:cubicBezTo>
                      <a:pt x="8344" y="8246"/>
                      <a:pt x="8354" y="8144"/>
                      <a:pt x="8372" y="8043"/>
                    </a:cubicBezTo>
                    <a:cubicBezTo>
                      <a:pt x="8381" y="7941"/>
                      <a:pt x="8391" y="7839"/>
                      <a:pt x="8391" y="7737"/>
                    </a:cubicBezTo>
                    <a:cubicBezTo>
                      <a:pt x="8391" y="7700"/>
                      <a:pt x="8391" y="7672"/>
                      <a:pt x="8391" y="7644"/>
                    </a:cubicBezTo>
                    <a:cubicBezTo>
                      <a:pt x="8409" y="7533"/>
                      <a:pt x="8400" y="7431"/>
                      <a:pt x="8400" y="7320"/>
                    </a:cubicBezTo>
                    <a:cubicBezTo>
                      <a:pt x="8400" y="7302"/>
                      <a:pt x="8409" y="7283"/>
                      <a:pt x="8391" y="7265"/>
                    </a:cubicBezTo>
                    <a:lnTo>
                      <a:pt x="8391" y="7274"/>
                    </a:lnTo>
                    <a:cubicBezTo>
                      <a:pt x="8391" y="7191"/>
                      <a:pt x="8391" y="7117"/>
                      <a:pt x="8381" y="7033"/>
                    </a:cubicBezTo>
                    <a:cubicBezTo>
                      <a:pt x="8372" y="6941"/>
                      <a:pt x="8363" y="6848"/>
                      <a:pt x="8344" y="6746"/>
                    </a:cubicBezTo>
                    <a:cubicBezTo>
                      <a:pt x="8317" y="6570"/>
                      <a:pt x="8280" y="6394"/>
                      <a:pt x="8233" y="6218"/>
                    </a:cubicBezTo>
                    <a:cubicBezTo>
                      <a:pt x="8131" y="5829"/>
                      <a:pt x="7974" y="5468"/>
                      <a:pt x="7770" y="5126"/>
                    </a:cubicBezTo>
                    <a:cubicBezTo>
                      <a:pt x="7548" y="4737"/>
                      <a:pt x="7270" y="4385"/>
                      <a:pt x="6955" y="4051"/>
                    </a:cubicBezTo>
                    <a:cubicBezTo>
                      <a:pt x="6742" y="3829"/>
                      <a:pt x="6511" y="3616"/>
                      <a:pt x="6279" y="3412"/>
                    </a:cubicBezTo>
                    <a:cubicBezTo>
                      <a:pt x="6122" y="3264"/>
                      <a:pt x="5955" y="3107"/>
                      <a:pt x="5807" y="2949"/>
                    </a:cubicBezTo>
                    <a:cubicBezTo>
                      <a:pt x="5613" y="2736"/>
                      <a:pt x="5437" y="2505"/>
                      <a:pt x="5288" y="2255"/>
                    </a:cubicBezTo>
                    <a:cubicBezTo>
                      <a:pt x="5177" y="2060"/>
                      <a:pt x="5075" y="1866"/>
                      <a:pt x="4974" y="1671"/>
                    </a:cubicBezTo>
                    <a:cubicBezTo>
                      <a:pt x="4881" y="1505"/>
                      <a:pt x="4788" y="1338"/>
                      <a:pt x="4687" y="1171"/>
                    </a:cubicBezTo>
                    <a:cubicBezTo>
                      <a:pt x="4557" y="949"/>
                      <a:pt x="4390" y="745"/>
                      <a:pt x="4196" y="570"/>
                    </a:cubicBezTo>
                    <a:cubicBezTo>
                      <a:pt x="3946" y="347"/>
                      <a:pt x="3668" y="190"/>
                      <a:pt x="3344" y="97"/>
                    </a:cubicBezTo>
                    <a:cubicBezTo>
                      <a:pt x="3279" y="79"/>
                      <a:pt x="3205" y="51"/>
                      <a:pt x="3140" y="51"/>
                    </a:cubicBezTo>
                    <a:cubicBezTo>
                      <a:pt x="3112" y="32"/>
                      <a:pt x="3085" y="42"/>
                      <a:pt x="3057" y="32"/>
                    </a:cubicBezTo>
                    <a:cubicBezTo>
                      <a:pt x="3001" y="23"/>
                      <a:pt x="2946" y="5"/>
                      <a:pt x="2881" y="5"/>
                    </a:cubicBezTo>
                    <a:cubicBezTo>
                      <a:pt x="2862" y="2"/>
                      <a:pt x="2843" y="0"/>
                      <a:pt x="2824" y="0"/>
                    </a:cubicBezTo>
                    <a:close/>
                  </a:path>
                </a:pathLst>
              </a:custGeom>
              <a:solidFill>
                <a:srgbClr val="FFCC85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4" name="Google Shape;1701;p41">
                <a:extLst>
                  <a:ext uri="{FF2B5EF4-FFF2-40B4-BE49-F238E27FC236}">
                    <a16:creationId xmlns:a16="http://schemas.microsoft.com/office/drawing/2014/main" xmlns="" id="{7DDC79F9-90AF-4E89-EACB-379EEA859521}"/>
                  </a:ext>
                </a:extLst>
              </p:cNvPr>
              <p:cNvSpPr/>
              <p:nvPr/>
            </p:nvSpPr>
            <p:spPr>
              <a:xfrm>
                <a:off x="4600430" y="2009661"/>
                <a:ext cx="55260" cy="31099"/>
              </a:xfrm>
              <a:custGeom>
                <a:avLst/>
                <a:gdLst/>
                <a:ahLst/>
                <a:cxnLst/>
                <a:rect l="l" t="t" r="r" b="b"/>
                <a:pathLst>
                  <a:path w="677" h="381" extrusionOk="0">
                    <a:moveTo>
                      <a:pt x="425" y="0"/>
                    </a:moveTo>
                    <a:cubicBezTo>
                      <a:pt x="264" y="0"/>
                      <a:pt x="143" y="74"/>
                      <a:pt x="47" y="205"/>
                    </a:cubicBezTo>
                    <a:cubicBezTo>
                      <a:pt x="28" y="233"/>
                      <a:pt x="19" y="260"/>
                      <a:pt x="0" y="279"/>
                    </a:cubicBezTo>
                    <a:cubicBezTo>
                      <a:pt x="0" y="288"/>
                      <a:pt x="0" y="288"/>
                      <a:pt x="0" y="297"/>
                    </a:cubicBezTo>
                    <a:cubicBezTo>
                      <a:pt x="0" y="297"/>
                      <a:pt x="10" y="307"/>
                      <a:pt x="19" y="307"/>
                    </a:cubicBezTo>
                    <a:cubicBezTo>
                      <a:pt x="94" y="357"/>
                      <a:pt x="173" y="380"/>
                      <a:pt x="252" y="380"/>
                    </a:cubicBezTo>
                    <a:cubicBezTo>
                      <a:pt x="319" y="380"/>
                      <a:pt x="387" y="364"/>
                      <a:pt x="454" y="334"/>
                    </a:cubicBezTo>
                    <a:cubicBezTo>
                      <a:pt x="547" y="288"/>
                      <a:pt x="611" y="223"/>
                      <a:pt x="658" y="131"/>
                    </a:cubicBezTo>
                    <a:cubicBezTo>
                      <a:pt x="667" y="112"/>
                      <a:pt x="676" y="94"/>
                      <a:pt x="676" y="66"/>
                    </a:cubicBezTo>
                    <a:cubicBezTo>
                      <a:pt x="658" y="57"/>
                      <a:pt x="639" y="57"/>
                      <a:pt x="621" y="47"/>
                    </a:cubicBezTo>
                    <a:cubicBezTo>
                      <a:pt x="574" y="20"/>
                      <a:pt x="510" y="1"/>
                      <a:pt x="454" y="1"/>
                    </a:cubicBezTo>
                    <a:cubicBezTo>
                      <a:pt x="444" y="1"/>
                      <a:pt x="434" y="0"/>
                      <a:pt x="425" y="0"/>
                    </a:cubicBezTo>
                    <a:close/>
                  </a:path>
                </a:pathLst>
              </a:custGeom>
              <a:solidFill>
                <a:srgbClr val="B54366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5" name="Google Shape;1702;p41">
                <a:extLst>
                  <a:ext uri="{FF2B5EF4-FFF2-40B4-BE49-F238E27FC236}">
                    <a16:creationId xmlns:a16="http://schemas.microsoft.com/office/drawing/2014/main" xmlns="" id="{C3022AE2-D6D2-6434-7B39-B31E1DB37954}"/>
                  </a:ext>
                </a:extLst>
              </p:cNvPr>
              <p:cNvSpPr/>
              <p:nvPr/>
            </p:nvSpPr>
            <p:spPr>
              <a:xfrm>
                <a:off x="4691849" y="1870655"/>
                <a:ext cx="151251" cy="150435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1843" extrusionOk="0">
                    <a:moveTo>
                      <a:pt x="927" y="0"/>
                    </a:moveTo>
                    <a:cubicBezTo>
                      <a:pt x="436" y="0"/>
                      <a:pt x="10" y="398"/>
                      <a:pt x="10" y="917"/>
                    </a:cubicBezTo>
                    <a:cubicBezTo>
                      <a:pt x="1" y="1426"/>
                      <a:pt x="408" y="1843"/>
                      <a:pt x="927" y="1843"/>
                    </a:cubicBezTo>
                    <a:cubicBezTo>
                      <a:pt x="1436" y="1843"/>
                      <a:pt x="1844" y="1436"/>
                      <a:pt x="1853" y="926"/>
                    </a:cubicBezTo>
                    <a:cubicBezTo>
                      <a:pt x="1853" y="417"/>
                      <a:pt x="1436" y="0"/>
                      <a:pt x="9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6" name="Google Shape;1703;p41">
                <a:extLst>
                  <a:ext uri="{FF2B5EF4-FFF2-40B4-BE49-F238E27FC236}">
                    <a16:creationId xmlns:a16="http://schemas.microsoft.com/office/drawing/2014/main" xmlns="" id="{D0A64571-43C5-F5D2-3A12-FFDDA512A529}"/>
                  </a:ext>
                </a:extLst>
              </p:cNvPr>
              <p:cNvSpPr/>
              <p:nvPr/>
            </p:nvSpPr>
            <p:spPr>
              <a:xfrm>
                <a:off x="4382003" y="1954973"/>
                <a:ext cx="158026" cy="150761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847" extrusionOk="0">
                    <a:moveTo>
                      <a:pt x="941" y="1"/>
                    </a:moveTo>
                    <a:cubicBezTo>
                      <a:pt x="833" y="1"/>
                      <a:pt x="722" y="19"/>
                      <a:pt x="611" y="60"/>
                    </a:cubicBezTo>
                    <a:cubicBezTo>
                      <a:pt x="546" y="88"/>
                      <a:pt x="491" y="125"/>
                      <a:pt x="426" y="153"/>
                    </a:cubicBezTo>
                    <a:cubicBezTo>
                      <a:pt x="426" y="162"/>
                      <a:pt x="417" y="171"/>
                      <a:pt x="408" y="171"/>
                    </a:cubicBezTo>
                    <a:cubicBezTo>
                      <a:pt x="130" y="384"/>
                      <a:pt x="0" y="671"/>
                      <a:pt x="28" y="1023"/>
                    </a:cubicBezTo>
                    <a:cubicBezTo>
                      <a:pt x="37" y="1060"/>
                      <a:pt x="37" y="1097"/>
                      <a:pt x="46" y="1134"/>
                    </a:cubicBezTo>
                    <a:cubicBezTo>
                      <a:pt x="46" y="1143"/>
                      <a:pt x="56" y="1153"/>
                      <a:pt x="56" y="1162"/>
                    </a:cubicBezTo>
                    <a:cubicBezTo>
                      <a:pt x="74" y="1245"/>
                      <a:pt x="111" y="1319"/>
                      <a:pt x="148" y="1393"/>
                    </a:cubicBezTo>
                    <a:cubicBezTo>
                      <a:pt x="157" y="1403"/>
                      <a:pt x="167" y="1421"/>
                      <a:pt x="176" y="1440"/>
                    </a:cubicBezTo>
                    <a:cubicBezTo>
                      <a:pt x="185" y="1449"/>
                      <a:pt x="195" y="1458"/>
                      <a:pt x="204" y="1467"/>
                    </a:cubicBezTo>
                    <a:cubicBezTo>
                      <a:pt x="374" y="1699"/>
                      <a:pt x="646" y="1847"/>
                      <a:pt x="947" y="1847"/>
                    </a:cubicBezTo>
                    <a:cubicBezTo>
                      <a:pt x="1007" y="1847"/>
                      <a:pt x="1068" y="1841"/>
                      <a:pt x="1130" y="1829"/>
                    </a:cubicBezTo>
                    <a:cubicBezTo>
                      <a:pt x="1158" y="1819"/>
                      <a:pt x="1185" y="1819"/>
                      <a:pt x="1213" y="1810"/>
                    </a:cubicBezTo>
                    <a:cubicBezTo>
                      <a:pt x="1213" y="1810"/>
                      <a:pt x="1222" y="1801"/>
                      <a:pt x="1232" y="1801"/>
                    </a:cubicBezTo>
                    <a:cubicBezTo>
                      <a:pt x="1648" y="1671"/>
                      <a:pt x="1935" y="1236"/>
                      <a:pt x="1852" y="754"/>
                    </a:cubicBezTo>
                    <a:cubicBezTo>
                      <a:pt x="1770" y="309"/>
                      <a:pt x="1379" y="1"/>
                      <a:pt x="9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7" name="Google Shape;1704;p41">
                <a:extLst>
                  <a:ext uri="{FF2B5EF4-FFF2-40B4-BE49-F238E27FC236}">
                    <a16:creationId xmlns:a16="http://schemas.microsoft.com/office/drawing/2014/main" xmlns="" id="{1D7BF260-F886-D861-AC18-D14DFD110FFC}"/>
                  </a:ext>
                </a:extLst>
              </p:cNvPr>
              <p:cNvSpPr/>
              <p:nvPr/>
            </p:nvSpPr>
            <p:spPr>
              <a:xfrm>
                <a:off x="4696420" y="1670349"/>
                <a:ext cx="2367" cy="1551"/>
              </a:xfrm>
              <a:custGeom>
                <a:avLst/>
                <a:gdLst/>
                <a:ahLst/>
                <a:cxnLst/>
                <a:rect l="l" t="t" r="r" b="b"/>
                <a:pathLst>
                  <a:path w="29" h="19" extrusionOk="0">
                    <a:moveTo>
                      <a:pt x="0" y="0"/>
                    </a:moveTo>
                    <a:cubicBezTo>
                      <a:pt x="10" y="10"/>
                      <a:pt x="19" y="19"/>
                      <a:pt x="28" y="19"/>
                    </a:cubicBezTo>
                    <a:cubicBezTo>
                      <a:pt x="19" y="0"/>
                      <a:pt x="10" y="0"/>
                      <a:pt x="0" y="0"/>
                    </a:cubicBezTo>
                    <a:close/>
                  </a:path>
                </a:pathLst>
              </a:custGeom>
              <a:solidFill>
                <a:srgbClr val="5CAC4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8" name="Google Shape;1705;p41">
                <a:extLst>
                  <a:ext uri="{FF2B5EF4-FFF2-40B4-BE49-F238E27FC236}">
                    <a16:creationId xmlns:a16="http://schemas.microsoft.com/office/drawing/2014/main" xmlns="" id="{0728A9C2-344B-721D-9F83-F6DC63686CF0}"/>
                  </a:ext>
                </a:extLst>
              </p:cNvPr>
              <p:cNvSpPr/>
              <p:nvPr/>
            </p:nvSpPr>
            <p:spPr>
              <a:xfrm>
                <a:off x="4199082" y="1479102"/>
                <a:ext cx="105133" cy="21173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2594" extrusionOk="0">
                    <a:moveTo>
                      <a:pt x="852" y="0"/>
                    </a:moveTo>
                    <a:cubicBezTo>
                      <a:pt x="824" y="37"/>
                      <a:pt x="806" y="84"/>
                      <a:pt x="778" y="121"/>
                    </a:cubicBezTo>
                    <a:cubicBezTo>
                      <a:pt x="713" y="223"/>
                      <a:pt x="667" y="334"/>
                      <a:pt x="602" y="445"/>
                    </a:cubicBezTo>
                    <a:cubicBezTo>
                      <a:pt x="537" y="556"/>
                      <a:pt x="482" y="676"/>
                      <a:pt x="417" y="797"/>
                    </a:cubicBezTo>
                    <a:cubicBezTo>
                      <a:pt x="352" y="926"/>
                      <a:pt x="278" y="1056"/>
                      <a:pt x="195" y="1176"/>
                    </a:cubicBezTo>
                    <a:cubicBezTo>
                      <a:pt x="176" y="1213"/>
                      <a:pt x="158" y="1251"/>
                      <a:pt x="139" y="1288"/>
                    </a:cubicBezTo>
                    <a:cubicBezTo>
                      <a:pt x="111" y="1399"/>
                      <a:pt x="83" y="1510"/>
                      <a:pt x="56" y="1621"/>
                    </a:cubicBezTo>
                    <a:cubicBezTo>
                      <a:pt x="37" y="1723"/>
                      <a:pt x="19" y="1834"/>
                      <a:pt x="19" y="1936"/>
                    </a:cubicBezTo>
                    <a:cubicBezTo>
                      <a:pt x="19" y="1945"/>
                      <a:pt x="19" y="1954"/>
                      <a:pt x="9" y="1973"/>
                    </a:cubicBezTo>
                    <a:cubicBezTo>
                      <a:pt x="0" y="1991"/>
                      <a:pt x="0" y="2019"/>
                      <a:pt x="0" y="2038"/>
                    </a:cubicBezTo>
                    <a:lnTo>
                      <a:pt x="0" y="2454"/>
                    </a:lnTo>
                    <a:cubicBezTo>
                      <a:pt x="0" y="2473"/>
                      <a:pt x="0" y="2491"/>
                      <a:pt x="9" y="2501"/>
                    </a:cubicBezTo>
                    <a:cubicBezTo>
                      <a:pt x="19" y="2528"/>
                      <a:pt x="19" y="2565"/>
                      <a:pt x="19" y="2593"/>
                    </a:cubicBezTo>
                    <a:lnTo>
                      <a:pt x="56" y="2593"/>
                    </a:lnTo>
                    <a:cubicBezTo>
                      <a:pt x="259" y="2547"/>
                      <a:pt x="454" y="2473"/>
                      <a:pt x="630" y="2362"/>
                    </a:cubicBezTo>
                    <a:cubicBezTo>
                      <a:pt x="639" y="2362"/>
                      <a:pt x="648" y="2353"/>
                      <a:pt x="667" y="2353"/>
                    </a:cubicBezTo>
                    <a:cubicBezTo>
                      <a:pt x="667" y="2371"/>
                      <a:pt x="667" y="2380"/>
                      <a:pt x="667" y="2390"/>
                    </a:cubicBezTo>
                    <a:cubicBezTo>
                      <a:pt x="676" y="2390"/>
                      <a:pt x="676" y="2380"/>
                      <a:pt x="676" y="2371"/>
                    </a:cubicBezTo>
                    <a:cubicBezTo>
                      <a:pt x="676" y="2343"/>
                      <a:pt x="695" y="2325"/>
                      <a:pt x="713" y="2315"/>
                    </a:cubicBezTo>
                    <a:cubicBezTo>
                      <a:pt x="796" y="2251"/>
                      <a:pt x="880" y="2195"/>
                      <a:pt x="954" y="2121"/>
                    </a:cubicBezTo>
                    <a:cubicBezTo>
                      <a:pt x="1019" y="2065"/>
                      <a:pt x="1084" y="2001"/>
                      <a:pt x="1139" y="1927"/>
                    </a:cubicBezTo>
                    <a:cubicBezTo>
                      <a:pt x="1148" y="1917"/>
                      <a:pt x="1158" y="1908"/>
                      <a:pt x="1167" y="1908"/>
                    </a:cubicBezTo>
                    <a:cubicBezTo>
                      <a:pt x="1172" y="1905"/>
                      <a:pt x="1176" y="1904"/>
                      <a:pt x="1179" y="1904"/>
                    </a:cubicBezTo>
                    <a:cubicBezTo>
                      <a:pt x="1185" y="1904"/>
                      <a:pt x="1185" y="1911"/>
                      <a:pt x="1185" y="1917"/>
                    </a:cubicBezTo>
                    <a:cubicBezTo>
                      <a:pt x="1232" y="1871"/>
                      <a:pt x="1269" y="1825"/>
                      <a:pt x="1287" y="1760"/>
                    </a:cubicBezTo>
                    <a:cubicBezTo>
                      <a:pt x="1278" y="1760"/>
                      <a:pt x="1269" y="1751"/>
                      <a:pt x="1259" y="1741"/>
                    </a:cubicBezTo>
                    <a:cubicBezTo>
                      <a:pt x="1232" y="1704"/>
                      <a:pt x="1204" y="1658"/>
                      <a:pt x="1176" y="1612"/>
                    </a:cubicBezTo>
                    <a:cubicBezTo>
                      <a:pt x="1102" y="1501"/>
                      <a:pt x="1056" y="1389"/>
                      <a:pt x="1009" y="1269"/>
                    </a:cubicBezTo>
                    <a:cubicBezTo>
                      <a:pt x="972" y="1167"/>
                      <a:pt x="945" y="1056"/>
                      <a:pt x="917" y="954"/>
                    </a:cubicBezTo>
                    <a:cubicBezTo>
                      <a:pt x="908" y="871"/>
                      <a:pt x="889" y="797"/>
                      <a:pt x="880" y="713"/>
                    </a:cubicBezTo>
                    <a:cubicBezTo>
                      <a:pt x="871" y="649"/>
                      <a:pt x="861" y="584"/>
                      <a:pt x="861" y="510"/>
                    </a:cubicBezTo>
                    <a:cubicBezTo>
                      <a:pt x="861" y="500"/>
                      <a:pt x="861" y="482"/>
                      <a:pt x="861" y="463"/>
                    </a:cubicBezTo>
                    <a:cubicBezTo>
                      <a:pt x="852" y="445"/>
                      <a:pt x="852" y="417"/>
                      <a:pt x="852" y="389"/>
                    </a:cubicBezTo>
                    <a:cubicBezTo>
                      <a:pt x="852" y="278"/>
                      <a:pt x="843" y="158"/>
                      <a:pt x="861" y="37"/>
                    </a:cubicBezTo>
                    <a:cubicBezTo>
                      <a:pt x="871" y="28"/>
                      <a:pt x="871" y="10"/>
                      <a:pt x="852" y="0"/>
                    </a:cubicBezTo>
                    <a:close/>
                  </a:path>
                </a:pathLst>
              </a:custGeom>
              <a:solidFill>
                <a:srgbClr val="518F8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9" name="Google Shape;1706;p41">
                <a:extLst>
                  <a:ext uri="{FF2B5EF4-FFF2-40B4-BE49-F238E27FC236}">
                    <a16:creationId xmlns:a16="http://schemas.microsoft.com/office/drawing/2014/main" xmlns="" id="{2345F027-5B04-867E-4474-DA45DCDB5E39}"/>
                  </a:ext>
                </a:extLst>
              </p:cNvPr>
              <p:cNvSpPr/>
              <p:nvPr/>
            </p:nvSpPr>
            <p:spPr>
              <a:xfrm>
                <a:off x="4083421" y="1588724"/>
                <a:ext cx="107418" cy="5599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686" extrusionOk="0">
                    <a:moveTo>
                      <a:pt x="1308" y="0"/>
                    </a:moveTo>
                    <a:cubicBezTo>
                      <a:pt x="1304" y="0"/>
                      <a:pt x="1297" y="5"/>
                      <a:pt x="1287" y="9"/>
                    </a:cubicBezTo>
                    <a:cubicBezTo>
                      <a:pt x="1084" y="111"/>
                      <a:pt x="871" y="148"/>
                      <a:pt x="648" y="167"/>
                    </a:cubicBezTo>
                    <a:cubicBezTo>
                      <a:pt x="607" y="167"/>
                      <a:pt x="563" y="169"/>
                      <a:pt x="519" y="169"/>
                    </a:cubicBezTo>
                    <a:cubicBezTo>
                      <a:pt x="475" y="169"/>
                      <a:pt x="431" y="167"/>
                      <a:pt x="389" y="158"/>
                    </a:cubicBezTo>
                    <a:cubicBezTo>
                      <a:pt x="389" y="154"/>
                      <a:pt x="388" y="153"/>
                      <a:pt x="386" y="153"/>
                    </a:cubicBezTo>
                    <a:cubicBezTo>
                      <a:pt x="383" y="153"/>
                      <a:pt x="377" y="158"/>
                      <a:pt x="371" y="158"/>
                    </a:cubicBezTo>
                    <a:cubicBezTo>
                      <a:pt x="352" y="148"/>
                      <a:pt x="334" y="158"/>
                      <a:pt x="334" y="130"/>
                    </a:cubicBezTo>
                    <a:cubicBezTo>
                      <a:pt x="278" y="232"/>
                      <a:pt x="223" y="343"/>
                      <a:pt x="167" y="445"/>
                    </a:cubicBezTo>
                    <a:cubicBezTo>
                      <a:pt x="158" y="454"/>
                      <a:pt x="158" y="463"/>
                      <a:pt x="158" y="472"/>
                    </a:cubicBezTo>
                    <a:cubicBezTo>
                      <a:pt x="102" y="537"/>
                      <a:pt x="56" y="611"/>
                      <a:pt x="0" y="685"/>
                    </a:cubicBezTo>
                    <a:lnTo>
                      <a:pt x="204" y="685"/>
                    </a:lnTo>
                    <a:cubicBezTo>
                      <a:pt x="306" y="685"/>
                      <a:pt x="408" y="685"/>
                      <a:pt x="519" y="676"/>
                    </a:cubicBezTo>
                    <a:cubicBezTo>
                      <a:pt x="556" y="667"/>
                      <a:pt x="584" y="658"/>
                      <a:pt x="621" y="639"/>
                    </a:cubicBezTo>
                    <a:cubicBezTo>
                      <a:pt x="630" y="630"/>
                      <a:pt x="648" y="621"/>
                      <a:pt x="667" y="611"/>
                    </a:cubicBezTo>
                    <a:cubicBezTo>
                      <a:pt x="787" y="537"/>
                      <a:pt x="899" y="454"/>
                      <a:pt x="1000" y="361"/>
                    </a:cubicBezTo>
                    <a:cubicBezTo>
                      <a:pt x="1121" y="259"/>
                      <a:pt x="1223" y="148"/>
                      <a:pt x="1315" y="19"/>
                    </a:cubicBezTo>
                    <a:cubicBezTo>
                      <a:pt x="1315" y="5"/>
                      <a:pt x="1313" y="0"/>
                      <a:pt x="1308" y="0"/>
                    </a:cubicBezTo>
                    <a:close/>
                  </a:path>
                </a:pathLst>
              </a:custGeom>
              <a:solidFill>
                <a:srgbClr val="518F8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0" name="Google Shape;1707;p41">
                <a:extLst>
                  <a:ext uri="{FF2B5EF4-FFF2-40B4-BE49-F238E27FC236}">
                    <a16:creationId xmlns:a16="http://schemas.microsoft.com/office/drawing/2014/main" xmlns="" id="{24579A4B-3A0C-7A7C-0050-A3E10CC0BD64}"/>
                  </a:ext>
                </a:extLst>
              </p:cNvPr>
              <p:cNvSpPr/>
              <p:nvPr/>
            </p:nvSpPr>
            <p:spPr>
              <a:xfrm>
                <a:off x="4230834" y="1331199"/>
                <a:ext cx="158026" cy="5501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674" extrusionOk="0">
                    <a:moveTo>
                      <a:pt x="1797" y="1"/>
                    </a:moveTo>
                    <a:cubicBezTo>
                      <a:pt x="1732" y="1"/>
                      <a:pt x="1667" y="5"/>
                      <a:pt x="1602" y="16"/>
                    </a:cubicBezTo>
                    <a:cubicBezTo>
                      <a:pt x="1519" y="16"/>
                      <a:pt x="1435" y="34"/>
                      <a:pt x="1352" y="44"/>
                    </a:cubicBezTo>
                    <a:cubicBezTo>
                      <a:pt x="1037" y="99"/>
                      <a:pt x="732" y="201"/>
                      <a:pt x="454" y="359"/>
                    </a:cubicBezTo>
                    <a:cubicBezTo>
                      <a:pt x="287" y="451"/>
                      <a:pt x="139" y="553"/>
                      <a:pt x="0" y="673"/>
                    </a:cubicBezTo>
                    <a:cubicBezTo>
                      <a:pt x="19" y="673"/>
                      <a:pt x="37" y="673"/>
                      <a:pt x="56" y="664"/>
                    </a:cubicBezTo>
                    <a:cubicBezTo>
                      <a:pt x="167" y="655"/>
                      <a:pt x="287" y="636"/>
                      <a:pt x="398" y="609"/>
                    </a:cubicBezTo>
                    <a:cubicBezTo>
                      <a:pt x="454" y="609"/>
                      <a:pt x="500" y="590"/>
                      <a:pt x="556" y="581"/>
                    </a:cubicBezTo>
                    <a:cubicBezTo>
                      <a:pt x="676" y="553"/>
                      <a:pt x="787" y="516"/>
                      <a:pt x="898" y="479"/>
                    </a:cubicBezTo>
                    <a:cubicBezTo>
                      <a:pt x="1009" y="451"/>
                      <a:pt x="1121" y="405"/>
                      <a:pt x="1232" y="359"/>
                    </a:cubicBezTo>
                    <a:cubicBezTo>
                      <a:pt x="1324" y="322"/>
                      <a:pt x="1417" y="275"/>
                      <a:pt x="1500" y="229"/>
                    </a:cubicBezTo>
                    <a:cubicBezTo>
                      <a:pt x="1537" y="210"/>
                      <a:pt x="1574" y="192"/>
                      <a:pt x="1611" y="173"/>
                    </a:cubicBezTo>
                    <a:cubicBezTo>
                      <a:pt x="1658" y="136"/>
                      <a:pt x="1722" y="99"/>
                      <a:pt x="1778" y="71"/>
                    </a:cubicBezTo>
                    <a:cubicBezTo>
                      <a:pt x="1834" y="53"/>
                      <a:pt x="1880" y="25"/>
                      <a:pt x="1935" y="7"/>
                    </a:cubicBezTo>
                    <a:cubicBezTo>
                      <a:pt x="1889" y="3"/>
                      <a:pt x="1843" y="1"/>
                      <a:pt x="1797" y="1"/>
                    </a:cubicBezTo>
                    <a:close/>
                  </a:path>
                </a:pathLst>
              </a:custGeom>
              <a:solidFill>
                <a:srgbClr val="518F8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1" name="Google Shape;1708;p41">
                <a:extLst>
                  <a:ext uri="{FF2B5EF4-FFF2-40B4-BE49-F238E27FC236}">
                    <a16:creationId xmlns:a16="http://schemas.microsoft.com/office/drawing/2014/main" xmlns="" id="{D65371AC-64A8-DC54-7268-7ECC1690BC8E}"/>
                  </a:ext>
                </a:extLst>
              </p:cNvPr>
              <p:cNvSpPr/>
              <p:nvPr/>
            </p:nvSpPr>
            <p:spPr>
              <a:xfrm>
                <a:off x="4065300" y="1601539"/>
                <a:ext cx="134600" cy="93052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1140" extrusionOk="0">
                    <a:moveTo>
                      <a:pt x="1602" y="1"/>
                    </a:moveTo>
                    <a:cubicBezTo>
                      <a:pt x="1574" y="19"/>
                      <a:pt x="1565" y="56"/>
                      <a:pt x="1546" y="75"/>
                    </a:cubicBezTo>
                    <a:cubicBezTo>
                      <a:pt x="1454" y="158"/>
                      <a:pt x="1371" y="251"/>
                      <a:pt x="1269" y="334"/>
                    </a:cubicBezTo>
                    <a:cubicBezTo>
                      <a:pt x="1185" y="399"/>
                      <a:pt x="1102" y="473"/>
                      <a:pt x="1009" y="528"/>
                    </a:cubicBezTo>
                    <a:cubicBezTo>
                      <a:pt x="972" y="547"/>
                      <a:pt x="945" y="565"/>
                      <a:pt x="917" y="593"/>
                    </a:cubicBezTo>
                    <a:cubicBezTo>
                      <a:pt x="889" y="630"/>
                      <a:pt x="843" y="667"/>
                      <a:pt x="815" y="714"/>
                    </a:cubicBezTo>
                    <a:cubicBezTo>
                      <a:pt x="759" y="788"/>
                      <a:pt x="713" y="853"/>
                      <a:pt x="667" y="927"/>
                    </a:cubicBezTo>
                    <a:cubicBezTo>
                      <a:pt x="639" y="954"/>
                      <a:pt x="620" y="991"/>
                      <a:pt x="611" y="1028"/>
                    </a:cubicBezTo>
                    <a:cubicBezTo>
                      <a:pt x="602" y="1028"/>
                      <a:pt x="602" y="1038"/>
                      <a:pt x="593" y="1038"/>
                    </a:cubicBezTo>
                    <a:lnTo>
                      <a:pt x="593" y="1056"/>
                    </a:lnTo>
                    <a:cubicBezTo>
                      <a:pt x="593" y="1056"/>
                      <a:pt x="583" y="1065"/>
                      <a:pt x="583" y="1065"/>
                    </a:cubicBezTo>
                    <a:cubicBezTo>
                      <a:pt x="556" y="1065"/>
                      <a:pt x="546" y="1056"/>
                      <a:pt x="556" y="1038"/>
                    </a:cubicBezTo>
                    <a:cubicBezTo>
                      <a:pt x="556" y="1038"/>
                      <a:pt x="556" y="1028"/>
                      <a:pt x="565" y="1019"/>
                    </a:cubicBezTo>
                    <a:cubicBezTo>
                      <a:pt x="593" y="917"/>
                      <a:pt x="639" y="825"/>
                      <a:pt x="695" y="741"/>
                    </a:cubicBezTo>
                    <a:cubicBezTo>
                      <a:pt x="704" y="723"/>
                      <a:pt x="713" y="704"/>
                      <a:pt x="713" y="686"/>
                    </a:cubicBezTo>
                    <a:lnTo>
                      <a:pt x="685" y="686"/>
                    </a:lnTo>
                    <a:cubicBezTo>
                      <a:pt x="611" y="723"/>
                      <a:pt x="537" y="741"/>
                      <a:pt x="454" y="760"/>
                    </a:cubicBezTo>
                    <a:cubicBezTo>
                      <a:pt x="370" y="778"/>
                      <a:pt x="278" y="797"/>
                      <a:pt x="176" y="806"/>
                    </a:cubicBezTo>
                    <a:lnTo>
                      <a:pt x="9" y="806"/>
                    </a:lnTo>
                    <a:cubicBezTo>
                      <a:pt x="0" y="862"/>
                      <a:pt x="28" y="899"/>
                      <a:pt x="74" y="927"/>
                    </a:cubicBezTo>
                    <a:cubicBezTo>
                      <a:pt x="102" y="954"/>
                      <a:pt x="148" y="973"/>
                      <a:pt x="185" y="982"/>
                    </a:cubicBezTo>
                    <a:cubicBezTo>
                      <a:pt x="315" y="1028"/>
                      <a:pt x="435" y="1056"/>
                      <a:pt x="565" y="1084"/>
                    </a:cubicBezTo>
                    <a:cubicBezTo>
                      <a:pt x="750" y="1112"/>
                      <a:pt x="926" y="1140"/>
                      <a:pt x="1111" y="1140"/>
                    </a:cubicBezTo>
                    <a:cubicBezTo>
                      <a:pt x="1269" y="1140"/>
                      <a:pt x="1417" y="1140"/>
                      <a:pt x="1565" y="1112"/>
                    </a:cubicBezTo>
                    <a:cubicBezTo>
                      <a:pt x="1593" y="1112"/>
                      <a:pt x="1621" y="1112"/>
                      <a:pt x="1648" y="1093"/>
                    </a:cubicBezTo>
                    <a:lnTo>
                      <a:pt x="1621" y="1093"/>
                    </a:lnTo>
                    <a:cubicBezTo>
                      <a:pt x="1611" y="1093"/>
                      <a:pt x="1611" y="1084"/>
                      <a:pt x="1602" y="1084"/>
                    </a:cubicBezTo>
                    <a:lnTo>
                      <a:pt x="1602" y="1075"/>
                    </a:lnTo>
                    <a:cubicBezTo>
                      <a:pt x="1593" y="1019"/>
                      <a:pt x="1584" y="964"/>
                      <a:pt x="1565" y="908"/>
                    </a:cubicBezTo>
                    <a:cubicBezTo>
                      <a:pt x="1556" y="843"/>
                      <a:pt x="1537" y="769"/>
                      <a:pt x="1537" y="695"/>
                    </a:cubicBezTo>
                    <a:cubicBezTo>
                      <a:pt x="1528" y="556"/>
                      <a:pt x="1537" y="417"/>
                      <a:pt x="1556" y="278"/>
                    </a:cubicBezTo>
                    <a:cubicBezTo>
                      <a:pt x="1574" y="195"/>
                      <a:pt x="1593" y="112"/>
                      <a:pt x="1602" y="28"/>
                    </a:cubicBezTo>
                    <a:cubicBezTo>
                      <a:pt x="1602" y="19"/>
                      <a:pt x="1621" y="10"/>
                      <a:pt x="1602" y="1"/>
                    </a:cubicBezTo>
                    <a:close/>
                  </a:path>
                </a:pathLst>
              </a:custGeom>
              <a:solidFill>
                <a:srgbClr val="518F8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2" name="Google Shape;1709;p41">
                <a:extLst>
                  <a:ext uri="{FF2B5EF4-FFF2-40B4-BE49-F238E27FC236}">
                    <a16:creationId xmlns:a16="http://schemas.microsoft.com/office/drawing/2014/main" xmlns="" id="{828070FE-A284-2419-2E60-3125214BB32C}"/>
                  </a:ext>
                </a:extLst>
              </p:cNvPr>
              <p:cNvSpPr/>
              <p:nvPr/>
            </p:nvSpPr>
            <p:spPr>
              <a:xfrm>
                <a:off x="4066769" y="1646106"/>
                <a:ext cx="42445" cy="16733"/>
              </a:xfrm>
              <a:custGeom>
                <a:avLst/>
                <a:gdLst/>
                <a:ahLst/>
                <a:cxnLst/>
                <a:rect l="l" t="t" r="r" b="b"/>
                <a:pathLst>
                  <a:path w="520" h="205" extrusionOk="0">
                    <a:moveTo>
                      <a:pt x="186" y="1"/>
                    </a:moveTo>
                    <a:cubicBezTo>
                      <a:pt x="130" y="56"/>
                      <a:pt x="84" y="103"/>
                      <a:pt x="28" y="158"/>
                    </a:cubicBezTo>
                    <a:cubicBezTo>
                      <a:pt x="19" y="168"/>
                      <a:pt x="1" y="186"/>
                      <a:pt x="1" y="205"/>
                    </a:cubicBezTo>
                    <a:cubicBezTo>
                      <a:pt x="47" y="195"/>
                      <a:pt x="84" y="195"/>
                      <a:pt x="121" y="186"/>
                    </a:cubicBezTo>
                    <a:cubicBezTo>
                      <a:pt x="251" y="168"/>
                      <a:pt x="371" y="131"/>
                      <a:pt x="501" y="84"/>
                    </a:cubicBezTo>
                    <a:cubicBezTo>
                      <a:pt x="510" y="84"/>
                      <a:pt x="519" y="75"/>
                      <a:pt x="519" y="66"/>
                    </a:cubicBezTo>
                    <a:cubicBezTo>
                      <a:pt x="464" y="56"/>
                      <a:pt x="408" y="56"/>
                      <a:pt x="352" y="47"/>
                    </a:cubicBezTo>
                    <a:cubicBezTo>
                      <a:pt x="297" y="38"/>
                      <a:pt x="241" y="19"/>
                      <a:pt x="186" y="1"/>
                    </a:cubicBezTo>
                    <a:close/>
                  </a:path>
                </a:pathLst>
              </a:custGeom>
              <a:solidFill>
                <a:srgbClr val="518F8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3" name="Google Shape;1710;p41">
                <a:extLst>
                  <a:ext uri="{FF2B5EF4-FFF2-40B4-BE49-F238E27FC236}">
                    <a16:creationId xmlns:a16="http://schemas.microsoft.com/office/drawing/2014/main" xmlns="" id="{2167B04B-5381-B529-C629-011DFF7D4B5E}"/>
                  </a:ext>
                </a:extLst>
              </p:cNvPr>
              <p:cNvSpPr/>
              <p:nvPr/>
            </p:nvSpPr>
            <p:spPr>
              <a:xfrm>
                <a:off x="4143088" y="1516894"/>
                <a:ext cx="898" cy="816"/>
              </a:xfrm>
              <a:custGeom>
                <a:avLst/>
                <a:gdLst/>
                <a:ahLst/>
                <a:cxnLst/>
                <a:rect l="l" t="t" r="r" b="b"/>
                <a:pathLst>
                  <a:path w="11" h="10" extrusionOk="0">
                    <a:moveTo>
                      <a:pt x="10" y="0"/>
                    </a:moveTo>
                    <a:cubicBezTo>
                      <a:pt x="1" y="0"/>
                      <a:pt x="1" y="0"/>
                      <a:pt x="1" y="10"/>
                    </a:cubicBezTo>
                    <a:cubicBezTo>
                      <a:pt x="10" y="10"/>
                      <a:pt x="10" y="10"/>
                      <a:pt x="10" y="0"/>
                    </a:cubicBezTo>
                    <a:close/>
                  </a:path>
                </a:pathLst>
              </a:custGeom>
              <a:solidFill>
                <a:srgbClr val="518F8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4" name="Google Shape;1711;p41">
                <a:extLst>
                  <a:ext uri="{FF2B5EF4-FFF2-40B4-BE49-F238E27FC236}">
                    <a16:creationId xmlns:a16="http://schemas.microsoft.com/office/drawing/2014/main" xmlns="" id="{FF5DD14B-90D2-E2BA-DFF5-9F82EE1BE773}"/>
                  </a:ext>
                </a:extLst>
              </p:cNvPr>
              <p:cNvSpPr/>
              <p:nvPr/>
            </p:nvSpPr>
            <p:spPr>
              <a:xfrm>
                <a:off x="4279156" y="1370215"/>
                <a:ext cx="85543" cy="249528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3057" extrusionOk="0">
                    <a:moveTo>
                      <a:pt x="936" y="1"/>
                    </a:moveTo>
                    <a:cubicBezTo>
                      <a:pt x="871" y="38"/>
                      <a:pt x="816" y="94"/>
                      <a:pt x="760" y="140"/>
                    </a:cubicBezTo>
                    <a:cubicBezTo>
                      <a:pt x="649" y="251"/>
                      <a:pt x="538" y="362"/>
                      <a:pt x="436" y="492"/>
                    </a:cubicBezTo>
                    <a:cubicBezTo>
                      <a:pt x="371" y="575"/>
                      <a:pt x="306" y="668"/>
                      <a:pt x="241" y="751"/>
                    </a:cubicBezTo>
                    <a:cubicBezTo>
                      <a:pt x="186" y="834"/>
                      <a:pt x="140" y="918"/>
                      <a:pt x="84" y="992"/>
                    </a:cubicBezTo>
                    <a:cubicBezTo>
                      <a:pt x="56" y="1029"/>
                      <a:pt x="47" y="1066"/>
                      <a:pt x="47" y="1112"/>
                    </a:cubicBezTo>
                    <a:cubicBezTo>
                      <a:pt x="38" y="1121"/>
                      <a:pt x="47" y="1131"/>
                      <a:pt x="38" y="1140"/>
                    </a:cubicBezTo>
                    <a:cubicBezTo>
                      <a:pt x="28" y="1214"/>
                      <a:pt x="10" y="1279"/>
                      <a:pt x="19" y="1353"/>
                    </a:cubicBezTo>
                    <a:cubicBezTo>
                      <a:pt x="19" y="1362"/>
                      <a:pt x="19" y="1371"/>
                      <a:pt x="10" y="1381"/>
                    </a:cubicBezTo>
                    <a:cubicBezTo>
                      <a:pt x="1" y="1418"/>
                      <a:pt x="1" y="1464"/>
                      <a:pt x="1" y="1501"/>
                    </a:cubicBezTo>
                    <a:lnTo>
                      <a:pt x="1" y="1677"/>
                    </a:lnTo>
                    <a:cubicBezTo>
                      <a:pt x="1" y="1686"/>
                      <a:pt x="1" y="1705"/>
                      <a:pt x="1" y="1723"/>
                    </a:cubicBezTo>
                    <a:cubicBezTo>
                      <a:pt x="19" y="1760"/>
                      <a:pt x="10" y="1807"/>
                      <a:pt x="19" y="1853"/>
                    </a:cubicBezTo>
                    <a:cubicBezTo>
                      <a:pt x="19" y="1909"/>
                      <a:pt x="19" y="1973"/>
                      <a:pt x="28" y="2029"/>
                    </a:cubicBezTo>
                    <a:cubicBezTo>
                      <a:pt x="47" y="2084"/>
                      <a:pt x="47" y="2140"/>
                      <a:pt x="56" y="2186"/>
                    </a:cubicBezTo>
                    <a:cubicBezTo>
                      <a:pt x="75" y="2270"/>
                      <a:pt x="84" y="2362"/>
                      <a:pt x="103" y="2446"/>
                    </a:cubicBezTo>
                    <a:cubicBezTo>
                      <a:pt x="140" y="2594"/>
                      <a:pt x="186" y="2742"/>
                      <a:pt x="241" y="2890"/>
                    </a:cubicBezTo>
                    <a:cubicBezTo>
                      <a:pt x="269" y="2946"/>
                      <a:pt x="297" y="3001"/>
                      <a:pt x="334" y="3057"/>
                    </a:cubicBezTo>
                    <a:cubicBezTo>
                      <a:pt x="343" y="3057"/>
                      <a:pt x="343" y="3048"/>
                      <a:pt x="353" y="3048"/>
                    </a:cubicBezTo>
                    <a:cubicBezTo>
                      <a:pt x="390" y="2983"/>
                      <a:pt x="436" y="2927"/>
                      <a:pt x="482" y="2862"/>
                    </a:cubicBezTo>
                    <a:cubicBezTo>
                      <a:pt x="612" y="2677"/>
                      <a:pt x="723" y="2483"/>
                      <a:pt x="825" y="2270"/>
                    </a:cubicBezTo>
                    <a:cubicBezTo>
                      <a:pt x="853" y="2214"/>
                      <a:pt x="880" y="2159"/>
                      <a:pt x="908" y="2103"/>
                    </a:cubicBezTo>
                    <a:lnTo>
                      <a:pt x="927" y="2066"/>
                    </a:lnTo>
                    <a:cubicBezTo>
                      <a:pt x="964" y="1973"/>
                      <a:pt x="1010" y="1871"/>
                      <a:pt x="1047" y="1779"/>
                    </a:cubicBezTo>
                    <a:cubicBezTo>
                      <a:pt x="1038" y="1779"/>
                      <a:pt x="1029" y="1779"/>
                      <a:pt x="1029" y="1770"/>
                    </a:cubicBezTo>
                    <a:cubicBezTo>
                      <a:pt x="1019" y="1751"/>
                      <a:pt x="1010" y="1742"/>
                      <a:pt x="1001" y="1733"/>
                    </a:cubicBezTo>
                    <a:lnTo>
                      <a:pt x="1010" y="1723"/>
                    </a:lnTo>
                    <a:cubicBezTo>
                      <a:pt x="945" y="1584"/>
                      <a:pt x="890" y="1446"/>
                      <a:pt x="853" y="1297"/>
                    </a:cubicBezTo>
                    <a:cubicBezTo>
                      <a:pt x="834" y="1205"/>
                      <a:pt x="816" y="1112"/>
                      <a:pt x="816" y="1010"/>
                    </a:cubicBezTo>
                    <a:cubicBezTo>
                      <a:pt x="816" y="1001"/>
                      <a:pt x="816" y="992"/>
                      <a:pt x="806" y="983"/>
                    </a:cubicBezTo>
                    <a:cubicBezTo>
                      <a:pt x="797" y="945"/>
                      <a:pt x="797" y="918"/>
                      <a:pt x="797" y="881"/>
                    </a:cubicBezTo>
                    <a:cubicBezTo>
                      <a:pt x="797" y="779"/>
                      <a:pt x="797" y="686"/>
                      <a:pt x="806" y="594"/>
                    </a:cubicBezTo>
                    <a:cubicBezTo>
                      <a:pt x="816" y="520"/>
                      <a:pt x="825" y="445"/>
                      <a:pt x="834" y="371"/>
                    </a:cubicBezTo>
                    <a:cubicBezTo>
                      <a:pt x="853" y="251"/>
                      <a:pt x="890" y="131"/>
                      <a:pt x="936" y="19"/>
                    </a:cubicBezTo>
                    <a:cubicBezTo>
                      <a:pt x="936" y="10"/>
                      <a:pt x="945" y="1"/>
                      <a:pt x="936" y="1"/>
                    </a:cubicBezTo>
                    <a:close/>
                  </a:path>
                </a:pathLst>
              </a:custGeom>
              <a:solidFill>
                <a:srgbClr val="518F8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5" name="Google Shape;1712;p41">
                <a:extLst>
                  <a:ext uri="{FF2B5EF4-FFF2-40B4-BE49-F238E27FC236}">
                    <a16:creationId xmlns:a16="http://schemas.microsoft.com/office/drawing/2014/main" xmlns="" id="{2C0B87EF-859D-BF75-CD01-01C6087E38EA}"/>
                  </a:ext>
                </a:extLst>
              </p:cNvPr>
              <p:cNvSpPr/>
              <p:nvPr/>
            </p:nvSpPr>
            <p:spPr>
              <a:xfrm>
                <a:off x="4145374" y="1372501"/>
                <a:ext cx="182269" cy="142191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742" extrusionOk="0">
                    <a:moveTo>
                      <a:pt x="2214" y="1"/>
                    </a:moveTo>
                    <a:cubicBezTo>
                      <a:pt x="2195" y="1"/>
                      <a:pt x="2186" y="1"/>
                      <a:pt x="2177" y="10"/>
                    </a:cubicBezTo>
                    <a:cubicBezTo>
                      <a:pt x="2066" y="47"/>
                      <a:pt x="1955" y="84"/>
                      <a:pt x="1843" y="112"/>
                    </a:cubicBezTo>
                    <a:cubicBezTo>
                      <a:pt x="1742" y="140"/>
                      <a:pt x="1640" y="167"/>
                      <a:pt x="1538" y="186"/>
                    </a:cubicBezTo>
                    <a:cubicBezTo>
                      <a:pt x="1445" y="195"/>
                      <a:pt x="1353" y="214"/>
                      <a:pt x="1269" y="214"/>
                    </a:cubicBezTo>
                    <a:cubicBezTo>
                      <a:pt x="1251" y="214"/>
                      <a:pt x="1241" y="214"/>
                      <a:pt x="1232" y="223"/>
                    </a:cubicBezTo>
                    <a:cubicBezTo>
                      <a:pt x="1167" y="223"/>
                      <a:pt x="1103" y="232"/>
                      <a:pt x="1038" y="232"/>
                    </a:cubicBezTo>
                    <a:cubicBezTo>
                      <a:pt x="1019" y="232"/>
                      <a:pt x="1001" y="232"/>
                      <a:pt x="991" y="214"/>
                    </a:cubicBezTo>
                    <a:cubicBezTo>
                      <a:pt x="973" y="232"/>
                      <a:pt x="954" y="241"/>
                      <a:pt x="945" y="260"/>
                    </a:cubicBezTo>
                    <a:cubicBezTo>
                      <a:pt x="760" y="436"/>
                      <a:pt x="603" y="621"/>
                      <a:pt x="464" y="834"/>
                    </a:cubicBezTo>
                    <a:cubicBezTo>
                      <a:pt x="297" y="1075"/>
                      <a:pt x="167" y="1334"/>
                      <a:pt x="56" y="1593"/>
                    </a:cubicBezTo>
                    <a:cubicBezTo>
                      <a:pt x="28" y="1640"/>
                      <a:pt x="10" y="1686"/>
                      <a:pt x="1" y="1742"/>
                    </a:cubicBezTo>
                    <a:cubicBezTo>
                      <a:pt x="19" y="1732"/>
                      <a:pt x="38" y="1732"/>
                      <a:pt x="56" y="1723"/>
                    </a:cubicBezTo>
                    <a:cubicBezTo>
                      <a:pt x="121" y="1705"/>
                      <a:pt x="195" y="1686"/>
                      <a:pt x="260" y="1658"/>
                    </a:cubicBezTo>
                    <a:cubicBezTo>
                      <a:pt x="306" y="1649"/>
                      <a:pt x="334" y="1631"/>
                      <a:pt x="371" y="1621"/>
                    </a:cubicBezTo>
                    <a:cubicBezTo>
                      <a:pt x="519" y="1566"/>
                      <a:pt x="649" y="1510"/>
                      <a:pt x="788" y="1436"/>
                    </a:cubicBezTo>
                    <a:cubicBezTo>
                      <a:pt x="964" y="1334"/>
                      <a:pt x="1140" y="1214"/>
                      <a:pt x="1306" y="1084"/>
                    </a:cubicBezTo>
                    <a:cubicBezTo>
                      <a:pt x="1380" y="1029"/>
                      <a:pt x="1436" y="973"/>
                      <a:pt x="1510" y="927"/>
                    </a:cubicBezTo>
                    <a:cubicBezTo>
                      <a:pt x="1529" y="917"/>
                      <a:pt x="1538" y="899"/>
                      <a:pt x="1547" y="890"/>
                    </a:cubicBezTo>
                    <a:cubicBezTo>
                      <a:pt x="1593" y="816"/>
                      <a:pt x="1649" y="742"/>
                      <a:pt x="1695" y="667"/>
                    </a:cubicBezTo>
                    <a:cubicBezTo>
                      <a:pt x="1825" y="464"/>
                      <a:pt x="1973" y="269"/>
                      <a:pt x="2149" y="93"/>
                    </a:cubicBezTo>
                    <a:cubicBezTo>
                      <a:pt x="2177" y="75"/>
                      <a:pt x="2205" y="47"/>
                      <a:pt x="2223" y="19"/>
                    </a:cubicBezTo>
                    <a:cubicBezTo>
                      <a:pt x="2232" y="1"/>
                      <a:pt x="2223" y="1"/>
                      <a:pt x="2214" y="1"/>
                    </a:cubicBezTo>
                    <a:close/>
                  </a:path>
                </a:pathLst>
              </a:custGeom>
              <a:solidFill>
                <a:srgbClr val="518F8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6" name="Google Shape;1713;p41">
                <a:extLst>
                  <a:ext uri="{FF2B5EF4-FFF2-40B4-BE49-F238E27FC236}">
                    <a16:creationId xmlns:a16="http://schemas.microsoft.com/office/drawing/2014/main" xmlns="" id="{72AB1237-FAF7-37C6-FA80-7AB9EA33F4F4}"/>
                  </a:ext>
                </a:extLst>
              </p:cNvPr>
              <p:cNvSpPr/>
              <p:nvPr/>
            </p:nvSpPr>
            <p:spPr>
              <a:xfrm>
                <a:off x="4111336" y="1472736"/>
                <a:ext cx="142191" cy="124315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1523" extrusionOk="0">
                    <a:moveTo>
                      <a:pt x="1730" y="0"/>
                    </a:moveTo>
                    <a:cubicBezTo>
                      <a:pt x="1723" y="0"/>
                      <a:pt x="1721" y="7"/>
                      <a:pt x="1714" y="14"/>
                    </a:cubicBezTo>
                    <a:cubicBezTo>
                      <a:pt x="1575" y="125"/>
                      <a:pt x="1418" y="217"/>
                      <a:pt x="1260" y="301"/>
                    </a:cubicBezTo>
                    <a:cubicBezTo>
                      <a:pt x="1084" y="393"/>
                      <a:pt x="890" y="458"/>
                      <a:pt x="695" y="514"/>
                    </a:cubicBezTo>
                    <a:cubicBezTo>
                      <a:pt x="668" y="523"/>
                      <a:pt x="640" y="523"/>
                      <a:pt x="612" y="532"/>
                    </a:cubicBezTo>
                    <a:cubicBezTo>
                      <a:pt x="538" y="551"/>
                      <a:pt x="464" y="560"/>
                      <a:pt x="390" y="578"/>
                    </a:cubicBezTo>
                    <a:cubicBezTo>
                      <a:pt x="362" y="606"/>
                      <a:pt x="362" y="634"/>
                      <a:pt x="344" y="662"/>
                    </a:cubicBezTo>
                    <a:cubicBezTo>
                      <a:pt x="279" y="847"/>
                      <a:pt x="205" y="1023"/>
                      <a:pt x="131" y="1208"/>
                    </a:cubicBezTo>
                    <a:cubicBezTo>
                      <a:pt x="93" y="1310"/>
                      <a:pt x="47" y="1421"/>
                      <a:pt x="1" y="1523"/>
                    </a:cubicBezTo>
                    <a:lnTo>
                      <a:pt x="93" y="1523"/>
                    </a:lnTo>
                    <a:cubicBezTo>
                      <a:pt x="195" y="1523"/>
                      <a:pt x="288" y="1514"/>
                      <a:pt x="390" y="1495"/>
                    </a:cubicBezTo>
                    <a:cubicBezTo>
                      <a:pt x="482" y="1486"/>
                      <a:pt x="575" y="1467"/>
                      <a:pt x="658" y="1440"/>
                    </a:cubicBezTo>
                    <a:cubicBezTo>
                      <a:pt x="825" y="1393"/>
                      <a:pt x="964" y="1310"/>
                      <a:pt x="1103" y="1217"/>
                    </a:cubicBezTo>
                    <a:cubicBezTo>
                      <a:pt x="1121" y="1208"/>
                      <a:pt x="1131" y="1190"/>
                      <a:pt x="1140" y="1171"/>
                    </a:cubicBezTo>
                    <a:cubicBezTo>
                      <a:pt x="1177" y="1106"/>
                      <a:pt x="1214" y="1041"/>
                      <a:pt x="1251" y="977"/>
                    </a:cubicBezTo>
                    <a:cubicBezTo>
                      <a:pt x="1334" y="801"/>
                      <a:pt x="1427" y="625"/>
                      <a:pt x="1510" y="449"/>
                    </a:cubicBezTo>
                    <a:cubicBezTo>
                      <a:pt x="1566" y="328"/>
                      <a:pt x="1621" y="208"/>
                      <a:pt x="1696" y="97"/>
                    </a:cubicBezTo>
                    <a:cubicBezTo>
                      <a:pt x="1714" y="69"/>
                      <a:pt x="1723" y="32"/>
                      <a:pt x="1742" y="4"/>
                    </a:cubicBezTo>
                    <a:cubicBezTo>
                      <a:pt x="1736" y="2"/>
                      <a:pt x="1733" y="0"/>
                      <a:pt x="1730" y="0"/>
                    </a:cubicBezTo>
                    <a:close/>
                  </a:path>
                </a:pathLst>
              </a:custGeom>
              <a:solidFill>
                <a:srgbClr val="518F8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7" name="Google Shape;1714;p41">
                <a:extLst>
                  <a:ext uri="{FF2B5EF4-FFF2-40B4-BE49-F238E27FC236}">
                    <a16:creationId xmlns:a16="http://schemas.microsoft.com/office/drawing/2014/main" xmlns="" id="{F38F4F61-6643-A87C-F325-B04E832141BE}"/>
                  </a:ext>
                </a:extLst>
              </p:cNvPr>
              <p:cNvSpPr/>
              <p:nvPr/>
            </p:nvSpPr>
            <p:spPr>
              <a:xfrm>
                <a:off x="4354740" y="1345320"/>
                <a:ext cx="65871" cy="167086"/>
              </a:xfrm>
              <a:custGeom>
                <a:avLst/>
                <a:gdLst/>
                <a:ahLst/>
                <a:cxnLst/>
                <a:rect l="l" t="t" r="r" b="b"/>
                <a:pathLst>
                  <a:path w="807" h="2047" extrusionOk="0">
                    <a:moveTo>
                      <a:pt x="806" y="0"/>
                    </a:moveTo>
                    <a:cubicBezTo>
                      <a:pt x="714" y="0"/>
                      <a:pt x="621" y="10"/>
                      <a:pt x="538" y="28"/>
                    </a:cubicBezTo>
                    <a:cubicBezTo>
                      <a:pt x="445" y="47"/>
                      <a:pt x="353" y="74"/>
                      <a:pt x="269" y="121"/>
                    </a:cubicBezTo>
                    <a:cubicBezTo>
                      <a:pt x="241" y="130"/>
                      <a:pt x="223" y="149"/>
                      <a:pt x="214" y="176"/>
                    </a:cubicBezTo>
                    <a:cubicBezTo>
                      <a:pt x="195" y="213"/>
                      <a:pt x="186" y="250"/>
                      <a:pt x="167" y="287"/>
                    </a:cubicBezTo>
                    <a:cubicBezTo>
                      <a:pt x="158" y="315"/>
                      <a:pt x="149" y="334"/>
                      <a:pt x="140" y="361"/>
                    </a:cubicBezTo>
                    <a:cubicBezTo>
                      <a:pt x="66" y="547"/>
                      <a:pt x="28" y="741"/>
                      <a:pt x="19" y="936"/>
                    </a:cubicBezTo>
                    <a:cubicBezTo>
                      <a:pt x="19" y="945"/>
                      <a:pt x="19" y="954"/>
                      <a:pt x="19" y="963"/>
                    </a:cubicBezTo>
                    <a:cubicBezTo>
                      <a:pt x="1" y="991"/>
                      <a:pt x="10" y="1019"/>
                      <a:pt x="10" y="1047"/>
                    </a:cubicBezTo>
                    <a:lnTo>
                      <a:pt x="10" y="1195"/>
                    </a:lnTo>
                    <a:cubicBezTo>
                      <a:pt x="10" y="1334"/>
                      <a:pt x="10" y="1473"/>
                      <a:pt x="28" y="1612"/>
                    </a:cubicBezTo>
                    <a:cubicBezTo>
                      <a:pt x="47" y="1713"/>
                      <a:pt x="66" y="1815"/>
                      <a:pt x="93" y="1908"/>
                    </a:cubicBezTo>
                    <a:cubicBezTo>
                      <a:pt x="103" y="1954"/>
                      <a:pt x="112" y="2001"/>
                      <a:pt x="140" y="2047"/>
                    </a:cubicBezTo>
                    <a:cubicBezTo>
                      <a:pt x="177" y="1936"/>
                      <a:pt x="223" y="1834"/>
                      <a:pt x="260" y="1723"/>
                    </a:cubicBezTo>
                    <a:cubicBezTo>
                      <a:pt x="306" y="1565"/>
                      <a:pt x="362" y="1408"/>
                      <a:pt x="408" y="1241"/>
                    </a:cubicBezTo>
                    <a:cubicBezTo>
                      <a:pt x="464" y="1075"/>
                      <a:pt x="519" y="899"/>
                      <a:pt x="566" y="723"/>
                    </a:cubicBezTo>
                    <a:cubicBezTo>
                      <a:pt x="584" y="658"/>
                      <a:pt x="612" y="593"/>
                      <a:pt x="630" y="528"/>
                    </a:cubicBezTo>
                    <a:cubicBezTo>
                      <a:pt x="649" y="463"/>
                      <a:pt x="677" y="399"/>
                      <a:pt x="695" y="324"/>
                    </a:cubicBezTo>
                    <a:cubicBezTo>
                      <a:pt x="695" y="306"/>
                      <a:pt x="714" y="297"/>
                      <a:pt x="723" y="278"/>
                    </a:cubicBezTo>
                    <a:cubicBezTo>
                      <a:pt x="714" y="278"/>
                      <a:pt x="714" y="260"/>
                      <a:pt x="714" y="250"/>
                    </a:cubicBezTo>
                    <a:cubicBezTo>
                      <a:pt x="742" y="195"/>
                      <a:pt x="760" y="149"/>
                      <a:pt x="779" y="93"/>
                    </a:cubicBezTo>
                    <a:cubicBezTo>
                      <a:pt x="788" y="65"/>
                      <a:pt x="806" y="37"/>
                      <a:pt x="806" y="0"/>
                    </a:cubicBezTo>
                    <a:close/>
                  </a:path>
                </a:pathLst>
              </a:custGeom>
              <a:solidFill>
                <a:srgbClr val="518F8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8" name="Google Shape;1715;p41">
                <a:extLst>
                  <a:ext uri="{FF2B5EF4-FFF2-40B4-BE49-F238E27FC236}">
                    <a16:creationId xmlns:a16="http://schemas.microsoft.com/office/drawing/2014/main" xmlns="" id="{64712373-3F99-E64E-28BF-4E93EEDC73D1}"/>
                  </a:ext>
                </a:extLst>
              </p:cNvPr>
              <p:cNvSpPr/>
              <p:nvPr/>
            </p:nvSpPr>
            <p:spPr>
              <a:xfrm>
                <a:off x="4123498" y="1656717"/>
                <a:ext cx="816" cy="816"/>
              </a:xfrm>
              <a:custGeom>
                <a:avLst/>
                <a:gdLst/>
                <a:ahLst/>
                <a:cxnLst/>
                <a:rect l="l" t="t" r="r" b="b"/>
                <a:pathLst>
                  <a:path w="10" h="10" extrusionOk="0">
                    <a:moveTo>
                      <a:pt x="0" y="1"/>
                    </a:moveTo>
                    <a:cubicBezTo>
                      <a:pt x="0" y="1"/>
                      <a:pt x="0" y="10"/>
                      <a:pt x="0" y="10"/>
                    </a:cubicBezTo>
                    <a:cubicBezTo>
                      <a:pt x="9" y="10"/>
                      <a:pt x="9" y="10"/>
                      <a:pt x="0" y="1"/>
                    </a:cubicBezTo>
                    <a:close/>
                  </a:path>
                </a:pathLst>
              </a:custGeom>
              <a:solidFill>
                <a:srgbClr val="518F8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9" name="Google Shape;1716;p41">
                <a:extLst>
                  <a:ext uri="{FF2B5EF4-FFF2-40B4-BE49-F238E27FC236}">
                    <a16:creationId xmlns:a16="http://schemas.microsoft.com/office/drawing/2014/main" xmlns="" id="{7E31894D-A6EA-0500-B832-731C7CF58BC4}"/>
                  </a:ext>
                </a:extLst>
              </p:cNvPr>
              <p:cNvSpPr/>
              <p:nvPr/>
            </p:nvSpPr>
            <p:spPr>
              <a:xfrm>
                <a:off x="4123498" y="1657452"/>
                <a:ext cx="82" cy="8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18F8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0" name="Google Shape;1717;p41">
                <a:extLst>
                  <a:ext uri="{FF2B5EF4-FFF2-40B4-BE49-F238E27FC236}">
                    <a16:creationId xmlns:a16="http://schemas.microsoft.com/office/drawing/2014/main" xmlns="" id="{90778264-0616-0ABF-CD65-96C3DB59BF59}"/>
                  </a:ext>
                </a:extLst>
              </p:cNvPr>
              <p:cNvSpPr/>
              <p:nvPr/>
            </p:nvSpPr>
            <p:spPr>
              <a:xfrm>
                <a:off x="4377513" y="1904448"/>
                <a:ext cx="61219" cy="5926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726" extrusionOk="0">
                    <a:moveTo>
                      <a:pt x="571" y="0"/>
                    </a:moveTo>
                    <a:cubicBezTo>
                      <a:pt x="526" y="0"/>
                      <a:pt x="482" y="16"/>
                      <a:pt x="444" y="31"/>
                    </a:cubicBezTo>
                    <a:cubicBezTo>
                      <a:pt x="416" y="49"/>
                      <a:pt x="388" y="58"/>
                      <a:pt x="361" y="77"/>
                    </a:cubicBezTo>
                    <a:cubicBezTo>
                      <a:pt x="268" y="142"/>
                      <a:pt x="194" y="207"/>
                      <a:pt x="129" y="290"/>
                    </a:cubicBezTo>
                    <a:cubicBezTo>
                      <a:pt x="74" y="364"/>
                      <a:pt x="37" y="447"/>
                      <a:pt x="18" y="531"/>
                    </a:cubicBezTo>
                    <a:cubicBezTo>
                      <a:pt x="1" y="653"/>
                      <a:pt x="74" y="726"/>
                      <a:pt x="183" y="726"/>
                    </a:cubicBezTo>
                    <a:cubicBezTo>
                      <a:pt x="190" y="726"/>
                      <a:pt x="196" y="726"/>
                      <a:pt x="203" y="725"/>
                    </a:cubicBezTo>
                    <a:cubicBezTo>
                      <a:pt x="277" y="716"/>
                      <a:pt x="342" y="688"/>
                      <a:pt x="407" y="642"/>
                    </a:cubicBezTo>
                    <a:cubicBezTo>
                      <a:pt x="425" y="623"/>
                      <a:pt x="453" y="614"/>
                      <a:pt x="481" y="596"/>
                    </a:cubicBezTo>
                    <a:cubicBezTo>
                      <a:pt x="518" y="559"/>
                      <a:pt x="555" y="521"/>
                      <a:pt x="592" y="484"/>
                    </a:cubicBezTo>
                    <a:cubicBezTo>
                      <a:pt x="657" y="420"/>
                      <a:pt x="694" y="346"/>
                      <a:pt x="731" y="262"/>
                    </a:cubicBezTo>
                    <a:cubicBezTo>
                      <a:pt x="740" y="225"/>
                      <a:pt x="750" y="188"/>
                      <a:pt x="750" y="142"/>
                    </a:cubicBezTo>
                    <a:cubicBezTo>
                      <a:pt x="740" y="58"/>
                      <a:pt x="685" y="3"/>
                      <a:pt x="601" y="3"/>
                    </a:cubicBezTo>
                    <a:cubicBezTo>
                      <a:pt x="591" y="1"/>
                      <a:pt x="581" y="0"/>
                      <a:pt x="571" y="0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1" name="Google Shape;1718;p41">
                <a:extLst>
                  <a:ext uri="{FF2B5EF4-FFF2-40B4-BE49-F238E27FC236}">
                    <a16:creationId xmlns:a16="http://schemas.microsoft.com/office/drawing/2014/main" xmlns="" id="{D4993B8E-D3D8-E9F3-78A6-28BA6BEFF39B}"/>
                  </a:ext>
                </a:extLst>
              </p:cNvPr>
              <p:cNvSpPr/>
              <p:nvPr/>
            </p:nvSpPr>
            <p:spPr>
              <a:xfrm>
                <a:off x="4720581" y="1817681"/>
                <a:ext cx="74197" cy="40486"/>
              </a:xfrm>
              <a:custGeom>
                <a:avLst/>
                <a:gdLst/>
                <a:ahLst/>
                <a:cxnLst/>
                <a:rect l="l" t="t" r="r" b="b"/>
                <a:pathLst>
                  <a:path w="909" h="496" extrusionOk="0">
                    <a:moveTo>
                      <a:pt x="260" y="1"/>
                    </a:moveTo>
                    <a:cubicBezTo>
                      <a:pt x="195" y="1"/>
                      <a:pt x="130" y="20"/>
                      <a:pt x="75" y="57"/>
                    </a:cubicBezTo>
                    <a:cubicBezTo>
                      <a:pt x="28" y="84"/>
                      <a:pt x="10" y="121"/>
                      <a:pt x="10" y="177"/>
                    </a:cubicBezTo>
                    <a:cubicBezTo>
                      <a:pt x="1" y="242"/>
                      <a:pt x="38" y="297"/>
                      <a:pt x="93" y="334"/>
                    </a:cubicBezTo>
                    <a:cubicBezTo>
                      <a:pt x="121" y="371"/>
                      <a:pt x="167" y="390"/>
                      <a:pt x="204" y="408"/>
                    </a:cubicBezTo>
                    <a:cubicBezTo>
                      <a:pt x="312" y="458"/>
                      <a:pt x="420" y="493"/>
                      <a:pt x="535" y="493"/>
                    </a:cubicBezTo>
                    <a:cubicBezTo>
                      <a:pt x="548" y="493"/>
                      <a:pt x="561" y="493"/>
                      <a:pt x="575" y="492"/>
                    </a:cubicBezTo>
                    <a:cubicBezTo>
                      <a:pt x="593" y="492"/>
                      <a:pt x="616" y="496"/>
                      <a:pt x="637" y="496"/>
                    </a:cubicBezTo>
                    <a:cubicBezTo>
                      <a:pt x="648" y="496"/>
                      <a:pt x="658" y="495"/>
                      <a:pt x="667" y="492"/>
                    </a:cubicBezTo>
                    <a:cubicBezTo>
                      <a:pt x="741" y="483"/>
                      <a:pt x="816" y="464"/>
                      <a:pt x="871" y="399"/>
                    </a:cubicBezTo>
                    <a:cubicBezTo>
                      <a:pt x="899" y="362"/>
                      <a:pt x="908" y="325"/>
                      <a:pt x="899" y="279"/>
                    </a:cubicBezTo>
                    <a:cubicBezTo>
                      <a:pt x="890" y="251"/>
                      <a:pt x="871" y="232"/>
                      <a:pt x="862" y="205"/>
                    </a:cubicBezTo>
                    <a:cubicBezTo>
                      <a:pt x="806" y="149"/>
                      <a:pt x="751" y="103"/>
                      <a:pt x="686" y="75"/>
                    </a:cubicBezTo>
                    <a:cubicBezTo>
                      <a:pt x="575" y="29"/>
                      <a:pt x="454" y="1"/>
                      <a:pt x="334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2" name="Google Shape;1719;p41">
                <a:extLst>
                  <a:ext uri="{FF2B5EF4-FFF2-40B4-BE49-F238E27FC236}">
                    <a16:creationId xmlns:a16="http://schemas.microsoft.com/office/drawing/2014/main" xmlns="" id="{00D03708-C3C8-7F49-801B-F99994EF4C4C}"/>
                  </a:ext>
                </a:extLst>
              </p:cNvPr>
              <p:cNvSpPr/>
              <p:nvPr/>
            </p:nvSpPr>
            <p:spPr>
              <a:xfrm>
                <a:off x="4586798" y="1979460"/>
                <a:ext cx="71177" cy="54526"/>
              </a:xfrm>
              <a:custGeom>
                <a:avLst/>
                <a:gdLst/>
                <a:ahLst/>
                <a:cxnLst/>
                <a:rect l="l" t="t" r="r" b="b"/>
                <a:pathLst>
                  <a:path w="872" h="668" extrusionOk="0">
                    <a:moveTo>
                      <a:pt x="603" y="1"/>
                    </a:moveTo>
                    <a:cubicBezTo>
                      <a:pt x="528" y="19"/>
                      <a:pt x="473" y="56"/>
                      <a:pt x="427" y="121"/>
                    </a:cubicBezTo>
                    <a:cubicBezTo>
                      <a:pt x="417" y="130"/>
                      <a:pt x="408" y="140"/>
                      <a:pt x="399" y="149"/>
                    </a:cubicBezTo>
                    <a:cubicBezTo>
                      <a:pt x="392" y="155"/>
                      <a:pt x="386" y="162"/>
                      <a:pt x="379" y="162"/>
                    </a:cubicBezTo>
                    <a:cubicBezTo>
                      <a:pt x="376" y="162"/>
                      <a:pt x="374" y="161"/>
                      <a:pt x="371" y="158"/>
                    </a:cubicBezTo>
                    <a:cubicBezTo>
                      <a:pt x="352" y="149"/>
                      <a:pt x="334" y="140"/>
                      <a:pt x="315" y="140"/>
                    </a:cubicBezTo>
                    <a:cubicBezTo>
                      <a:pt x="278" y="130"/>
                      <a:pt x="241" y="121"/>
                      <a:pt x="204" y="121"/>
                    </a:cubicBezTo>
                    <a:cubicBezTo>
                      <a:pt x="112" y="130"/>
                      <a:pt x="47" y="186"/>
                      <a:pt x="19" y="269"/>
                    </a:cubicBezTo>
                    <a:cubicBezTo>
                      <a:pt x="1" y="325"/>
                      <a:pt x="1" y="390"/>
                      <a:pt x="10" y="445"/>
                    </a:cubicBezTo>
                    <a:cubicBezTo>
                      <a:pt x="28" y="538"/>
                      <a:pt x="84" y="612"/>
                      <a:pt x="167" y="667"/>
                    </a:cubicBezTo>
                    <a:cubicBezTo>
                      <a:pt x="167" y="667"/>
                      <a:pt x="177" y="658"/>
                      <a:pt x="177" y="658"/>
                    </a:cubicBezTo>
                    <a:cubicBezTo>
                      <a:pt x="177" y="658"/>
                      <a:pt x="186" y="649"/>
                      <a:pt x="186" y="649"/>
                    </a:cubicBezTo>
                    <a:cubicBezTo>
                      <a:pt x="195" y="640"/>
                      <a:pt x="195" y="630"/>
                      <a:pt x="204" y="630"/>
                    </a:cubicBezTo>
                    <a:cubicBezTo>
                      <a:pt x="307" y="470"/>
                      <a:pt x="423" y="389"/>
                      <a:pt x="572" y="389"/>
                    </a:cubicBezTo>
                    <a:cubicBezTo>
                      <a:pt x="637" y="389"/>
                      <a:pt x="708" y="405"/>
                      <a:pt x="788" y="436"/>
                    </a:cubicBezTo>
                    <a:cubicBezTo>
                      <a:pt x="800" y="436"/>
                      <a:pt x="812" y="444"/>
                      <a:pt x="825" y="444"/>
                    </a:cubicBezTo>
                    <a:cubicBezTo>
                      <a:pt x="831" y="444"/>
                      <a:pt x="837" y="442"/>
                      <a:pt x="843" y="436"/>
                    </a:cubicBezTo>
                    <a:cubicBezTo>
                      <a:pt x="853" y="427"/>
                      <a:pt x="862" y="408"/>
                      <a:pt x="862" y="390"/>
                    </a:cubicBezTo>
                    <a:cubicBezTo>
                      <a:pt x="871" y="325"/>
                      <a:pt x="871" y="251"/>
                      <a:pt x="853" y="186"/>
                    </a:cubicBezTo>
                    <a:cubicBezTo>
                      <a:pt x="825" y="103"/>
                      <a:pt x="769" y="28"/>
                      <a:pt x="667" y="10"/>
                    </a:cubicBezTo>
                    <a:cubicBezTo>
                      <a:pt x="649" y="1"/>
                      <a:pt x="630" y="1"/>
                      <a:pt x="603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3" name="Google Shape;1720;p41">
                <a:extLst>
                  <a:ext uri="{FF2B5EF4-FFF2-40B4-BE49-F238E27FC236}">
                    <a16:creationId xmlns:a16="http://schemas.microsoft.com/office/drawing/2014/main" xmlns="" id="{9B5C97A2-3CCA-1277-732C-498E5590E550}"/>
                  </a:ext>
                </a:extLst>
              </p:cNvPr>
              <p:cNvSpPr/>
              <p:nvPr/>
            </p:nvSpPr>
            <p:spPr>
              <a:xfrm>
                <a:off x="4696420" y="1890898"/>
                <a:ext cx="116479" cy="115336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3" extrusionOk="0">
                    <a:moveTo>
                      <a:pt x="735" y="0"/>
                    </a:moveTo>
                    <a:cubicBezTo>
                      <a:pt x="468" y="0"/>
                      <a:pt x="258" y="113"/>
                      <a:pt x="111" y="354"/>
                    </a:cubicBezTo>
                    <a:cubicBezTo>
                      <a:pt x="102" y="373"/>
                      <a:pt x="93" y="382"/>
                      <a:pt x="93" y="410"/>
                    </a:cubicBezTo>
                    <a:cubicBezTo>
                      <a:pt x="93" y="410"/>
                      <a:pt x="84" y="410"/>
                      <a:pt x="84" y="419"/>
                    </a:cubicBezTo>
                    <a:cubicBezTo>
                      <a:pt x="19" y="567"/>
                      <a:pt x="0" y="734"/>
                      <a:pt x="47" y="891"/>
                    </a:cubicBezTo>
                    <a:cubicBezTo>
                      <a:pt x="136" y="1216"/>
                      <a:pt x="431" y="1412"/>
                      <a:pt x="728" y="1412"/>
                    </a:cubicBezTo>
                    <a:cubicBezTo>
                      <a:pt x="769" y="1412"/>
                      <a:pt x="811" y="1409"/>
                      <a:pt x="852" y="1401"/>
                    </a:cubicBezTo>
                    <a:cubicBezTo>
                      <a:pt x="1139" y="1345"/>
                      <a:pt x="1334" y="1169"/>
                      <a:pt x="1417" y="891"/>
                    </a:cubicBezTo>
                    <a:cubicBezTo>
                      <a:pt x="1417" y="882"/>
                      <a:pt x="1426" y="873"/>
                      <a:pt x="1417" y="854"/>
                    </a:cubicBezTo>
                    <a:cubicBezTo>
                      <a:pt x="1399" y="854"/>
                      <a:pt x="1389" y="854"/>
                      <a:pt x="1380" y="863"/>
                    </a:cubicBezTo>
                    <a:cubicBezTo>
                      <a:pt x="1325" y="863"/>
                      <a:pt x="1278" y="845"/>
                      <a:pt x="1241" y="817"/>
                    </a:cubicBezTo>
                    <a:cubicBezTo>
                      <a:pt x="1204" y="799"/>
                      <a:pt x="1167" y="762"/>
                      <a:pt x="1139" y="734"/>
                    </a:cubicBezTo>
                    <a:cubicBezTo>
                      <a:pt x="1130" y="715"/>
                      <a:pt x="1121" y="697"/>
                      <a:pt x="1102" y="687"/>
                    </a:cubicBezTo>
                    <a:cubicBezTo>
                      <a:pt x="1093" y="660"/>
                      <a:pt x="1084" y="641"/>
                      <a:pt x="1084" y="623"/>
                    </a:cubicBezTo>
                    <a:cubicBezTo>
                      <a:pt x="1019" y="484"/>
                      <a:pt x="1010" y="345"/>
                      <a:pt x="1093" y="206"/>
                    </a:cubicBezTo>
                    <a:cubicBezTo>
                      <a:pt x="1121" y="187"/>
                      <a:pt x="1139" y="169"/>
                      <a:pt x="1167" y="141"/>
                    </a:cubicBezTo>
                    <a:cubicBezTo>
                      <a:pt x="1121" y="104"/>
                      <a:pt x="1075" y="76"/>
                      <a:pt x="1028" y="58"/>
                    </a:cubicBezTo>
                    <a:cubicBezTo>
                      <a:pt x="954" y="21"/>
                      <a:pt x="880" y="2"/>
                      <a:pt x="797" y="2"/>
                    </a:cubicBezTo>
                    <a:cubicBezTo>
                      <a:pt x="776" y="1"/>
                      <a:pt x="755" y="0"/>
                      <a:pt x="735" y="0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4" name="Google Shape;1721;p41">
                <a:extLst>
                  <a:ext uri="{FF2B5EF4-FFF2-40B4-BE49-F238E27FC236}">
                    <a16:creationId xmlns:a16="http://schemas.microsoft.com/office/drawing/2014/main" xmlns="" id="{C67C3921-BDB5-1A41-93F0-60C2C725E1D1}"/>
                  </a:ext>
                </a:extLst>
              </p:cNvPr>
              <p:cNvSpPr/>
              <p:nvPr/>
            </p:nvSpPr>
            <p:spPr>
              <a:xfrm>
                <a:off x="4415224" y="1967870"/>
                <a:ext cx="124805" cy="116479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1427" extrusionOk="0">
                    <a:moveTo>
                      <a:pt x="671" y="1"/>
                    </a:moveTo>
                    <a:cubicBezTo>
                      <a:pt x="563" y="1"/>
                      <a:pt x="454" y="27"/>
                      <a:pt x="343" y="78"/>
                    </a:cubicBezTo>
                    <a:cubicBezTo>
                      <a:pt x="241" y="133"/>
                      <a:pt x="149" y="208"/>
                      <a:pt x="84" y="309"/>
                    </a:cubicBezTo>
                    <a:cubicBezTo>
                      <a:pt x="47" y="365"/>
                      <a:pt x="19" y="411"/>
                      <a:pt x="1" y="476"/>
                    </a:cubicBezTo>
                    <a:cubicBezTo>
                      <a:pt x="38" y="485"/>
                      <a:pt x="56" y="485"/>
                      <a:pt x="84" y="485"/>
                    </a:cubicBezTo>
                    <a:cubicBezTo>
                      <a:pt x="167" y="513"/>
                      <a:pt x="223" y="569"/>
                      <a:pt x="269" y="643"/>
                    </a:cubicBezTo>
                    <a:cubicBezTo>
                      <a:pt x="315" y="726"/>
                      <a:pt x="343" y="809"/>
                      <a:pt x="343" y="902"/>
                    </a:cubicBezTo>
                    <a:lnTo>
                      <a:pt x="343" y="985"/>
                    </a:lnTo>
                    <a:cubicBezTo>
                      <a:pt x="315" y="1087"/>
                      <a:pt x="278" y="1171"/>
                      <a:pt x="186" y="1208"/>
                    </a:cubicBezTo>
                    <a:cubicBezTo>
                      <a:pt x="176" y="1208"/>
                      <a:pt x="176" y="1217"/>
                      <a:pt x="186" y="1226"/>
                    </a:cubicBezTo>
                    <a:cubicBezTo>
                      <a:pt x="186" y="1235"/>
                      <a:pt x="195" y="1235"/>
                      <a:pt x="204" y="1245"/>
                    </a:cubicBezTo>
                    <a:cubicBezTo>
                      <a:pt x="343" y="1361"/>
                      <a:pt x="498" y="1426"/>
                      <a:pt x="671" y="1426"/>
                    </a:cubicBezTo>
                    <a:cubicBezTo>
                      <a:pt x="718" y="1426"/>
                      <a:pt x="766" y="1421"/>
                      <a:pt x="815" y="1411"/>
                    </a:cubicBezTo>
                    <a:cubicBezTo>
                      <a:pt x="1306" y="1309"/>
                      <a:pt x="1528" y="763"/>
                      <a:pt x="1288" y="356"/>
                    </a:cubicBezTo>
                    <a:cubicBezTo>
                      <a:pt x="1223" y="254"/>
                      <a:pt x="1149" y="170"/>
                      <a:pt x="1047" y="115"/>
                    </a:cubicBezTo>
                    <a:cubicBezTo>
                      <a:pt x="1047" y="115"/>
                      <a:pt x="1038" y="106"/>
                      <a:pt x="1038" y="106"/>
                    </a:cubicBezTo>
                    <a:cubicBezTo>
                      <a:pt x="918" y="36"/>
                      <a:pt x="796" y="1"/>
                      <a:pt x="671" y="1"/>
                    </a:cubicBezTo>
                    <a:close/>
                  </a:path>
                </a:pathLst>
              </a:custGeom>
              <a:solidFill>
                <a:srgbClr val="291F2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320127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0" grpId="0"/>
      <p:bldP spid="51" grpId="0"/>
      <p:bldP spid="52" grpId="0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AA39A458-3C1E-8AA3-F6E3-AA76F20734E7}"/>
              </a:ext>
            </a:extLst>
          </p:cNvPr>
          <p:cNvSpPr/>
          <p:nvPr/>
        </p:nvSpPr>
        <p:spPr>
          <a:xfrm>
            <a:off x="7007290" y="4030824"/>
            <a:ext cx="5184710" cy="2827176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2B199236-1D59-6894-F98A-8D9B8B052A5D}"/>
              </a:ext>
            </a:extLst>
          </p:cNvPr>
          <p:cNvSpPr/>
          <p:nvPr/>
        </p:nvSpPr>
        <p:spPr>
          <a:xfrm>
            <a:off x="4174435" y="1461052"/>
            <a:ext cx="5446643" cy="824215"/>
          </a:xfrm>
          <a:prstGeom prst="rect">
            <a:avLst/>
          </a:prstGeom>
          <a:solidFill>
            <a:srgbClr val="C5D3E1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4000" b="1" kern="0" dirty="0" err="1" smtClean="0">
                <a:solidFill>
                  <a:srgbClr val="291F2F"/>
                </a:solidFill>
                <a:sym typeface="Arial"/>
              </a:rPr>
              <a:t>Bài</a:t>
            </a:r>
            <a:r>
              <a:rPr lang="en-US" sz="4000" b="1" kern="0" dirty="0" smtClean="0">
                <a:solidFill>
                  <a:srgbClr val="291F2F"/>
                </a:solidFill>
                <a:sym typeface="Arial"/>
              </a:rPr>
              <a:t> </a:t>
            </a:r>
            <a:r>
              <a:rPr lang="en-US" sz="4000" b="1" kern="0" dirty="0" err="1" smtClean="0">
                <a:solidFill>
                  <a:srgbClr val="291F2F"/>
                </a:solidFill>
                <a:sym typeface="Arial"/>
              </a:rPr>
              <a:t>tập</a:t>
            </a:r>
            <a:r>
              <a:rPr lang="en-US" sz="4000" b="1" kern="0" dirty="0" smtClean="0">
                <a:solidFill>
                  <a:srgbClr val="291F2F"/>
                </a:solidFill>
                <a:sym typeface="Arial"/>
              </a:rPr>
              <a:t> 3. </a:t>
            </a:r>
            <a:endParaRPr kumimoji="0" lang="en-US" sz="4000" b="1" i="0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8A4D4E9-D69E-CE68-8EC9-ED37977C8EA0}"/>
              </a:ext>
            </a:extLst>
          </p:cNvPr>
          <p:cNvSpPr/>
          <p:nvPr/>
        </p:nvSpPr>
        <p:spPr>
          <a:xfrm>
            <a:off x="308113" y="2196548"/>
            <a:ext cx="116784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000000"/>
              </a:buClr>
              <a:buFont typeface="Arial"/>
              <a:buAutoNum type="alphaLcParenR"/>
            </a:pPr>
            <a:r>
              <a:rPr lang="en-US" sz="3200" b="1" kern="0" dirty="0" smtClean="0"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cs typeface="Arial"/>
                <a:sym typeface="Arial"/>
              </a:rPr>
              <a:t>Viết</a:t>
            </a:r>
            <a:r>
              <a:rPr lang="en-US" sz="3200" b="1" kern="0" dirty="0" smtClean="0"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cs typeface="Arial"/>
                <a:sym typeface="Arial"/>
              </a:rPr>
              <a:t>các</a:t>
            </a:r>
            <a:r>
              <a:rPr lang="en-US" sz="3200" b="1" kern="0" dirty="0" smtClean="0"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cs typeface="Arial"/>
                <a:sym typeface="Arial"/>
              </a:rPr>
              <a:t>số</a:t>
            </a:r>
            <a:r>
              <a:rPr lang="en-US" sz="3200" b="1" kern="0" dirty="0" smtClean="0"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cs typeface="Arial"/>
                <a:sym typeface="Arial"/>
              </a:rPr>
              <a:t>sau</a:t>
            </a:r>
            <a:r>
              <a:rPr lang="en-US" sz="3200" b="1" kern="0" dirty="0" smtClean="0">
                <a:cs typeface="Arial"/>
                <a:sym typeface="Arial"/>
              </a:rPr>
              <a:t>:</a:t>
            </a:r>
          </a:p>
          <a:p>
            <a:pPr marL="457200" indent="-457200" algn="just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 smtClean="0">
                <a:cs typeface="Arial"/>
                <a:sym typeface="Arial"/>
              </a:rPr>
              <a:t>Năm</a:t>
            </a:r>
            <a:r>
              <a:rPr lang="en-US" sz="3200" kern="0" dirty="0" smtClean="0">
                <a:cs typeface="Arial"/>
                <a:sym typeface="Arial"/>
              </a:rPr>
              <a:t> </a:t>
            </a:r>
            <a:r>
              <a:rPr lang="en-US" sz="3200" kern="0" dirty="0" err="1" smtClean="0">
                <a:cs typeface="Arial"/>
                <a:sym typeface="Arial"/>
              </a:rPr>
              <a:t>mươi</a:t>
            </a:r>
            <a:r>
              <a:rPr lang="en-US" sz="3200" kern="0" dirty="0" smtClean="0">
                <a:cs typeface="Arial"/>
                <a:sym typeface="Arial"/>
              </a:rPr>
              <a:t> </a:t>
            </a:r>
            <a:r>
              <a:rPr lang="en-US" sz="3200" kern="0" dirty="0" err="1" smtClean="0">
                <a:cs typeface="Arial"/>
                <a:sym typeface="Arial"/>
              </a:rPr>
              <a:t>hai</a:t>
            </a:r>
            <a:r>
              <a:rPr lang="en-US" sz="3200" kern="0" dirty="0" smtClean="0">
                <a:cs typeface="Arial"/>
                <a:sym typeface="Arial"/>
              </a:rPr>
              <a:t> </a:t>
            </a:r>
            <a:r>
              <a:rPr lang="en-US" sz="3200" kern="0" dirty="0" err="1" smtClean="0">
                <a:cs typeface="Arial"/>
                <a:sym typeface="Arial"/>
              </a:rPr>
              <a:t>triệu</a:t>
            </a:r>
            <a:r>
              <a:rPr lang="en-US" sz="3200" kern="0" dirty="0" smtClean="0">
                <a:cs typeface="Arial"/>
                <a:sym typeface="Arial"/>
              </a:rPr>
              <a:t>; </a:t>
            </a:r>
            <a:r>
              <a:rPr lang="en-US" sz="3200" kern="0" dirty="0" err="1" smtClean="0">
                <a:cs typeface="Arial"/>
                <a:sym typeface="Arial"/>
              </a:rPr>
              <a:t>Tám</a:t>
            </a:r>
            <a:r>
              <a:rPr lang="en-US" sz="3200" kern="0" dirty="0" smtClean="0">
                <a:cs typeface="Arial"/>
                <a:sym typeface="Arial"/>
              </a:rPr>
              <a:t> </a:t>
            </a:r>
            <a:r>
              <a:rPr lang="en-US" sz="3200" kern="0" dirty="0" err="1" smtClean="0">
                <a:cs typeface="Arial"/>
                <a:sym typeface="Arial"/>
              </a:rPr>
              <a:t>triệu</a:t>
            </a:r>
            <a:r>
              <a:rPr lang="en-US" sz="3200" kern="0" dirty="0" smtClean="0">
                <a:cs typeface="Arial"/>
                <a:sym typeface="Arial"/>
              </a:rPr>
              <a:t>; </a:t>
            </a:r>
            <a:r>
              <a:rPr lang="en-US" sz="3200" kern="0" dirty="0" err="1" smtClean="0">
                <a:cs typeface="Arial"/>
                <a:sym typeface="Arial"/>
              </a:rPr>
              <a:t>Ba</a:t>
            </a:r>
            <a:r>
              <a:rPr lang="en-US" sz="3200" kern="0" dirty="0" smtClean="0">
                <a:cs typeface="Arial"/>
                <a:sym typeface="Arial"/>
              </a:rPr>
              <a:t> </a:t>
            </a:r>
            <a:r>
              <a:rPr lang="en-US" sz="3200" kern="0" dirty="0" err="1" smtClean="0">
                <a:cs typeface="Arial"/>
                <a:sym typeface="Arial"/>
              </a:rPr>
              <a:t>trăm</a:t>
            </a:r>
            <a:r>
              <a:rPr lang="en-US" sz="3200" kern="0" dirty="0" smtClean="0">
                <a:cs typeface="Arial"/>
                <a:sym typeface="Arial"/>
              </a:rPr>
              <a:t> </a:t>
            </a:r>
            <a:r>
              <a:rPr lang="en-US" sz="3200" kern="0" dirty="0" err="1" smtClean="0">
                <a:cs typeface="Arial"/>
                <a:sym typeface="Arial"/>
              </a:rPr>
              <a:t>chín</a:t>
            </a:r>
            <a:r>
              <a:rPr lang="en-US" sz="3200" kern="0" dirty="0" smtClean="0">
                <a:cs typeface="Arial"/>
                <a:sym typeface="Arial"/>
              </a:rPr>
              <a:t> </a:t>
            </a:r>
            <a:r>
              <a:rPr lang="en-US" sz="3200" kern="0" dirty="0" err="1" smtClean="0">
                <a:cs typeface="Arial"/>
                <a:sym typeface="Arial"/>
              </a:rPr>
              <a:t>mươi</a:t>
            </a:r>
            <a:r>
              <a:rPr lang="en-US" sz="3200" kern="0" dirty="0" smtClean="0">
                <a:cs typeface="Arial"/>
                <a:sym typeface="Arial"/>
              </a:rPr>
              <a:t> </a:t>
            </a:r>
            <a:r>
              <a:rPr lang="en-US" sz="3200" kern="0" dirty="0" err="1" smtClean="0">
                <a:cs typeface="Arial"/>
                <a:sym typeface="Arial"/>
              </a:rPr>
              <a:t>sáu</a:t>
            </a:r>
            <a:r>
              <a:rPr lang="en-US" sz="3200" kern="0" dirty="0" smtClean="0">
                <a:cs typeface="Arial"/>
                <a:sym typeface="Arial"/>
              </a:rPr>
              <a:t> </a:t>
            </a:r>
            <a:r>
              <a:rPr lang="en-US" sz="3200" kern="0" dirty="0" err="1" smtClean="0">
                <a:cs typeface="Arial"/>
                <a:sym typeface="Arial"/>
              </a:rPr>
              <a:t>triệu</a:t>
            </a:r>
            <a:r>
              <a:rPr lang="en-US" sz="3200" kern="0" dirty="0" smtClean="0">
                <a:cs typeface="Arial"/>
                <a:sym typeface="Arial"/>
              </a:rPr>
              <a:t>.</a:t>
            </a:r>
            <a:endParaRPr lang="en-US" sz="3200" kern="0" dirty="0"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36E3C91-89D5-9E93-8A0C-E8372D0A1B56}"/>
              </a:ext>
            </a:extLst>
          </p:cNvPr>
          <p:cNvSpPr/>
          <p:nvPr/>
        </p:nvSpPr>
        <p:spPr>
          <a:xfrm>
            <a:off x="278296" y="3717234"/>
            <a:ext cx="1139024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200" b="1" kern="0" dirty="0" smtClean="0">
                <a:cs typeface="Arial"/>
                <a:sym typeface="Arial"/>
              </a:rPr>
              <a:t>b</a:t>
            </a:r>
            <a:r>
              <a:rPr lang="vi-VN" sz="3200" b="1" kern="0" dirty="0" smtClean="0">
                <a:cs typeface="Arial"/>
                <a:sym typeface="Arial"/>
              </a:rPr>
              <a:t>) </a:t>
            </a:r>
            <a:r>
              <a:rPr lang="en-US" sz="3200" b="1" kern="0" dirty="0" err="1" smtClean="0">
                <a:cs typeface="Arial"/>
                <a:sym typeface="Arial"/>
              </a:rPr>
              <a:t>Đọc</a:t>
            </a:r>
            <a:r>
              <a:rPr lang="en-US" sz="3200" b="1" kern="0" dirty="0" smtClean="0"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cs typeface="Arial"/>
                <a:sym typeface="Arial"/>
              </a:rPr>
              <a:t>các</a:t>
            </a:r>
            <a:r>
              <a:rPr lang="en-US" sz="3200" b="1" kern="0" dirty="0" smtClean="0"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cs typeface="Arial"/>
                <a:sym typeface="Arial"/>
              </a:rPr>
              <a:t>số</a:t>
            </a:r>
            <a:r>
              <a:rPr lang="en-US" sz="3200" b="1" kern="0" dirty="0" smtClean="0"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cs typeface="Arial"/>
                <a:sym typeface="Arial"/>
              </a:rPr>
              <a:t>sau</a:t>
            </a:r>
            <a:r>
              <a:rPr lang="en-US" sz="3200" b="1" kern="0" dirty="0" smtClean="0">
                <a:cs typeface="Arial"/>
                <a:sym typeface="Arial"/>
              </a:rPr>
              <a:t>: </a:t>
            </a:r>
          </a:p>
          <a:p>
            <a:pPr lvl="1" algn="just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3200" kern="0" dirty="0" smtClean="0">
                <a:cs typeface="Arial"/>
                <a:sym typeface="Arial"/>
              </a:rPr>
              <a:t> 4 000 000: ........................		</a:t>
            </a:r>
          </a:p>
          <a:p>
            <a:pPr lvl="1" algn="just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3200" kern="0" dirty="0" smtClean="0">
                <a:cs typeface="Arial"/>
                <a:sym typeface="Arial"/>
              </a:rPr>
              <a:t> 18 000 000	: .......................	</a:t>
            </a:r>
          </a:p>
          <a:p>
            <a:pPr lvl="1" algn="just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3200" kern="0" dirty="0" smtClean="0">
                <a:cs typeface="Arial"/>
                <a:sym typeface="Arial"/>
              </a:rPr>
              <a:t> 1 000 000 000: ...................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endParaRPr lang="vi-VN" sz="2400" kern="0" dirty="0">
              <a:cs typeface="Arial"/>
              <a:sym typeface="Arial"/>
            </a:endParaRPr>
          </a:p>
        </p:txBody>
      </p:sp>
      <p:grpSp>
        <p:nvGrpSpPr>
          <p:cNvPr id="6" name="Google Shape;2633;p50">
            <a:extLst>
              <a:ext uri="{FF2B5EF4-FFF2-40B4-BE49-F238E27FC236}">
                <a16:creationId xmlns:a16="http://schemas.microsoft.com/office/drawing/2014/main" xmlns="" id="{B4DC329A-31E2-6A9F-148D-4FCF3133040A}"/>
              </a:ext>
            </a:extLst>
          </p:cNvPr>
          <p:cNvGrpSpPr/>
          <p:nvPr/>
        </p:nvGrpSpPr>
        <p:grpSpPr>
          <a:xfrm rot="700867">
            <a:off x="11047855" y="1402736"/>
            <a:ext cx="955850" cy="1100016"/>
            <a:chOff x="1659371" y="2303209"/>
            <a:chExt cx="1425139" cy="1611711"/>
          </a:xfrm>
        </p:grpSpPr>
        <p:sp>
          <p:nvSpPr>
            <p:cNvPr id="7" name="Google Shape;2634;p50">
              <a:extLst>
                <a:ext uri="{FF2B5EF4-FFF2-40B4-BE49-F238E27FC236}">
                  <a16:creationId xmlns:a16="http://schemas.microsoft.com/office/drawing/2014/main" xmlns="" id="{EB996337-E14A-2570-1A7C-036348FB4A47}"/>
                </a:ext>
              </a:extLst>
            </p:cNvPr>
            <p:cNvSpPr/>
            <p:nvPr/>
          </p:nvSpPr>
          <p:spPr>
            <a:xfrm>
              <a:off x="2748873" y="2376731"/>
              <a:ext cx="335638" cy="357464"/>
            </a:xfrm>
            <a:custGeom>
              <a:avLst/>
              <a:gdLst/>
              <a:ahLst/>
              <a:cxnLst/>
              <a:rect l="l" t="t" r="r" b="b"/>
              <a:pathLst>
                <a:path w="26496" h="28219" extrusionOk="0">
                  <a:moveTo>
                    <a:pt x="12921" y="0"/>
                  </a:moveTo>
                  <a:cubicBezTo>
                    <a:pt x="12361" y="0"/>
                    <a:pt x="11799" y="15"/>
                    <a:pt x="11229" y="110"/>
                  </a:cubicBezTo>
                  <a:cubicBezTo>
                    <a:pt x="10544" y="232"/>
                    <a:pt x="9843" y="338"/>
                    <a:pt x="9173" y="552"/>
                  </a:cubicBezTo>
                  <a:cubicBezTo>
                    <a:pt x="8060" y="887"/>
                    <a:pt x="6994" y="1359"/>
                    <a:pt x="5988" y="1984"/>
                  </a:cubicBezTo>
                  <a:cubicBezTo>
                    <a:pt x="5364" y="2380"/>
                    <a:pt x="4739" y="2807"/>
                    <a:pt x="4206" y="3325"/>
                  </a:cubicBezTo>
                  <a:cubicBezTo>
                    <a:pt x="3703" y="3797"/>
                    <a:pt x="3231" y="4285"/>
                    <a:pt x="2804" y="4818"/>
                  </a:cubicBezTo>
                  <a:cubicBezTo>
                    <a:pt x="2256" y="5488"/>
                    <a:pt x="1798" y="6204"/>
                    <a:pt x="1387" y="6966"/>
                  </a:cubicBezTo>
                  <a:cubicBezTo>
                    <a:pt x="839" y="8002"/>
                    <a:pt x="503" y="9114"/>
                    <a:pt x="305" y="10272"/>
                  </a:cubicBezTo>
                  <a:cubicBezTo>
                    <a:pt x="260" y="10546"/>
                    <a:pt x="138" y="10805"/>
                    <a:pt x="153" y="11110"/>
                  </a:cubicBezTo>
                  <a:cubicBezTo>
                    <a:pt x="183" y="11476"/>
                    <a:pt x="183" y="11857"/>
                    <a:pt x="62" y="12222"/>
                  </a:cubicBezTo>
                  <a:cubicBezTo>
                    <a:pt x="16" y="12344"/>
                    <a:pt x="1" y="12497"/>
                    <a:pt x="46" y="12603"/>
                  </a:cubicBezTo>
                  <a:cubicBezTo>
                    <a:pt x="260" y="13228"/>
                    <a:pt x="122" y="13868"/>
                    <a:pt x="275" y="14508"/>
                  </a:cubicBezTo>
                  <a:cubicBezTo>
                    <a:pt x="412" y="15102"/>
                    <a:pt x="519" y="15711"/>
                    <a:pt x="732" y="16290"/>
                  </a:cubicBezTo>
                  <a:cubicBezTo>
                    <a:pt x="1189" y="17555"/>
                    <a:pt x="1798" y="18743"/>
                    <a:pt x="2606" y="19825"/>
                  </a:cubicBezTo>
                  <a:cubicBezTo>
                    <a:pt x="3337" y="20815"/>
                    <a:pt x="4190" y="21669"/>
                    <a:pt x="5196" y="22354"/>
                  </a:cubicBezTo>
                  <a:cubicBezTo>
                    <a:pt x="5684" y="22689"/>
                    <a:pt x="5897" y="23025"/>
                    <a:pt x="5882" y="23634"/>
                  </a:cubicBezTo>
                  <a:cubicBezTo>
                    <a:pt x="5851" y="24396"/>
                    <a:pt x="5805" y="25173"/>
                    <a:pt x="5973" y="25935"/>
                  </a:cubicBezTo>
                  <a:cubicBezTo>
                    <a:pt x="6095" y="26514"/>
                    <a:pt x="6293" y="27032"/>
                    <a:pt x="6628" y="27504"/>
                  </a:cubicBezTo>
                  <a:cubicBezTo>
                    <a:pt x="6720" y="27626"/>
                    <a:pt x="6811" y="27732"/>
                    <a:pt x="6948" y="27824"/>
                  </a:cubicBezTo>
                  <a:cubicBezTo>
                    <a:pt x="7303" y="28096"/>
                    <a:pt x="7708" y="28218"/>
                    <a:pt x="8114" y="28218"/>
                  </a:cubicBezTo>
                  <a:cubicBezTo>
                    <a:pt x="8526" y="28218"/>
                    <a:pt x="8941" y="28092"/>
                    <a:pt x="9310" y="27870"/>
                  </a:cubicBezTo>
                  <a:cubicBezTo>
                    <a:pt x="10285" y="27275"/>
                    <a:pt x="11047" y="26453"/>
                    <a:pt x="11702" y="25539"/>
                  </a:cubicBezTo>
                  <a:cubicBezTo>
                    <a:pt x="11961" y="25188"/>
                    <a:pt x="12235" y="25020"/>
                    <a:pt x="12692" y="25020"/>
                  </a:cubicBezTo>
                  <a:cubicBezTo>
                    <a:pt x="13128" y="25020"/>
                    <a:pt x="13564" y="25040"/>
                    <a:pt x="14000" y="25040"/>
                  </a:cubicBezTo>
                  <a:cubicBezTo>
                    <a:pt x="14509" y="25040"/>
                    <a:pt x="15017" y="25013"/>
                    <a:pt x="15526" y="24899"/>
                  </a:cubicBezTo>
                  <a:cubicBezTo>
                    <a:pt x="16105" y="24777"/>
                    <a:pt x="16684" y="24701"/>
                    <a:pt x="17248" y="24518"/>
                  </a:cubicBezTo>
                  <a:cubicBezTo>
                    <a:pt x="18345" y="24183"/>
                    <a:pt x="19396" y="23756"/>
                    <a:pt x="20386" y="23146"/>
                  </a:cubicBezTo>
                  <a:cubicBezTo>
                    <a:pt x="21072" y="22735"/>
                    <a:pt x="21712" y="22278"/>
                    <a:pt x="22306" y="21760"/>
                  </a:cubicBezTo>
                  <a:cubicBezTo>
                    <a:pt x="23144" y="21029"/>
                    <a:pt x="23860" y="20191"/>
                    <a:pt x="24454" y="19261"/>
                  </a:cubicBezTo>
                  <a:cubicBezTo>
                    <a:pt x="25079" y="18271"/>
                    <a:pt x="25582" y="17235"/>
                    <a:pt x="25917" y="16108"/>
                  </a:cubicBezTo>
                  <a:cubicBezTo>
                    <a:pt x="26252" y="14980"/>
                    <a:pt x="26465" y="13837"/>
                    <a:pt x="26404" y="12573"/>
                  </a:cubicBezTo>
                  <a:cubicBezTo>
                    <a:pt x="26496" y="11263"/>
                    <a:pt x="26222" y="9907"/>
                    <a:pt x="25749" y="8596"/>
                  </a:cubicBezTo>
                  <a:cubicBezTo>
                    <a:pt x="25445" y="7743"/>
                    <a:pt x="25064" y="6936"/>
                    <a:pt x="24576" y="6159"/>
                  </a:cubicBezTo>
                  <a:cubicBezTo>
                    <a:pt x="24043" y="5321"/>
                    <a:pt x="23403" y="4574"/>
                    <a:pt x="22763" y="3827"/>
                  </a:cubicBezTo>
                  <a:cubicBezTo>
                    <a:pt x="22535" y="3568"/>
                    <a:pt x="22230" y="3431"/>
                    <a:pt x="21986" y="3203"/>
                  </a:cubicBezTo>
                  <a:cubicBezTo>
                    <a:pt x="21666" y="2868"/>
                    <a:pt x="21285" y="2609"/>
                    <a:pt x="20904" y="2350"/>
                  </a:cubicBezTo>
                  <a:cubicBezTo>
                    <a:pt x="20036" y="1755"/>
                    <a:pt x="19091" y="1268"/>
                    <a:pt x="18101" y="887"/>
                  </a:cubicBezTo>
                  <a:cubicBezTo>
                    <a:pt x="16669" y="338"/>
                    <a:pt x="15206" y="3"/>
                    <a:pt x="13667" y="3"/>
                  </a:cubicBezTo>
                  <a:cubicBezTo>
                    <a:pt x="13419" y="3"/>
                    <a:pt x="13170" y="0"/>
                    <a:pt x="12921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291F2F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" name="Google Shape;2635;p50">
              <a:extLst>
                <a:ext uri="{FF2B5EF4-FFF2-40B4-BE49-F238E27FC236}">
                  <a16:creationId xmlns:a16="http://schemas.microsoft.com/office/drawing/2014/main" xmlns="" id="{788FEF82-6201-B80E-41B0-63FCBC1EB651}"/>
                </a:ext>
              </a:extLst>
            </p:cNvPr>
            <p:cNvSpPr/>
            <p:nvPr/>
          </p:nvSpPr>
          <p:spPr>
            <a:xfrm>
              <a:off x="1659379" y="2303209"/>
              <a:ext cx="1364340" cy="1611711"/>
            </a:xfrm>
            <a:custGeom>
              <a:avLst/>
              <a:gdLst/>
              <a:ahLst/>
              <a:cxnLst/>
              <a:rect l="l" t="t" r="r" b="b"/>
              <a:pathLst>
                <a:path w="107704" h="127232" extrusionOk="0">
                  <a:moveTo>
                    <a:pt x="33946" y="61250"/>
                  </a:moveTo>
                  <a:cubicBezTo>
                    <a:pt x="33946" y="61266"/>
                    <a:pt x="33946" y="61281"/>
                    <a:pt x="33946" y="61281"/>
                  </a:cubicBezTo>
                  <a:lnTo>
                    <a:pt x="33916" y="61281"/>
                  </a:lnTo>
                  <a:cubicBezTo>
                    <a:pt x="33931" y="61266"/>
                    <a:pt x="33931" y="61266"/>
                    <a:pt x="33946" y="61250"/>
                  </a:cubicBezTo>
                  <a:close/>
                  <a:moveTo>
                    <a:pt x="34297" y="66553"/>
                  </a:moveTo>
                  <a:cubicBezTo>
                    <a:pt x="34312" y="66568"/>
                    <a:pt x="34327" y="66583"/>
                    <a:pt x="34343" y="66598"/>
                  </a:cubicBezTo>
                  <a:cubicBezTo>
                    <a:pt x="34327" y="66583"/>
                    <a:pt x="34312" y="66583"/>
                    <a:pt x="34282" y="66583"/>
                  </a:cubicBezTo>
                  <a:cubicBezTo>
                    <a:pt x="34297" y="66568"/>
                    <a:pt x="34297" y="66568"/>
                    <a:pt x="34297" y="66553"/>
                  </a:cubicBezTo>
                  <a:close/>
                  <a:moveTo>
                    <a:pt x="20432" y="66720"/>
                  </a:moveTo>
                  <a:lnTo>
                    <a:pt x="20432" y="66735"/>
                  </a:lnTo>
                  <a:cubicBezTo>
                    <a:pt x="20432" y="66735"/>
                    <a:pt x="20417" y="66735"/>
                    <a:pt x="20417" y="66720"/>
                  </a:cubicBezTo>
                  <a:close/>
                  <a:moveTo>
                    <a:pt x="88872" y="71565"/>
                  </a:moveTo>
                  <a:cubicBezTo>
                    <a:pt x="88887" y="71580"/>
                    <a:pt x="88902" y="71596"/>
                    <a:pt x="88918" y="71611"/>
                  </a:cubicBezTo>
                  <a:cubicBezTo>
                    <a:pt x="88887" y="71611"/>
                    <a:pt x="88841" y="71611"/>
                    <a:pt x="88811" y="71596"/>
                  </a:cubicBezTo>
                  <a:cubicBezTo>
                    <a:pt x="88826" y="71580"/>
                    <a:pt x="88841" y="71565"/>
                    <a:pt x="88872" y="71565"/>
                  </a:cubicBezTo>
                  <a:close/>
                  <a:moveTo>
                    <a:pt x="51103" y="0"/>
                  </a:moveTo>
                  <a:cubicBezTo>
                    <a:pt x="50249" y="0"/>
                    <a:pt x="49396" y="111"/>
                    <a:pt x="48542" y="307"/>
                  </a:cubicBezTo>
                  <a:cubicBezTo>
                    <a:pt x="46303" y="810"/>
                    <a:pt x="44322" y="1861"/>
                    <a:pt x="42539" y="3278"/>
                  </a:cubicBezTo>
                  <a:cubicBezTo>
                    <a:pt x="42250" y="3507"/>
                    <a:pt x="41945" y="3735"/>
                    <a:pt x="41762" y="4070"/>
                  </a:cubicBezTo>
                  <a:cubicBezTo>
                    <a:pt x="41625" y="4314"/>
                    <a:pt x="41442" y="4482"/>
                    <a:pt x="41229" y="4649"/>
                  </a:cubicBezTo>
                  <a:cubicBezTo>
                    <a:pt x="40544" y="5198"/>
                    <a:pt x="39873" y="5777"/>
                    <a:pt x="39248" y="6386"/>
                  </a:cubicBezTo>
                  <a:cubicBezTo>
                    <a:pt x="38380" y="7209"/>
                    <a:pt x="37527" y="8047"/>
                    <a:pt x="36674" y="8870"/>
                  </a:cubicBezTo>
                  <a:cubicBezTo>
                    <a:pt x="36491" y="9052"/>
                    <a:pt x="36277" y="9220"/>
                    <a:pt x="36034" y="9311"/>
                  </a:cubicBezTo>
                  <a:cubicBezTo>
                    <a:pt x="34495" y="9921"/>
                    <a:pt x="32987" y="10591"/>
                    <a:pt x="31493" y="11292"/>
                  </a:cubicBezTo>
                  <a:cubicBezTo>
                    <a:pt x="31189" y="11429"/>
                    <a:pt x="30869" y="11536"/>
                    <a:pt x="30610" y="11749"/>
                  </a:cubicBezTo>
                  <a:cubicBezTo>
                    <a:pt x="30549" y="11764"/>
                    <a:pt x="30488" y="11764"/>
                    <a:pt x="30427" y="11795"/>
                  </a:cubicBezTo>
                  <a:cubicBezTo>
                    <a:pt x="27669" y="13151"/>
                    <a:pt x="25018" y="14659"/>
                    <a:pt x="22565" y="16503"/>
                  </a:cubicBezTo>
                  <a:cubicBezTo>
                    <a:pt x="22001" y="16929"/>
                    <a:pt x="21422" y="17326"/>
                    <a:pt x="20950" y="17844"/>
                  </a:cubicBezTo>
                  <a:cubicBezTo>
                    <a:pt x="20859" y="17905"/>
                    <a:pt x="20767" y="17965"/>
                    <a:pt x="20676" y="18042"/>
                  </a:cubicBezTo>
                  <a:cubicBezTo>
                    <a:pt x="18086" y="20266"/>
                    <a:pt x="16075" y="22948"/>
                    <a:pt x="14627" y="26056"/>
                  </a:cubicBezTo>
                  <a:cubicBezTo>
                    <a:pt x="13134" y="29301"/>
                    <a:pt x="12098" y="32683"/>
                    <a:pt x="11412" y="36172"/>
                  </a:cubicBezTo>
                  <a:cubicBezTo>
                    <a:pt x="11001" y="38305"/>
                    <a:pt x="10666" y="40438"/>
                    <a:pt x="10453" y="42587"/>
                  </a:cubicBezTo>
                  <a:cubicBezTo>
                    <a:pt x="10285" y="44156"/>
                    <a:pt x="10178" y="45740"/>
                    <a:pt x="10133" y="47340"/>
                  </a:cubicBezTo>
                  <a:cubicBezTo>
                    <a:pt x="10072" y="48970"/>
                    <a:pt x="10163" y="50601"/>
                    <a:pt x="10331" y="52216"/>
                  </a:cubicBezTo>
                  <a:cubicBezTo>
                    <a:pt x="10529" y="53953"/>
                    <a:pt x="10864" y="55659"/>
                    <a:pt x="11428" y="57320"/>
                  </a:cubicBezTo>
                  <a:cubicBezTo>
                    <a:pt x="12159" y="59468"/>
                    <a:pt x="13210" y="61449"/>
                    <a:pt x="14673" y="63185"/>
                  </a:cubicBezTo>
                  <a:cubicBezTo>
                    <a:pt x="16014" y="64770"/>
                    <a:pt x="17613" y="66050"/>
                    <a:pt x="19381" y="67116"/>
                  </a:cubicBezTo>
                  <a:cubicBezTo>
                    <a:pt x="19320" y="67314"/>
                    <a:pt x="19137" y="67345"/>
                    <a:pt x="18985" y="67436"/>
                  </a:cubicBezTo>
                  <a:cubicBezTo>
                    <a:pt x="16852" y="68716"/>
                    <a:pt x="15252" y="70483"/>
                    <a:pt x="14170" y="72723"/>
                  </a:cubicBezTo>
                  <a:cubicBezTo>
                    <a:pt x="14063" y="72936"/>
                    <a:pt x="14003" y="73180"/>
                    <a:pt x="13820" y="73348"/>
                  </a:cubicBezTo>
                  <a:cubicBezTo>
                    <a:pt x="13576" y="73119"/>
                    <a:pt x="13347" y="72891"/>
                    <a:pt x="13088" y="72693"/>
                  </a:cubicBezTo>
                  <a:cubicBezTo>
                    <a:pt x="12342" y="72083"/>
                    <a:pt x="11489" y="71763"/>
                    <a:pt x="10529" y="71748"/>
                  </a:cubicBezTo>
                  <a:cubicBezTo>
                    <a:pt x="10486" y="71747"/>
                    <a:pt x="10444" y="71747"/>
                    <a:pt x="10402" y="71747"/>
                  </a:cubicBezTo>
                  <a:cubicBezTo>
                    <a:pt x="9685" y="71747"/>
                    <a:pt x="8996" y="71868"/>
                    <a:pt x="8320" y="72098"/>
                  </a:cubicBezTo>
                  <a:cubicBezTo>
                    <a:pt x="7421" y="72388"/>
                    <a:pt x="6567" y="72814"/>
                    <a:pt x="5745" y="73287"/>
                  </a:cubicBezTo>
                  <a:cubicBezTo>
                    <a:pt x="3977" y="74277"/>
                    <a:pt x="2423" y="75587"/>
                    <a:pt x="808" y="76806"/>
                  </a:cubicBezTo>
                  <a:cubicBezTo>
                    <a:pt x="397" y="77111"/>
                    <a:pt x="168" y="77522"/>
                    <a:pt x="123" y="78040"/>
                  </a:cubicBezTo>
                  <a:cubicBezTo>
                    <a:pt x="16" y="78878"/>
                    <a:pt x="16" y="79701"/>
                    <a:pt x="92" y="80539"/>
                  </a:cubicBezTo>
                  <a:cubicBezTo>
                    <a:pt x="1" y="80981"/>
                    <a:pt x="138" y="81423"/>
                    <a:pt x="138" y="81865"/>
                  </a:cubicBezTo>
                  <a:cubicBezTo>
                    <a:pt x="107" y="82764"/>
                    <a:pt x="214" y="83662"/>
                    <a:pt x="321" y="84561"/>
                  </a:cubicBezTo>
                  <a:cubicBezTo>
                    <a:pt x="382" y="85156"/>
                    <a:pt x="366" y="85750"/>
                    <a:pt x="564" y="86329"/>
                  </a:cubicBezTo>
                  <a:cubicBezTo>
                    <a:pt x="580" y="86496"/>
                    <a:pt x="564" y="86679"/>
                    <a:pt x="595" y="86847"/>
                  </a:cubicBezTo>
                  <a:cubicBezTo>
                    <a:pt x="884" y="88675"/>
                    <a:pt x="1250" y="90488"/>
                    <a:pt x="1753" y="92271"/>
                  </a:cubicBezTo>
                  <a:cubicBezTo>
                    <a:pt x="1875" y="92728"/>
                    <a:pt x="1951" y="93185"/>
                    <a:pt x="2164" y="93596"/>
                  </a:cubicBezTo>
                  <a:cubicBezTo>
                    <a:pt x="2195" y="93703"/>
                    <a:pt x="2210" y="93809"/>
                    <a:pt x="2240" y="93916"/>
                  </a:cubicBezTo>
                  <a:cubicBezTo>
                    <a:pt x="2576" y="95013"/>
                    <a:pt x="2956" y="96080"/>
                    <a:pt x="3383" y="97146"/>
                  </a:cubicBezTo>
                  <a:cubicBezTo>
                    <a:pt x="3535" y="97558"/>
                    <a:pt x="3673" y="97984"/>
                    <a:pt x="3901" y="98350"/>
                  </a:cubicBezTo>
                  <a:cubicBezTo>
                    <a:pt x="3947" y="98472"/>
                    <a:pt x="3977" y="98609"/>
                    <a:pt x="4023" y="98731"/>
                  </a:cubicBezTo>
                  <a:cubicBezTo>
                    <a:pt x="4800" y="100544"/>
                    <a:pt x="5714" y="102311"/>
                    <a:pt x="6720" y="104002"/>
                  </a:cubicBezTo>
                  <a:cubicBezTo>
                    <a:pt x="6781" y="104124"/>
                    <a:pt x="6872" y="104216"/>
                    <a:pt x="6948" y="104322"/>
                  </a:cubicBezTo>
                  <a:cubicBezTo>
                    <a:pt x="7497" y="105343"/>
                    <a:pt x="8167" y="106288"/>
                    <a:pt x="8822" y="107232"/>
                  </a:cubicBezTo>
                  <a:cubicBezTo>
                    <a:pt x="9188" y="107735"/>
                    <a:pt x="9508" y="108253"/>
                    <a:pt x="9935" y="108680"/>
                  </a:cubicBezTo>
                  <a:cubicBezTo>
                    <a:pt x="9995" y="108878"/>
                    <a:pt x="10133" y="109030"/>
                    <a:pt x="10270" y="109182"/>
                  </a:cubicBezTo>
                  <a:cubicBezTo>
                    <a:pt x="11793" y="111117"/>
                    <a:pt x="13469" y="112915"/>
                    <a:pt x="15282" y="114606"/>
                  </a:cubicBezTo>
                  <a:cubicBezTo>
                    <a:pt x="15404" y="114728"/>
                    <a:pt x="15511" y="114865"/>
                    <a:pt x="15694" y="114926"/>
                  </a:cubicBezTo>
                  <a:cubicBezTo>
                    <a:pt x="15724" y="114957"/>
                    <a:pt x="15739" y="115003"/>
                    <a:pt x="15770" y="115033"/>
                  </a:cubicBezTo>
                  <a:cubicBezTo>
                    <a:pt x="16928" y="116084"/>
                    <a:pt x="18131" y="117075"/>
                    <a:pt x="19396" y="117989"/>
                  </a:cubicBezTo>
                  <a:cubicBezTo>
                    <a:pt x="19640" y="118172"/>
                    <a:pt x="19868" y="118385"/>
                    <a:pt x="20158" y="118492"/>
                  </a:cubicBezTo>
                  <a:cubicBezTo>
                    <a:pt x="20234" y="118644"/>
                    <a:pt x="20371" y="118705"/>
                    <a:pt x="20508" y="118796"/>
                  </a:cubicBezTo>
                  <a:cubicBezTo>
                    <a:pt x="22321" y="120046"/>
                    <a:pt x="24211" y="121173"/>
                    <a:pt x="26191" y="122163"/>
                  </a:cubicBezTo>
                  <a:cubicBezTo>
                    <a:pt x="26344" y="122240"/>
                    <a:pt x="26496" y="122346"/>
                    <a:pt x="26679" y="122346"/>
                  </a:cubicBezTo>
                  <a:cubicBezTo>
                    <a:pt x="26755" y="122407"/>
                    <a:pt x="26816" y="122453"/>
                    <a:pt x="26892" y="122499"/>
                  </a:cubicBezTo>
                  <a:cubicBezTo>
                    <a:pt x="28157" y="123108"/>
                    <a:pt x="29452" y="123672"/>
                    <a:pt x="30777" y="124159"/>
                  </a:cubicBezTo>
                  <a:cubicBezTo>
                    <a:pt x="31737" y="124510"/>
                    <a:pt x="32682" y="124875"/>
                    <a:pt x="33672" y="125104"/>
                  </a:cubicBezTo>
                  <a:cubicBezTo>
                    <a:pt x="33779" y="125165"/>
                    <a:pt x="33901" y="125226"/>
                    <a:pt x="34023" y="125256"/>
                  </a:cubicBezTo>
                  <a:cubicBezTo>
                    <a:pt x="36415" y="125988"/>
                    <a:pt x="38852" y="126490"/>
                    <a:pt x="41336" y="126826"/>
                  </a:cubicBezTo>
                  <a:cubicBezTo>
                    <a:pt x="41706" y="126875"/>
                    <a:pt x="42075" y="126964"/>
                    <a:pt x="42445" y="126964"/>
                  </a:cubicBezTo>
                  <a:cubicBezTo>
                    <a:pt x="42532" y="126964"/>
                    <a:pt x="42620" y="126959"/>
                    <a:pt x="42707" y="126947"/>
                  </a:cubicBezTo>
                  <a:cubicBezTo>
                    <a:pt x="43941" y="127130"/>
                    <a:pt x="45175" y="127161"/>
                    <a:pt x="46409" y="127206"/>
                  </a:cubicBezTo>
                  <a:cubicBezTo>
                    <a:pt x="46831" y="127224"/>
                    <a:pt x="47254" y="127232"/>
                    <a:pt x="47676" y="127232"/>
                  </a:cubicBezTo>
                  <a:cubicBezTo>
                    <a:pt x="49128" y="127232"/>
                    <a:pt x="50580" y="127138"/>
                    <a:pt x="52031" y="127008"/>
                  </a:cubicBezTo>
                  <a:cubicBezTo>
                    <a:pt x="53692" y="126856"/>
                    <a:pt x="55353" y="126612"/>
                    <a:pt x="56998" y="126277"/>
                  </a:cubicBezTo>
                  <a:cubicBezTo>
                    <a:pt x="57486" y="126186"/>
                    <a:pt x="58004" y="126140"/>
                    <a:pt x="58461" y="125942"/>
                  </a:cubicBezTo>
                  <a:cubicBezTo>
                    <a:pt x="58659" y="125896"/>
                    <a:pt x="58857" y="125881"/>
                    <a:pt x="59055" y="125835"/>
                  </a:cubicBezTo>
                  <a:cubicBezTo>
                    <a:pt x="63245" y="124814"/>
                    <a:pt x="67237" y="123230"/>
                    <a:pt x="71015" y="121143"/>
                  </a:cubicBezTo>
                  <a:cubicBezTo>
                    <a:pt x="71838" y="120686"/>
                    <a:pt x="72676" y="120244"/>
                    <a:pt x="73438" y="119680"/>
                  </a:cubicBezTo>
                  <a:cubicBezTo>
                    <a:pt x="73575" y="119604"/>
                    <a:pt x="73712" y="119543"/>
                    <a:pt x="73849" y="119451"/>
                  </a:cubicBezTo>
                  <a:cubicBezTo>
                    <a:pt x="77323" y="117212"/>
                    <a:pt x="80446" y="114545"/>
                    <a:pt x="83250" y="111514"/>
                  </a:cubicBezTo>
                  <a:cubicBezTo>
                    <a:pt x="83494" y="111255"/>
                    <a:pt x="83707" y="110965"/>
                    <a:pt x="83935" y="110706"/>
                  </a:cubicBezTo>
                  <a:cubicBezTo>
                    <a:pt x="84225" y="110478"/>
                    <a:pt x="84469" y="110219"/>
                    <a:pt x="84621" y="109883"/>
                  </a:cubicBezTo>
                  <a:cubicBezTo>
                    <a:pt x="84956" y="109487"/>
                    <a:pt x="85307" y="109076"/>
                    <a:pt x="85627" y="108664"/>
                  </a:cubicBezTo>
                  <a:cubicBezTo>
                    <a:pt x="88156" y="105480"/>
                    <a:pt x="90228" y="102022"/>
                    <a:pt x="91873" y="98304"/>
                  </a:cubicBezTo>
                  <a:cubicBezTo>
                    <a:pt x="92087" y="97847"/>
                    <a:pt x="92331" y="97405"/>
                    <a:pt x="92437" y="96902"/>
                  </a:cubicBezTo>
                  <a:cubicBezTo>
                    <a:pt x="92513" y="96720"/>
                    <a:pt x="92620" y="96552"/>
                    <a:pt x="92696" y="96369"/>
                  </a:cubicBezTo>
                  <a:cubicBezTo>
                    <a:pt x="93443" y="94510"/>
                    <a:pt x="94052" y="92606"/>
                    <a:pt x="94524" y="90671"/>
                  </a:cubicBezTo>
                  <a:cubicBezTo>
                    <a:pt x="94692" y="90016"/>
                    <a:pt x="94905" y="89361"/>
                    <a:pt x="94951" y="88675"/>
                  </a:cubicBezTo>
                  <a:cubicBezTo>
                    <a:pt x="94966" y="88660"/>
                    <a:pt x="94997" y="88645"/>
                    <a:pt x="94997" y="88614"/>
                  </a:cubicBezTo>
                  <a:cubicBezTo>
                    <a:pt x="95317" y="87121"/>
                    <a:pt x="95576" y="85613"/>
                    <a:pt x="95728" y="84074"/>
                  </a:cubicBezTo>
                  <a:cubicBezTo>
                    <a:pt x="95774" y="83495"/>
                    <a:pt x="95820" y="82901"/>
                    <a:pt x="95896" y="82306"/>
                  </a:cubicBezTo>
                  <a:cubicBezTo>
                    <a:pt x="95957" y="81788"/>
                    <a:pt x="95987" y="81255"/>
                    <a:pt x="95957" y="80737"/>
                  </a:cubicBezTo>
                  <a:cubicBezTo>
                    <a:pt x="96063" y="79579"/>
                    <a:pt x="96002" y="78406"/>
                    <a:pt x="96002" y="77248"/>
                  </a:cubicBezTo>
                  <a:cubicBezTo>
                    <a:pt x="96002" y="76730"/>
                    <a:pt x="95941" y="76243"/>
                    <a:pt x="95698" y="75785"/>
                  </a:cubicBezTo>
                  <a:cubicBezTo>
                    <a:pt x="96277" y="75450"/>
                    <a:pt x="96795" y="75054"/>
                    <a:pt x="97328" y="74658"/>
                  </a:cubicBezTo>
                  <a:cubicBezTo>
                    <a:pt x="99613" y="72921"/>
                    <a:pt x="101731" y="71001"/>
                    <a:pt x="103544" y="68762"/>
                  </a:cubicBezTo>
                  <a:cubicBezTo>
                    <a:pt x="104793" y="67177"/>
                    <a:pt x="105890" y="65501"/>
                    <a:pt x="106652" y="63643"/>
                  </a:cubicBezTo>
                  <a:cubicBezTo>
                    <a:pt x="106987" y="62850"/>
                    <a:pt x="107307" y="62043"/>
                    <a:pt x="107399" y="61190"/>
                  </a:cubicBezTo>
                  <a:cubicBezTo>
                    <a:pt x="107429" y="61144"/>
                    <a:pt x="107460" y="61113"/>
                    <a:pt x="107460" y="61068"/>
                  </a:cubicBezTo>
                  <a:cubicBezTo>
                    <a:pt x="107643" y="60184"/>
                    <a:pt x="107704" y="59285"/>
                    <a:pt x="107627" y="58371"/>
                  </a:cubicBezTo>
                  <a:cubicBezTo>
                    <a:pt x="107551" y="57563"/>
                    <a:pt x="107338" y="56771"/>
                    <a:pt x="106942" y="56040"/>
                  </a:cubicBezTo>
                  <a:lnTo>
                    <a:pt x="106942" y="56055"/>
                  </a:lnTo>
                  <a:cubicBezTo>
                    <a:pt x="106332" y="54912"/>
                    <a:pt x="105388" y="54212"/>
                    <a:pt x="104154" y="53876"/>
                  </a:cubicBezTo>
                  <a:cubicBezTo>
                    <a:pt x="103666" y="53739"/>
                    <a:pt x="103163" y="53724"/>
                    <a:pt x="102645" y="53709"/>
                  </a:cubicBezTo>
                  <a:cubicBezTo>
                    <a:pt x="102605" y="53709"/>
                    <a:pt x="102557" y="53718"/>
                    <a:pt x="102509" y="53718"/>
                  </a:cubicBezTo>
                  <a:cubicBezTo>
                    <a:pt x="102431" y="53718"/>
                    <a:pt x="102351" y="53694"/>
                    <a:pt x="102295" y="53572"/>
                  </a:cubicBezTo>
                  <a:cubicBezTo>
                    <a:pt x="102356" y="53434"/>
                    <a:pt x="102432" y="53282"/>
                    <a:pt x="102508" y="53115"/>
                  </a:cubicBezTo>
                  <a:cubicBezTo>
                    <a:pt x="102691" y="52703"/>
                    <a:pt x="102889" y="52277"/>
                    <a:pt x="103057" y="51850"/>
                  </a:cubicBezTo>
                  <a:cubicBezTo>
                    <a:pt x="103559" y="50494"/>
                    <a:pt x="103742" y="49108"/>
                    <a:pt x="103392" y="47691"/>
                  </a:cubicBezTo>
                  <a:cubicBezTo>
                    <a:pt x="102859" y="45619"/>
                    <a:pt x="101594" y="44186"/>
                    <a:pt x="99552" y="43501"/>
                  </a:cubicBezTo>
                  <a:cubicBezTo>
                    <a:pt x="98998" y="43316"/>
                    <a:pt x="98441" y="43234"/>
                    <a:pt x="97884" y="43234"/>
                  </a:cubicBezTo>
                  <a:cubicBezTo>
                    <a:pt x="97156" y="43234"/>
                    <a:pt x="96430" y="43374"/>
                    <a:pt x="95713" y="43607"/>
                  </a:cubicBezTo>
                  <a:cubicBezTo>
                    <a:pt x="95469" y="43699"/>
                    <a:pt x="95241" y="43836"/>
                    <a:pt x="94966" y="43851"/>
                  </a:cubicBezTo>
                  <a:cubicBezTo>
                    <a:pt x="94875" y="43653"/>
                    <a:pt x="94936" y="43455"/>
                    <a:pt x="94966" y="43257"/>
                  </a:cubicBezTo>
                  <a:cubicBezTo>
                    <a:pt x="95073" y="42602"/>
                    <a:pt x="95012" y="41931"/>
                    <a:pt x="94860" y="41292"/>
                  </a:cubicBezTo>
                  <a:cubicBezTo>
                    <a:pt x="94418" y="39402"/>
                    <a:pt x="93214" y="38168"/>
                    <a:pt x="91447" y="37467"/>
                  </a:cubicBezTo>
                  <a:cubicBezTo>
                    <a:pt x="90624" y="37142"/>
                    <a:pt x="89788" y="37027"/>
                    <a:pt x="88938" y="37027"/>
                  </a:cubicBezTo>
                  <a:cubicBezTo>
                    <a:pt x="88513" y="37027"/>
                    <a:pt x="88085" y="37056"/>
                    <a:pt x="87653" y="37102"/>
                  </a:cubicBezTo>
                  <a:cubicBezTo>
                    <a:pt x="87592" y="37102"/>
                    <a:pt x="87546" y="37147"/>
                    <a:pt x="87485" y="37178"/>
                  </a:cubicBezTo>
                  <a:lnTo>
                    <a:pt x="87105" y="37208"/>
                  </a:lnTo>
                  <a:cubicBezTo>
                    <a:pt x="86891" y="37010"/>
                    <a:pt x="86907" y="36721"/>
                    <a:pt x="86861" y="36477"/>
                  </a:cubicBezTo>
                  <a:cubicBezTo>
                    <a:pt x="86297" y="33811"/>
                    <a:pt x="85535" y="31221"/>
                    <a:pt x="84545" y="28691"/>
                  </a:cubicBezTo>
                  <a:cubicBezTo>
                    <a:pt x="83707" y="26513"/>
                    <a:pt x="82686" y="24410"/>
                    <a:pt x="81391" y="22445"/>
                  </a:cubicBezTo>
                  <a:cubicBezTo>
                    <a:pt x="79852" y="20114"/>
                    <a:pt x="78054" y="18011"/>
                    <a:pt x="75921" y="16198"/>
                  </a:cubicBezTo>
                  <a:cubicBezTo>
                    <a:pt x="73727" y="14309"/>
                    <a:pt x="71290" y="12831"/>
                    <a:pt x="68623" y="11704"/>
                  </a:cubicBezTo>
                  <a:cubicBezTo>
                    <a:pt x="67267" y="11125"/>
                    <a:pt x="65881" y="10652"/>
                    <a:pt x="64449" y="10287"/>
                  </a:cubicBezTo>
                  <a:cubicBezTo>
                    <a:pt x="63687" y="9068"/>
                    <a:pt x="62590" y="8306"/>
                    <a:pt x="61249" y="7834"/>
                  </a:cubicBezTo>
                  <a:cubicBezTo>
                    <a:pt x="60259" y="7498"/>
                    <a:pt x="59238" y="7316"/>
                    <a:pt x="58202" y="7255"/>
                  </a:cubicBezTo>
                  <a:cubicBezTo>
                    <a:pt x="57852" y="7239"/>
                    <a:pt x="57497" y="7236"/>
                    <a:pt x="57143" y="7236"/>
                  </a:cubicBezTo>
                  <a:cubicBezTo>
                    <a:pt x="56789" y="7236"/>
                    <a:pt x="56435" y="7239"/>
                    <a:pt x="56084" y="7239"/>
                  </a:cubicBezTo>
                  <a:cubicBezTo>
                    <a:pt x="56042" y="7239"/>
                    <a:pt x="55993" y="7249"/>
                    <a:pt x="55944" y="7249"/>
                  </a:cubicBezTo>
                  <a:cubicBezTo>
                    <a:pt x="55887" y="7249"/>
                    <a:pt x="55829" y="7236"/>
                    <a:pt x="55779" y="7178"/>
                  </a:cubicBezTo>
                  <a:cubicBezTo>
                    <a:pt x="55779" y="6980"/>
                    <a:pt x="55932" y="6859"/>
                    <a:pt x="56023" y="6721"/>
                  </a:cubicBezTo>
                  <a:cubicBezTo>
                    <a:pt x="56374" y="6158"/>
                    <a:pt x="56678" y="5563"/>
                    <a:pt x="56816" y="4908"/>
                  </a:cubicBezTo>
                  <a:cubicBezTo>
                    <a:pt x="57151" y="3309"/>
                    <a:pt x="56678" y="2029"/>
                    <a:pt x="55322" y="1115"/>
                  </a:cubicBezTo>
                  <a:cubicBezTo>
                    <a:pt x="54820" y="779"/>
                    <a:pt x="54271" y="551"/>
                    <a:pt x="53707" y="368"/>
                  </a:cubicBezTo>
                  <a:cubicBezTo>
                    <a:pt x="52839" y="115"/>
                    <a:pt x="51971" y="0"/>
                    <a:pt x="51103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291F2F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" name="Google Shape;2636;p50">
              <a:extLst>
                <a:ext uri="{FF2B5EF4-FFF2-40B4-BE49-F238E27FC236}">
                  <a16:creationId xmlns:a16="http://schemas.microsoft.com/office/drawing/2014/main" xmlns="" id="{64CB07BD-BFDB-AEDA-6FCC-7408A511C4BB}"/>
                </a:ext>
              </a:extLst>
            </p:cNvPr>
            <p:cNvSpPr/>
            <p:nvPr/>
          </p:nvSpPr>
          <p:spPr>
            <a:xfrm>
              <a:off x="1786756" y="2310625"/>
              <a:ext cx="1129257" cy="1074407"/>
            </a:xfrm>
            <a:custGeom>
              <a:avLst/>
              <a:gdLst/>
              <a:ahLst/>
              <a:cxnLst/>
              <a:rect l="l" t="t" r="r" b="b"/>
              <a:pathLst>
                <a:path w="89146" h="84816" extrusionOk="0">
                  <a:moveTo>
                    <a:pt x="15690" y="35060"/>
                  </a:moveTo>
                  <a:cubicBezTo>
                    <a:pt x="16291" y="35060"/>
                    <a:pt x="16838" y="35230"/>
                    <a:pt x="17217" y="35735"/>
                  </a:cubicBezTo>
                  <a:cubicBezTo>
                    <a:pt x="17674" y="36345"/>
                    <a:pt x="17552" y="37030"/>
                    <a:pt x="17247" y="37685"/>
                  </a:cubicBezTo>
                  <a:cubicBezTo>
                    <a:pt x="17110" y="37990"/>
                    <a:pt x="16943" y="38280"/>
                    <a:pt x="16745" y="38539"/>
                  </a:cubicBezTo>
                  <a:cubicBezTo>
                    <a:pt x="15815" y="39803"/>
                    <a:pt x="14566" y="40626"/>
                    <a:pt x="13179" y="41296"/>
                  </a:cubicBezTo>
                  <a:cubicBezTo>
                    <a:pt x="12951" y="41418"/>
                    <a:pt x="12677" y="41464"/>
                    <a:pt x="12539" y="41708"/>
                  </a:cubicBezTo>
                  <a:cubicBezTo>
                    <a:pt x="12468" y="41664"/>
                    <a:pt x="12395" y="41648"/>
                    <a:pt x="12321" y="41648"/>
                  </a:cubicBezTo>
                  <a:cubicBezTo>
                    <a:pt x="12188" y="41648"/>
                    <a:pt x="12051" y="41699"/>
                    <a:pt x="11915" y="41738"/>
                  </a:cubicBezTo>
                  <a:cubicBezTo>
                    <a:pt x="11569" y="41825"/>
                    <a:pt x="11216" y="41865"/>
                    <a:pt x="10856" y="41865"/>
                  </a:cubicBezTo>
                  <a:cubicBezTo>
                    <a:pt x="10707" y="41865"/>
                    <a:pt x="10557" y="41858"/>
                    <a:pt x="10406" y="41845"/>
                  </a:cubicBezTo>
                  <a:cubicBezTo>
                    <a:pt x="9401" y="41769"/>
                    <a:pt x="8898" y="41190"/>
                    <a:pt x="8944" y="40184"/>
                  </a:cubicBezTo>
                  <a:cubicBezTo>
                    <a:pt x="8989" y="39392"/>
                    <a:pt x="9370" y="38752"/>
                    <a:pt x="9888" y="38188"/>
                  </a:cubicBezTo>
                  <a:cubicBezTo>
                    <a:pt x="10467" y="37564"/>
                    <a:pt x="11077" y="36954"/>
                    <a:pt x="11793" y="36467"/>
                  </a:cubicBezTo>
                  <a:cubicBezTo>
                    <a:pt x="11960" y="36345"/>
                    <a:pt x="12189" y="36253"/>
                    <a:pt x="12235" y="36010"/>
                  </a:cubicBezTo>
                  <a:cubicBezTo>
                    <a:pt x="12265" y="36025"/>
                    <a:pt x="12280" y="36025"/>
                    <a:pt x="12311" y="36025"/>
                  </a:cubicBezTo>
                  <a:cubicBezTo>
                    <a:pt x="12418" y="35994"/>
                    <a:pt x="12509" y="35964"/>
                    <a:pt x="12600" y="35933"/>
                  </a:cubicBezTo>
                  <a:cubicBezTo>
                    <a:pt x="13469" y="35537"/>
                    <a:pt x="14353" y="35187"/>
                    <a:pt x="15312" y="35080"/>
                  </a:cubicBezTo>
                  <a:cubicBezTo>
                    <a:pt x="15440" y="35067"/>
                    <a:pt x="15566" y="35060"/>
                    <a:pt x="15690" y="35060"/>
                  </a:cubicBezTo>
                  <a:close/>
                  <a:moveTo>
                    <a:pt x="17330" y="42628"/>
                  </a:moveTo>
                  <a:cubicBezTo>
                    <a:pt x="18636" y="42628"/>
                    <a:pt x="19939" y="42894"/>
                    <a:pt x="21239" y="43445"/>
                  </a:cubicBezTo>
                  <a:cubicBezTo>
                    <a:pt x="24957" y="44999"/>
                    <a:pt x="27440" y="48701"/>
                    <a:pt x="27410" y="52738"/>
                  </a:cubicBezTo>
                  <a:cubicBezTo>
                    <a:pt x="27394" y="55450"/>
                    <a:pt x="26450" y="57812"/>
                    <a:pt x="24515" y="59762"/>
                  </a:cubicBezTo>
                  <a:cubicBezTo>
                    <a:pt x="24256" y="60021"/>
                    <a:pt x="23860" y="60219"/>
                    <a:pt x="23875" y="60661"/>
                  </a:cubicBezTo>
                  <a:cubicBezTo>
                    <a:pt x="23875" y="60676"/>
                    <a:pt x="23875" y="60676"/>
                    <a:pt x="23875" y="60692"/>
                  </a:cubicBezTo>
                  <a:lnTo>
                    <a:pt x="23860" y="60692"/>
                  </a:lnTo>
                  <a:cubicBezTo>
                    <a:pt x="23738" y="60753"/>
                    <a:pt x="23631" y="60829"/>
                    <a:pt x="23525" y="60905"/>
                  </a:cubicBezTo>
                  <a:cubicBezTo>
                    <a:pt x="22321" y="61819"/>
                    <a:pt x="20980" y="62413"/>
                    <a:pt x="19517" y="62764"/>
                  </a:cubicBezTo>
                  <a:cubicBezTo>
                    <a:pt x="19365" y="62794"/>
                    <a:pt x="19198" y="62794"/>
                    <a:pt x="19045" y="62825"/>
                  </a:cubicBezTo>
                  <a:cubicBezTo>
                    <a:pt x="18923" y="62794"/>
                    <a:pt x="18786" y="62779"/>
                    <a:pt x="18649" y="62779"/>
                  </a:cubicBezTo>
                  <a:lnTo>
                    <a:pt x="17202" y="62779"/>
                  </a:lnTo>
                  <a:cubicBezTo>
                    <a:pt x="11183" y="62779"/>
                    <a:pt x="6476" y="57340"/>
                    <a:pt x="7313" y="51382"/>
                  </a:cubicBezTo>
                  <a:cubicBezTo>
                    <a:pt x="7420" y="50666"/>
                    <a:pt x="7694" y="49996"/>
                    <a:pt x="7740" y="49280"/>
                  </a:cubicBezTo>
                  <a:cubicBezTo>
                    <a:pt x="7892" y="49204"/>
                    <a:pt x="7923" y="49006"/>
                    <a:pt x="7984" y="48869"/>
                  </a:cubicBezTo>
                  <a:cubicBezTo>
                    <a:pt x="8868" y="46705"/>
                    <a:pt x="10361" y="45060"/>
                    <a:pt x="12387" y="43902"/>
                  </a:cubicBezTo>
                  <a:cubicBezTo>
                    <a:pt x="12539" y="43810"/>
                    <a:pt x="12768" y="43765"/>
                    <a:pt x="12753" y="43521"/>
                  </a:cubicBezTo>
                  <a:lnTo>
                    <a:pt x="12753" y="43521"/>
                  </a:lnTo>
                  <a:cubicBezTo>
                    <a:pt x="12821" y="43553"/>
                    <a:pt x="12887" y="43566"/>
                    <a:pt x="12950" y="43566"/>
                  </a:cubicBezTo>
                  <a:cubicBezTo>
                    <a:pt x="13125" y="43566"/>
                    <a:pt x="13282" y="43466"/>
                    <a:pt x="13438" y="43399"/>
                  </a:cubicBezTo>
                  <a:cubicBezTo>
                    <a:pt x="14736" y="42890"/>
                    <a:pt x="16034" y="42628"/>
                    <a:pt x="17330" y="42628"/>
                  </a:cubicBezTo>
                  <a:close/>
                  <a:moveTo>
                    <a:pt x="41022" y="0"/>
                  </a:moveTo>
                  <a:cubicBezTo>
                    <a:pt x="40657" y="0"/>
                    <a:pt x="40290" y="23"/>
                    <a:pt x="39918" y="68"/>
                  </a:cubicBezTo>
                  <a:cubicBezTo>
                    <a:pt x="37115" y="419"/>
                    <a:pt x="34677" y="1592"/>
                    <a:pt x="32544" y="3405"/>
                  </a:cubicBezTo>
                  <a:cubicBezTo>
                    <a:pt x="32372" y="3550"/>
                    <a:pt x="32216" y="3663"/>
                    <a:pt x="32053" y="3663"/>
                  </a:cubicBezTo>
                  <a:cubicBezTo>
                    <a:pt x="31943" y="3663"/>
                    <a:pt x="31830" y="3610"/>
                    <a:pt x="31706" y="3481"/>
                  </a:cubicBezTo>
                  <a:cubicBezTo>
                    <a:pt x="31569" y="3725"/>
                    <a:pt x="31371" y="3892"/>
                    <a:pt x="31173" y="4060"/>
                  </a:cubicBezTo>
                  <a:cubicBezTo>
                    <a:pt x="30472" y="4608"/>
                    <a:pt x="29817" y="5187"/>
                    <a:pt x="29177" y="5797"/>
                  </a:cubicBezTo>
                  <a:cubicBezTo>
                    <a:pt x="28324" y="6620"/>
                    <a:pt x="27455" y="7458"/>
                    <a:pt x="26617" y="8280"/>
                  </a:cubicBezTo>
                  <a:cubicBezTo>
                    <a:pt x="26419" y="8478"/>
                    <a:pt x="26221" y="8631"/>
                    <a:pt x="25962" y="8722"/>
                  </a:cubicBezTo>
                  <a:cubicBezTo>
                    <a:pt x="24423" y="9332"/>
                    <a:pt x="22915" y="10017"/>
                    <a:pt x="21422" y="10703"/>
                  </a:cubicBezTo>
                  <a:cubicBezTo>
                    <a:pt x="21117" y="10840"/>
                    <a:pt x="20813" y="10947"/>
                    <a:pt x="20554" y="11160"/>
                  </a:cubicBezTo>
                  <a:cubicBezTo>
                    <a:pt x="20477" y="11175"/>
                    <a:pt x="20416" y="11190"/>
                    <a:pt x="20355" y="11206"/>
                  </a:cubicBezTo>
                  <a:cubicBezTo>
                    <a:pt x="17613" y="12562"/>
                    <a:pt x="14962" y="14070"/>
                    <a:pt x="12494" y="15913"/>
                  </a:cubicBezTo>
                  <a:cubicBezTo>
                    <a:pt x="11945" y="16340"/>
                    <a:pt x="11351" y="16736"/>
                    <a:pt x="10879" y="17254"/>
                  </a:cubicBezTo>
                  <a:cubicBezTo>
                    <a:pt x="10787" y="17315"/>
                    <a:pt x="10696" y="17376"/>
                    <a:pt x="10620" y="17452"/>
                  </a:cubicBezTo>
                  <a:cubicBezTo>
                    <a:pt x="8014" y="19692"/>
                    <a:pt x="6003" y="22358"/>
                    <a:pt x="4571" y="25466"/>
                  </a:cubicBezTo>
                  <a:cubicBezTo>
                    <a:pt x="3063" y="28712"/>
                    <a:pt x="2027" y="32094"/>
                    <a:pt x="1356" y="35598"/>
                  </a:cubicBezTo>
                  <a:cubicBezTo>
                    <a:pt x="930" y="37716"/>
                    <a:pt x="610" y="39849"/>
                    <a:pt x="381" y="41997"/>
                  </a:cubicBezTo>
                  <a:cubicBezTo>
                    <a:pt x="214" y="43582"/>
                    <a:pt x="122" y="45166"/>
                    <a:pt x="61" y="46751"/>
                  </a:cubicBezTo>
                  <a:cubicBezTo>
                    <a:pt x="0" y="48381"/>
                    <a:pt x="92" y="50011"/>
                    <a:pt x="274" y="51626"/>
                  </a:cubicBezTo>
                  <a:cubicBezTo>
                    <a:pt x="457" y="53363"/>
                    <a:pt x="808" y="55070"/>
                    <a:pt x="1371" y="56730"/>
                  </a:cubicBezTo>
                  <a:cubicBezTo>
                    <a:pt x="2103" y="58879"/>
                    <a:pt x="3139" y="60859"/>
                    <a:pt x="4617" y="62596"/>
                  </a:cubicBezTo>
                  <a:cubicBezTo>
                    <a:pt x="5957" y="64181"/>
                    <a:pt x="7542" y="65460"/>
                    <a:pt x="9309" y="66527"/>
                  </a:cubicBezTo>
                  <a:cubicBezTo>
                    <a:pt x="9507" y="66527"/>
                    <a:pt x="9675" y="66405"/>
                    <a:pt x="9843" y="66329"/>
                  </a:cubicBezTo>
                  <a:cubicBezTo>
                    <a:pt x="10010" y="66253"/>
                    <a:pt x="10163" y="66146"/>
                    <a:pt x="10345" y="66131"/>
                  </a:cubicBezTo>
                  <a:lnTo>
                    <a:pt x="10361" y="66131"/>
                  </a:lnTo>
                  <a:cubicBezTo>
                    <a:pt x="10428" y="66159"/>
                    <a:pt x="10494" y="66170"/>
                    <a:pt x="10558" y="66170"/>
                  </a:cubicBezTo>
                  <a:cubicBezTo>
                    <a:pt x="10738" y="66170"/>
                    <a:pt x="10904" y="66080"/>
                    <a:pt x="11062" y="66024"/>
                  </a:cubicBezTo>
                  <a:cubicBezTo>
                    <a:pt x="13012" y="65262"/>
                    <a:pt x="15038" y="64942"/>
                    <a:pt x="17095" y="64927"/>
                  </a:cubicBezTo>
                  <a:cubicBezTo>
                    <a:pt x="19152" y="64927"/>
                    <a:pt x="21193" y="65247"/>
                    <a:pt x="23159" y="65887"/>
                  </a:cubicBezTo>
                  <a:cubicBezTo>
                    <a:pt x="23411" y="65971"/>
                    <a:pt x="23672" y="66102"/>
                    <a:pt x="23950" y="66102"/>
                  </a:cubicBezTo>
                  <a:cubicBezTo>
                    <a:pt x="24025" y="66102"/>
                    <a:pt x="24102" y="66093"/>
                    <a:pt x="24180" y="66070"/>
                  </a:cubicBezTo>
                  <a:cubicBezTo>
                    <a:pt x="24195" y="66039"/>
                    <a:pt x="24210" y="66024"/>
                    <a:pt x="24225" y="65994"/>
                  </a:cubicBezTo>
                  <a:cubicBezTo>
                    <a:pt x="24225" y="65978"/>
                    <a:pt x="24225" y="65978"/>
                    <a:pt x="24241" y="65963"/>
                  </a:cubicBezTo>
                  <a:cubicBezTo>
                    <a:pt x="24256" y="65978"/>
                    <a:pt x="24271" y="65994"/>
                    <a:pt x="24286" y="66009"/>
                  </a:cubicBezTo>
                  <a:cubicBezTo>
                    <a:pt x="24286" y="66024"/>
                    <a:pt x="24302" y="66055"/>
                    <a:pt x="24317" y="66085"/>
                  </a:cubicBezTo>
                  <a:cubicBezTo>
                    <a:pt x="24393" y="66176"/>
                    <a:pt x="24469" y="66268"/>
                    <a:pt x="24561" y="66344"/>
                  </a:cubicBezTo>
                  <a:cubicBezTo>
                    <a:pt x="25353" y="66740"/>
                    <a:pt x="26145" y="67167"/>
                    <a:pt x="26998" y="67441"/>
                  </a:cubicBezTo>
                  <a:cubicBezTo>
                    <a:pt x="27075" y="67441"/>
                    <a:pt x="27151" y="67456"/>
                    <a:pt x="27212" y="67472"/>
                  </a:cubicBezTo>
                  <a:lnTo>
                    <a:pt x="27227" y="67472"/>
                  </a:lnTo>
                  <a:cubicBezTo>
                    <a:pt x="27516" y="67624"/>
                    <a:pt x="27806" y="67791"/>
                    <a:pt x="28095" y="67959"/>
                  </a:cubicBezTo>
                  <a:cubicBezTo>
                    <a:pt x="29741" y="68934"/>
                    <a:pt x="31219" y="70123"/>
                    <a:pt x="32590" y="71448"/>
                  </a:cubicBezTo>
                  <a:cubicBezTo>
                    <a:pt x="32956" y="71799"/>
                    <a:pt x="33260" y="72195"/>
                    <a:pt x="33687" y="72484"/>
                  </a:cubicBezTo>
                  <a:cubicBezTo>
                    <a:pt x="33611" y="72606"/>
                    <a:pt x="33717" y="72743"/>
                    <a:pt x="33809" y="72865"/>
                  </a:cubicBezTo>
                  <a:cubicBezTo>
                    <a:pt x="34022" y="73155"/>
                    <a:pt x="34251" y="73429"/>
                    <a:pt x="34479" y="73688"/>
                  </a:cubicBezTo>
                  <a:cubicBezTo>
                    <a:pt x="36932" y="76491"/>
                    <a:pt x="38806" y="79630"/>
                    <a:pt x="40101" y="83119"/>
                  </a:cubicBezTo>
                  <a:cubicBezTo>
                    <a:pt x="40177" y="83347"/>
                    <a:pt x="40223" y="83591"/>
                    <a:pt x="40421" y="83759"/>
                  </a:cubicBezTo>
                  <a:cubicBezTo>
                    <a:pt x="40436" y="83759"/>
                    <a:pt x="40452" y="83774"/>
                    <a:pt x="40467" y="83774"/>
                  </a:cubicBezTo>
                  <a:lnTo>
                    <a:pt x="40482" y="83774"/>
                  </a:lnTo>
                  <a:cubicBezTo>
                    <a:pt x="40490" y="83774"/>
                    <a:pt x="40498" y="83775"/>
                    <a:pt x="40506" y="83775"/>
                  </a:cubicBezTo>
                  <a:cubicBezTo>
                    <a:pt x="40777" y="83775"/>
                    <a:pt x="40867" y="83525"/>
                    <a:pt x="41000" y="83332"/>
                  </a:cubicBezTo>
                  <a:cubicBezTo>
                    <a:pt x="41351" y="82829"/>
                    <a:pt x="41716" y="82326"/>
                    <a:pt x="42051" y="81793"/>
                  </a:cubicBezTo>
                  <a:cubicBezTo>
                    <a:pt x="42067" y="81763"/>
                    <a:pt x="42082" y="81748"/>
                    <a:pt x="42097" y="81717"/>
                  </a:cubicBezTo>
                  <a:cubicBezTo>
                    <a:pt x="42112" y="81702"/>
                    <a:pt x="42112" y="81687"/>
                    <a:pt x="42128" y="81671"/>
                  </a:cubicBezTo>
                  <a:cubicBezTo>
                    <a:pt x="42768" y="80696"/>
                    <a:pt x="43468" y="79752"/>
                    <a:pt x="44184" y="78837"/>
                  </a:cubicBezTo>
                  <a:cubicBezTo>
                    <a:pt x="44428" y="78533"/>
                    <a:pt x="44733" y="78274"/>
                    <a:pt x="44794" y="77862"/>
                  </a:cubicBezTo>
                  <a:cubicBezTo>
                    <a:pt x="45297" y="77421"/>
                    <a:pt x="45739" y="76903"/>
                    <a:pt x="46287" y="76506"/>
                  </a:cubicBezTo>
                  <a:cubicBezTo>
                    <a:pt x="46516" y="76339"/>
                    <a:pt x="46744" y="76156"/>
                    <a:pt x="46957" y="75988"/>
                  </a:cubicBezTo>
                  <a:cubicBezTo>
                    <a:pt x="47064" y="75973"/>
                    <a:pt x="47155" y="75943"/>
                    <a:pt x="47247" y="75927"/>
                  </a:cubicBezTo>
                  <a:cubicBezTo>
                    <a:pt x="48222" y="75470"/>
                    <a:pt x="49197" y="75044"/>
                    <a:pt x="50294" y="74968"/>
                  </a:cubicBezTo>
                  <a:cubicBezTo>
                    <a:pt x="50462" y="74952"/>
                    <a:pt x="50614" y="74907"/>
                    <a:pt x="50736" y="74785"/>
                  </a:cubicBezTo>
                  <a:cubicBezTo>
                    <a:pt x="50736" y="74785"/>
                    <a:pt x="50736" y="74785"/>
                    <a:pt x="50736" y="74800"/>
                  </a:cubicBezTo>
                  <a:cubicBezTo>
                    <a:pt x="50827" y="74998"/>
                    <a:pt x="51010" y="75013"/>
                    <a:pt x="51178" y="75029"/>
                  </a:cubicBezTo>
                  <a:cubicBezTo>
                    <a:pt x="52595" y="75150"/>
                    <a:pt x="53829" y="75760"/>
                    <a:pt x="54987" y="76537"/>
                  </a:cubicBezTo>
                  <a:cubicBezTo>
                    <a:pt x="54987" y="76552"/>
                    <a:pt x="55002" y="76552"/>
                    <a:pt x="55002" y="76552"/>
                  </a:cubicBezTo>
                  <a:cubicBezTo>
                    <a:pt x="55032" y="76567"/>
                    <a:pt x="55048" y="76598"/>
                    <a:pt x="55078" y="76613"/>
                  </a:cubicBezTo>
                  <a:cubicBezTo>
                    <a:pt x="56495" y="77619"/>
                    <a:pt x="57699" y="78868"/>
                    <a:pt x="58902" y="80102"/>
                  </a:cubicBezTo>
                  <a:lnTo>
                    <a:pt x="58994" y="80193"/>
                  </a:lnTo>
                  <a:cubicBezTo>
                    <a:pt x="59009" y="80209"/>
                    <a:pt x="59024" y="80224"/>
                    <a:pt x="59040" y="80239"/>
                  </a:cubicBezTo>
                  <a:cubicBezTo>
                    <a:pt x="60197" y="81565"/>
                    <a:pt x="61371" y="82860"/>
                    <a:pt x="62727" y="83987"/>
                  </a:cubicBezTo>
                  <a:cubicBezTo>
                    <a:pt x="62757" y="84002"/>
                    <a:pt x="62772" y="84018"/>
                    <a:pt x="62803" y="84033"/>
                  </a:cubicBezTo>
                  <a:cubicBezTo>
                    <a:pt x="62833" y="84048"/>
                    <a:pt x="62848" y="84063"/>
                    <a:pt x="62879" y="84094"/>
                  </a:cubicBezTo>
                  <a:lnTo>
                    <a:pt x="62894" y="84094"/>
                  </a:lnTo>
                  <a:cubicBezTo>
                    <a:pt x="62940" y="84124"/>
                    <a:pt x="62986" y="84170"/>
                    <a:pt x="63047" y="84200"/>
                  </a:cubicBezTo>
                  <a:cubicBezTo>
                    <a:pt x="63767" y="84606"/>
                    <a:pt x="64329" y="84815"/>
                    <a:pt x="64847" y="84815"/>
                  </a:cubicBezTo>
                  <a:cubicBezTo>
                    <a:pt x="65534" y="84815"/>
                    <a:pt x="66141" y="84447"/>
                    <a:pt x="66932" y="83682"/>
                  </a:cubicBezTo>
                  <a:cubicBezTo>
                    <a:pt x="68608" y="82052"/>
                    <a:pt x="69827" y="80087"/>
                    <a:pt x="71000" y="78091"/>
                  </a:cubicBezTo>
                  <a:cubicBezTo>
                    <a:pt x="71000" y="78045"/>
                    <a:pt x="71000" y="78015"/>
                    <a:pt x="71000" y="77969"/>
                  </a:cubicBezTo>
                  <a:cubicBezTo>
                    <a:pt x="71000" y="77969"/>
                    <a:pt x="71000" y="77954"/>
                    <a:pt x="71000" y="77954"/>
                  </a:cubicBezTo>
                  <a:cubicBezTo>
                    <a:pt x="71000" y="77954"/>
                    <a:pt x="71000" y="77939"/>
                    <a:pt x="71000" y="77939"/>
                  </a:cubicBezTo>
                  <a:cubicBezTo>
                    <a:pt x="71000" y="77939"/>
                    <a:pt x="71000" y="77923"/>
                    <a:pt x="71000" y="77908"/>
                  </a:cubicBezTo>
                  <a:cubicBezTo>
                    <a:pt x="70984" y="77908"/>
                    <a:pt x="70954" y="77923"/>
                    <a:pt x="70939" y="77923"/>
                  </a:cubicBezTo>
                  <a:cubicBezTo>
                    <a:pt x="70786" y="77832"/>
                    <a:pt x="70756" y="77680"/>
                    <a:pt x="70695" y="77542"/>
                  </a:cubicBezTo>
                  <a:cubicBezTo>
                    <a:pt x="70207" y="76308"/>
                    <a:pt x="69628" y="75120"/>
                    <a:pt x="68973" y="73977"/>
                  </a:cubicBezTo>
                  <a:cubicBezTo>
                    <a:pt x="68394" y="72956"/>
                    <a:pt x="67800" y="71951"/>
                    <a:pt x="67145" y="70991"/>
                  </a:cubicBezTo>
                  <a:cubicBezTo>
                    <a:pt x="66414" y="69940"/>
                    <a:pt x="65682" y="68904"/>
                    <a:pt x="64860" y="67929"/>
                  </a:cubicBezTo>
                  <a:cubicBezTo>
                    <a:pt x="64646" y="67670"/>
                    <a:pt x="64433" y="67411"/>
                    <a:pt x="64235" y="67152"/>
                  </a:cubicBezTo>
                  <a:cubicBezTo>
                    <a:pt x="64144" y="67030"/>
                    <a:pt x="64174" y="66877"/>
                    <a:pt x="64311" y="66816"/>
                  </a:cubicBezTo>
                  <a:cubicBezTo>
                    <a:pt x="64540" y="66679"/>
                    <a:pt x="64783" y="66573"/>
                    <a:pt x="65012" y="66435"/>
                  </a:cubicBezTo>
                  <a:cubicBezTo>
                    <a:pt x="66520" y="65643"/>
                    <a:pt x="67922" y="64714"/>
                    <a:pt x="69263" y="63647"/>
                  </a:cubicBezTo>
                  <a:cubicBezTo>
                    <a:pt x="70101" y="62977"/>
                    <a:pt x="70908" y="62261"/>
                    <a:pt x="71670" y="61499"/>
                  </a:cubicBezTo>
                  <a:cubicBezTo>
                    <a:pt x="72371" y="60783"/>
                    <a:pt x="72996" y="60021"/>
                    <a:pt x="73559" y="59214"/>
                  </a:cubicBezTo>
                  <a:cubicBezTo>
                    <a:pt x="73651" y="59092"/>
                    <a:pt x="73757" y="58970"/>
                    <a:pt x="73849" y="58863"/>
                  </a:cubicBezTo>
                  <a:lnTo>
                    <a:pt x="73849" y="59077"/>
                  </a:lnTo>
                  <a:cubicBezTo>
                    <a:pt x="73849" y="59336"/>
                    <a:pt x="73849" y="59595"/>
                    <a:pt x="73849" y="59838"/>
                  </a:cubicBezTo>
                  <a:cubicBezTo>
                    <a:pt x="73849" y="59991"/>
                    <a:pt x="73864" y="60158"/>
                    <a:pt x="73818" y="60295"/>
                  </a:cubicBezTo>
                  <a:cubicBezTo>
                    <a:pt x="73590" y="61347"/>
                    <a:pt x="73118" y="62276"/>
                    <a:pt x="72371" y="63053"/>
                  </a:cubicBezTo>
                  <a:cubicBezTo>
                    <a:pt x="72051" y="63388"/>
                    <a:pt x="71762" y="63739"/>
                    <a:pt x="71487" y="64104"/>
                  </a:cubicBezTo>
                  <a:cubicBezTo>
                    <a:pt x="71259" y="64409"/>
                    <a:pt x="71381" y="64699"/>
                    <a:pt x="71716" y="64866"/>
                  </a:cubicBezTo>
                  <a:cubicBezTo>
                    <a:pt x="71853" y="64927"/>
                    <a:pt x="72005" y="64942"/>
                    <a:pt x="72158" y="64942"/>
                  </a:cubicBezTo>
                  <a:lnTo>
                    <a:pt x="73011" y="64942"/>
                  </a:lnTo>
                  <a:cubicBezTo>
                    <a:pt x="73194" y="64942"/>
                    <a:pt x="73377" y="64942"/>
                    <a:pt x="73529" y="65003"/>
                  </a:cubicBezTo>
                  <a:cubicBezTo>
                    <a:pt x="73773" y="65080"/>
                    <a:pt x="74016" y="65064"/>
                    <a:pt x="74245" y="65080"/>
                  </a:cubicBezTo>
                  <a:cubicBezTo>
                    <a:pt x="74260" y="65080"/>
                    <a:pt x="74275" y="65095"/>
                    <a:pt x="74275" y="65110"/>
                  </a:cubicBezTo>
                  <a:cubicBezTo>
                    <a:pt x="74306" y="65140"/>
                    <a:pt x="74352" y="65171"/>
                    <a:pt x="74382" y="65186"/>
                  </a:cubicBezTo>
                  <a:cubicBezTo>
                    <a:pt x="74489" y="65247"/>
                    <a:pt x="74595" y="65293"/>
                    <a:pt x="74702" y="65354"/>
                  </a:cubicBezTo>
                  <a:cubicBezTo>
                    <a:pt x="75997" y="66009"/>
                    <a:pt x="76317" y="66740"/>
                    <a:pt x="75830" y="68081"/>
                  </a:cubicBezTo>
                  <a:cubicBezTo>
                    <a:pt x="75570" y="68767"/>
                    <a:pt x="75129" y="69330"/>
                    <a:pt x="74580" y="69818"/>
                  </a:cubicBezTo>
                  <a:cubicBezTo>
                    <a:pt x="74367" y="70001"/>
                    <a:pt x="74108" y="70138"/>
                    <a:pt x="74016" y="70412"/>
                  </a:cubicBezTo>
                  <a:cubicBezTo>
                    <a:pt x="74001" y="70443"/>
                    <a:pt x="73986" y="70473"/>
                    <a:pt x="73986" y="70503"/>
                  </a:cubicBezTo>
                  <a:cubicBezTo>
                    <a:pt x="73864" y="70686"/>
                    <a:pt x="73636" y="70686"/>
                    <a:pt x="73483" y="70793"/>
                  </a:cubicBezTo>
                  <a:cubicBezTo>
                    <a:pt x="72737" y="71265"/>
                    <a:pt x="71899" y="71555"/>
                    <a:pt x="71030" y="71707"/>
                  </a:cubicBezTo>
                  <a:cubicBezTo>
                    <a:pt x="70817" y="71738"/>
                    <a:pt x="70604" y="71799"/>
                    <a:pt x="70390" y="71875"/>
                  </a:cubicBezTo>
                  <a:cubicBezTo>
                    <a:pt x="70284" y="71905"/>
                    <a:pt x="70162" y="72134"/>
                    <a:pt x="70192" y="72256"/>
                  </a:cubicBezTo>
                  <a:cubicBezTo>
                    <a:pt x="70223" y="72393"/>
                    <a:pt x="70345" y="72469"/>
                    <a:pt x="70482" y="72484"/>
                  </a:cubicBezTo>
                  <a:cubicBezTo>
                    <a:pt x="70604" y="72484"/>
                    <a:pt x="70730" y="72494"/>
                    <a:pt x="70857" y="72494"/>
                  </a:cubicBezTo>
                  <a:cubicBezTo>
                    <a:pt x="70951" y="72494"/>
                    <a:pt x="71045" y="72488"/>
                    <a:pt x="71137" y="72469"/>
                  </a:cubicBezTo>
                  <a:cubicBezTo>
                    <a:pt x="72249" y="72225"/>
                    <a:pt x="73331" y="71920"/>
                    <a:pt x="74245" y="71174"/>
                  </a:cubicBezTo>
                  <a:lnTo>
                    <a:pt x="74260" y="71174"/>
                  </a:lnTo>
                  <a:cubicBezTo>
                    <a:pt x="74307" y="71190"/>
                    <a:pt x="74351" y="71198"/>
                    <a:pt x="74394" y="71198"/>
                  </a:cubicBezTo>
                  <a:cubicBezTo>
                    <a:pt x="74547" y="71198"/>
                    <a:pt x="74678" y="71105"/>
                    <a:pt x="74809" y="71021"/>
                  </a:cubicBezTo>
                  <a:cubicBezTo>
                    <a:pt x="75890" y="70305"/>
                    <a:pt x="76667" y="69300"/>
                    <a:pt x="76957" y="68050"/>
                  </a:cubicBezTo>
                  <a:cubicBezTo>
                    <a:pt x="77353" y="66435"/>
                    <a:pt x="76972" y="65323"/>
                    <a:pt x="75449" y="64516"/>
                  </a:cubicBezTo>
                  <a:cubicBezTo>
                    <a:pt x="75284" y="64428"/>
                    <a:pt x="75104" y="64325"/>
                    <a:pt x="74913" y="64325"/>
                  </a:cubicBezTo>
                  <a:cubicBezTo>
                    <a:pt x="74839" y="64325"/>
                    <a:pt x="74764" y="64340"/>
                    <a:pt x="74687" y="64379"/>
                  </a:cubicBezTo>
                  <a:cubicBezTo>
                    <a:pt x="74672" y="64394"/>
                    <a:pt x="74656" y="64394"/>
                    <a:pt x="74641" y="64409"/>
                  </a:cubicBezTo>
                  <a:cubicBezTo>
                    <a:pt x="74374" y="64316"/>
                    <a:pt x="74085" y="64269"/>
                    <a:pt x="73802" y="64269"/>
                  </a:cubicBezTo>
                  <a:cubicBezTo>
                    <a:pt x="73761" y="64269"/>
                    <a:pt x="73721" y="64270"/>
                    <a:pt x="73681" y="64272"/>
                  </a:cubicBezTo>
                  <a:cubicBezTo>
                    <a:pt x="73655" y="64275"/>
                    <a:pt x="73629" y="64276"/>
                    <a:pt x="73603" y="64276"/>
                  </a:cubicBezTo>
                  <a:cubicBezTo>
                    <a:pt x="73492" y="64276"/>
                    <a:pt x="73384" y="64254"/>
                    <a:pt x="73285" y="64242"/>
                  </a:cubicBezTo>
                  <a:cubicBezTo>
                    <a:pt x="73178" y="64226"/>
                    <a:pt x="73072" y="64181"/>
                    <a:pt x="72965" y="64150"/>
                  </a:cubicBezTo>
                  <a:cubicBezTo>
                    <a:pt x="72947" y="64145"/>
                    <a:pt x="72927" y="64143"/>
                    <a:pt x="72907" y="64143"/>
                  </a:cubicBezTo>
                  <a:cubicBezTo>
                    <a:pt x="72872" y="64143"/>
                    <a:pt x="72834" y="64148"/>
                    <a:pt x="72797" y="64148"/>
                  </a:cubicBezTo>
                  <a:cubicBezTo>
                    <a:pt x="72732" y="64148"/>
                    <a:pt x="72670" y="64132"/>
                    <a:pt x="72630" y="64043"/>
                  </a:cubicBezTo>
                  <a:cubicBezTo>
                    <a:pt x="72950" y="63495"/>
                    <a:pt x="73392" y="63038"/>
                    <a:pt x="73757" y="62520"/>
                  </a:cubicBezTo>
                  <a:cubicBezTo>
                    <a:pt x="74336" y="61697"/>
                    <a:pt x="74489" y="60753"/>
                    <a:pt x="74641" y="59793"/>
                  </a:cubicBezTo>
                  <a:cubicBezTo>
                    <a:pt x="74641" y="59762"/>
                    <a:pt x="74641" y="59701"/>
                    <a:pt x="74626" y="59671"/>
                  </a:cubicBezTo>
                  <a:cubicBezTo>
                    <a:pt x="74504" y="59397"/>
                    <a:pt x="74519" y="59107"/>
                    <a:pt x="74504" y="58833"/>
                  </a:cubicBezTo>
                  <a:cubicBezTo>
                    <a:pt x="74489" y="58665"/>
                    <a:pt x="74443" y="58528"/>
                    <a:pt x="74336" y="58406"/>
                  </a:cubicBezTo>
                  <a:cubicBezTo>
                    <a:pt x="74367" y="58376"/>
                    <a:pt x="74382" y="58345"/>
                    <a:pt x="74413" y="58315"/>
                  </a:cubicBezTo>
                  <a:cubicBezTo>
                    <a:pt x="74931" y="57446"/>
                    <a:pt x="75464" y="56593"/>
                    <a:pt x="75875" y="55664"/>
                  </a:cubicBezTo>
                  <a:cubicBezTo>
                    <a:pt x="76744" y="53729"/>
                    <a:pt x="77323" y="51718"/>
                    <a:pt x="77673" y="49646"/>
                  </a:cubicBezTo>
                  <a:cubicBezTo>
                    <a:pt x="78069" y="50438"/>
                    <a:pt x="78282" y="51261"/>
                    <a:pt x="78161" y="52160"/>
                  </a:cubicBezTo>
                  <a:cubicBezTo>
                    <a:pt x="78069" y="52891"/>
                    <a:pt x="77871" y="53622"/>
                    <a:pt x="77673" y="54338"/>
                  </a:cubicBezTo>
                  <a:cubicBezTo>
                    <a:pt x="77475" y="55039"/>
                    <a:pt x="77719" y="55344"/>
                    <a:pt x="78450" y="55405"/>
                  </a:cubicBezTo>
                  <a:lnTo>
                    <a:pt x="78481" y="55405"/>
                  </a:lnTo>
                  <a:cubicBezTo>
                    <a:pt x="78511" y="55390"/>
                    <a:pt x="78526" y="55390"/>
                    <a:pt x="78557" y="55374"/>
                  </a:cubicBezTo>
                  <a:cubicBezTo>
                    <a:pt x="78785" y="55298"/>
                    <a:pt x="78953" y="55161"/>
                    <a:pt x="79151" y="55039"/>
                  </a:cubicBezTo>
                  <a:cubicBezTo>
                    <a:pt x="80065" y="54475"/>
                    <a:pt x="81025" y="54049"/>
                    <a:pt x="82091" y="53896"/>
                  </a:cubicBezTo>
                  <a:cubicBezTo>
                    <a:pt x="82260" y="53871"/>
                    <a:pt x="82425" y="53858"/>
                    <a:pt x="82585" y="53858"/>
                  </a:cubicBezTo>
                  <a:cubicBezTo>
                    <a:pt x="83846" y="53858"/>
                    <a:pt x="84835" y="54637"/>
                    <a:pt x="85200" y="55908"/>
                  </a:cubicBezTo>
                  <a:cubicBezTo>
                    <a:pt x="85443" y="56730"/>
                    <a:pt x="85261" y="57477"/>
                    <a:pt x="85017" y="58239"/>
                  </a:cubicBezTo>
                  <a:cubicBezTo>
                    <a:pt x="84743" y="59092"/>
                    <a:pt x="84194" y="59793"/>
                    <a:pt x="83752" y="60554"/>
                  </a:cubicBezTo>
                  <a:cubicBezTo>
                    <a:pt x="83569" y="60859"/>
                    <a:pt x="83402" y="61194"/>
                    <a:pt x="83646" y="61545"/>
                  </a:cubicBezTo>
                  <a:cubicBezTo>
                    <a:pt x="83813" y="61796"/>
                    <a:pt x="84045" y="61875"/>
                    <a:pt x="84297" y="61875"/>
                  </a:cubicBezTo>
                  <a:cubicBezTo>
                    <a:pt x="84412" y="61875"/>
                    <a:pt x="84532" y="61858"/>
                    <a:pt x="84651" y="61834"/>
                  </a:cubicBezTo>
                  <a:cubicBezTo>
                    <a:pt x="85162" y="61749"/>
                    <a:pt x="85662" y="61664"/>
                    <a:pt x="86169" y="61664"/>
                  </a:cubicBezTo>
                  <a:cubicBezTo>
                    <a:pt x="86297" y="61664"/>
                    <a:pt x="86426" y="61670"/>
                    <a:pt x="86556" y="61682"/>
                  </a:cubicBezTo>
                  <a:cubicBezTo>
                    <a:pt x="87546" y="61773"/>
                    <a:pt x="88079" y="62337"/>
                    <a:pt x="88125" y="63312"/>
                  </a:cubicBezTo>
                  <a:cubicBezTo>
                    <a:pt x="88171" y="64211"/>
                    <a:pt x="87942" y="65049"/>
                    <a:pt x="87485" y="65826"/>
                  </a:cubicBezTo>
                  <a:cubicBezTo>
                    <a:pt x="86312" y="67898"/>
                    <a:pt x="84560" y="69391"/>
                    <a:pt x="82610" y="70671"/>
                  </a:cubicBezTo>
                  <a:cubicBezTo>
                    <a:pt x="82290" y="70869"/>
                    <a:pt x="81893" y="70961"/>
                    <a:pt x="81711" y="71326"/>
                  </a:cubicBezTo>
                  <a:cubicBezTo>
                    <a:pt x="81695" y="71357"/>
                    <a:pt x="81680" y="71402"/>
                    <a:pt x="81665" y="71433"/>
                  </a:cubicBezTo>
                  <a:cubicBezTo>
                    <a:pt x="81863" y="71616"/>
                    <a:pt x="82107" y="71722"/>
                    <a:pt x="82350" y="71829"/>
                  </a:cubicBezTo>
                  <a:cubicBezTo>
                    <a:pt x="82503" y="71768"/>
                    <a:pt x="82655" y="71738"/>
                    <a:pt x="82777" y="71661"/>
                  </a:cubicBezTo>
                  <a:cubicBezTo>
                    <a:pt x="83905" y="70900"/>
                    <a:pt x="85062" y="70168"/>
                    <a:pt x="85992" y="69163"/>
                  </a:cubicBezTo>
                  <a:cubicBezTo>
                    <a:pt x="86144" y="68995"/>
                    <a:pt x="86312" y="68843"/>
                    <a:pt x="86464" y="68690"/>
                  </a:cubicBezTo>
                  <a:cubicBezTo>
                    <a:pt x="87317" y="67883"/>
                    <a:pt x="87973" y="66923"/>
                    <a:pt x="88506" y="65872"/>
                  </a:cubicBezTo>
                  <a:cubicBezTo>
                    <a:pt x="88932" y="65034"/>
                    <a:pt x="89146" y="64150"/>
                    <a:pt x="89100" y="63205"/>
                  </a:cubicBezTo>
                  <a:cubicBezTo>
                    <a:pt x="89039" y="62078"/>
                    <a:pt x="88369" y="61179"/>
                    <a:pt x="87287" y="60874"/>
                  </a:cubicBezTo>
                  <a:cubicBezTo>
                    <a:pt x="86902" y="60771"/>
                    <a:pt x="86517" y="60691"/>
                    <a:pt x="86129" y="60691"/>
                  </a:cubicBezTo>
                  <a:cubicBezTo>
                    <a:pt x="85887" y="60691"/>
                    <a:pt x="85643" y="60722"/>
                    <a:pt x="85398" y="60798"/>
                  </a:cubicBezTo>
                  <a:cubicBezTo>
                    <a:pt x="85310" y="60827"/>
                    <a:pt x="85220" y="60846"/>
                    <a:pt x="85126" y="60846"/>
                  </a:cubicBezTo>
                  <a:cubicBezTo>
                    <a:pt x="85022" y="60846"/>
                    <a:pt x="84915" y="60824"/>
                    <a:pt x="84803" y="60768"/>
                  </a:cubicBezTo>
                  <a:cubicBezTo>
                    <a:pt x="84834" y="60692"/>
                    <a:pt x="84834" y="60585"/>
                    <a:pt x="84880" y="60524"/>
                  </a:cubicBezTo>
                  <a:cubicBezTo>
                    <a:pt x="85230" y="60036"/>
                    <a:pt x="85459" y="59488"/>
                    <a:pt x="85718" y="58955"/>
                  </a:cubicBezTo>
                  <a:cubicBezTo>
                    <a:pt x="86022" y="58345"/>
                    <a:pt x="86205" y="57690"/>
                    <a:pt x="86175" y="56989"/>
                  </a:cubicBezTo>
                  <a:cubicBezTo>
                    <a:pt x="86175" y="56730"/>
                    <a:pt x="86175" y="56456"/>
                    <a:pt x="86175" y="56197"/>
                  </a:cubicBezTo>
                  <a:cubicBezTo>
                    <a:pt x="86190" y="55816"/>
                    <a:pt x="86083" y="55450"/>
                    <a:pt x="85946" y="55100"/>
                  </a:cubicBezTo>
                  <a:cubicBezTo>
                    <a:pt x="85702" y="54506"/>
                    <a:pt x="85337" y="53973"/>
                    <a:pt x="84788" y="53607"/>
                  </a:cubicBezTo>
                  <a:cubicBezTo>
                    <a:pt x="84152" y="53163"/>
                    <a:pt x="83402" y="52921"/>
                    <a:pt x="82634" y="52921"/>
                  </a:cubicBezTo>
                  <a:cubicBezTo>
                    <a:pt x="82611" y="52921"/>
                    <a:pt x="82587" y="52921"/>
                    <a:pt x="82564" y="52921"/>
                  </a:cubicBezTo>
                  <a:cubicBezTo>
                    <a:pt x="82046" y="52921"/>
                    <a:pt x="81513" y="52997"/>
                    <a:pt x="81010" y="53165"/>
                  </a:cubicBezTo>
                  <a:cubicBezTo>
                    <a:pt x="80355" y="53378"/>
                    <a:pt x="79730" y="53653"/>
                    <a:pt x="79120" y="53957"/>
                  </a:cubicBezTo>
                  <a:cubicBezTo>
                    <a:pt x="79098" y="53973"/>
                    <a:pt x="79063" y="53980"/>
                    <a:pt x="79029" y="53980"/>
                  </a:cubicBezTo>
                  <a:cubicBezTo>
                    <a:pt x="78995" y="53980"/>
                    <a:pt x="78960" y="53973"/>
                    <a:pt x="78938" y="53957"/>
                  </a:cubicBezTo>
                  <a:cubicBezTo>
                    <a:pt x="78907" y="53927"/>
                    <a:pt x="78892" y="53835"/>
                    <a:pt x="78892" y="53775"/>
                  </a:cubicBezTo>
                  <a:cubicBezTo>
                    <a:pt x="78983" y="53348"/>
                    <a:pt x="79060" y="52921"/>
                    <a:pt x="79151" y="52495"/>
                  </a:cubicBezTo>
                  <a:cubicBezTo>
                    <a:pt x="79136" y="52281"/>
                    <a:pt x="79136" y="52068"/>
                    <a:pt x="79136" y="51855"/>
                  </a:cubicBezTo>
                  <a:cubicBezTo>
                    <a:pt x="79136" y="51459"/>
                    <a:pt x="79120" y="51063"/>
                    <a:pt x="79044" y="50666"/>
                  </a:cubicBezTo>
                  <a:cubicBezTo>
                    <a:pt x="78892" y="49798"/>
                    <a:pt x="78496" y="49128"/>
                    <a:pt x="77825" y="48610"/>
                  </a:cubicBezTo>
                  <a:cubicBezTo>
                    <a:pt x="77841" y="48549"/>
                    <a:pt x="77856" y="48472"/>
                    <a:pt x="77871" y="48411"/>
                  </a:cubicBezTo>
                  <a:cubicBezTo>
                    <a:pt x="77871" y="47589"/>
                    <a:pt x="78023" y="46796"/>
                    <a:pt x="78039" y="45974"/>
                  </a:cubicBezTo>
                  <a:cubicBezTo>
                    <a:pt x="78084" y="43734"/>
                    <a:pt x="77917" y="41525"/>
                    <a:pt x="77582" y="39316"/>
                  </a:cubicBezTo>
                  <a:cubicBezTo>
                    <a:pt x="77460" y="38417"/>
                    <a:pt x="77429" y="37472"/>
                    <a:pt x="77033" y="36619"/>
                  </a:cubicBezTo>
                  <a:cubicBezTo>
                    <a:pt x="76820" y="36421"/>
                    <a:pt x="76850" y="36131"/>
                    <a:pt x="76789" y="35888"/>
                  </a:cubicBezTo>
                  <a:cubicBezTo>
                    <a:pt x="76241" y="33221"/>
                    <a:pt x="75464" y="30631"/>
                    <a:pt x="74489" y="28102"/>
                  </a:cubicBezTo>
                  <a:cubicBezTo>
                    <a:pt x="73636" y="25923"/>
                    <a:pt x="72615" y="23821"/>
                    <a:pt x="71320" y="21855"/>
                  </a:cubicBezTo>
                  <a:cubicBezTo>
                    <a:pt x="69796" y="19524"/>
                    <a:pt x="67983" y="17422"/>
                    <a:pt x="65865" y="15609"/>
                  </a:cubicBezTo>
                  <a:cubicBezTo>
                    <a:pt x="63671" y="13719"/>
                    <a:pt x="61218" y="12242"/>
                    <a:pt x="58567" y="11114"/>
                  </a:cubicBezTo>
                  <a:cubicBezTo>
                    <a:pt x="57211" y="10535"/>
                    <a:pt x="55809" y="10063"/>
                    <a:pt x="54377" y="9697"/>
                  </a:cubicBezTo>
                  <a:lnTo>
                    <a:pt x="54377" y="9697"/>
                  </a:lnTo>
                  <a:cubicBezTo>
                    <a:pt x="54271" y="9865"/>
                    <a:pt x="54347" y="10032"/>
                    <a:pt x="54423" y="10200"/>
                  </a:cubicBezTo>
                  <a:cubicBezTo>
                    <a:pt x="54865" y="11206"/>
                    <a:pt x="54911" y="12226"/>
                    <a:pt x="54728" y="13308"/>
                  </a:cubicBezTo>
                  <a:cubicBezTo>
                    <a:pt x="54219" y="16429"/>
                    <a:pt x="51552" y="18644"/>
                    <a:pt x="48495" y="18644"/>
                  </a:cubicBezTo>
                  <a:cubicBezTo>
                    <a:pt x="48164" y="18644"/>
                    <a:pt x="47828" y="18618"/>
                    <a:pt x="47491" y="18564"/>
                  </a:cubicBezTo>
                  <a:cubicBezTo>
                    <a:pt x="46866" y="18458"/>
                    <a:pt x="46241" y="18305"/>
                    <a:pt x="45632" y="18092"/>
                  </a:cubicBezTo>
                  <a:cubicBezTo>
                    <a:pt x="45525" y="18057"/>
                    <a:pt x="45413" y="18005"/>
                    <a:pt x="45305" y="18005"/>
                  </a:cubicBezTo>
                  <a:cubicBezTo>
                    <a:pt x="45228" y="18005"/>
                    <a:pt x="45153" y="18031"/>
                    <a:pt x="45083" y="18107"/>
                  </a:cubicBezTo>
                  <a:cubicBezTo>
                    <a:pt x="44946" y="18260"/>
                    <a:pt x="45053" y="18443"/>
                    <a:pt x="45099" y="18610"/>
                  </a:cubicBezTo>
                  <a:cubicBezTo>
                    <a:pt x="45160" y="18793"/>
                    <a:pt x="45236" y="18976"/>
                    <a:pt x="45297" y="19174"/>
                  </a:cubicBezTo>
                  <a:cubicBezTo>
                    <a:pt x="45739" y="20423"/>
                    <a:pt x="45662" y="21657"/>
                    <a:pt x="45083" y="22831"/>
                  </a:cubicBezTo>
                  <a:cubicBezTo>
                    <a:pt x="44020" y="24982"/>
                    <a:pt x="41928" y="26271"/>
                    <a:pt x="39477" y="26271"/>
                  </a:cubicBezTo>
                  <a:cubicBezTo>
                    <a:pt x="38977" y="26271"/>
                    <a:pt x="38462" y="26217"/>
                    <a:pt x="37938" y="26106"/>
                  </a:cubicBezTo>
                  <a:cubicBezTo>
                    <a:pt x="34723" y="25405"/>
                    <a:pt x="32559" y="22663"/>
                    <a:pt x="32956" y="18808"/>
                  </a:cubicBezTo>
                  <a:cubicBezTo>
                    <a:pt x="32986" y="18595"/>
                    <a:pt x="32986" y="18366"/>
                    <a:pt x="33291" y="18260"/>
                  </a:cubicBezTo>
                  <a:cubicBezTo>
                    <a:pt x="33474" y="18869"/>
                    <a:pt x="33382" y="19479"/>
                    <a:pt x="33382" y="20088"/>
                  </a:cubicBezTo>
                  <a:cubicBezTo>
                    <a:pt x="33367" y="21353"/>
                    <a:pt x="33733" y="22480"/>
                    <a:pt x="34494" y="23470"/>
                  </a:cubicBezTo>
                  <a:cubicBezTo>
                    <a:pt x="35712" y="25045"/>
                    <a:pt x="37530" y="25898"/>
                    <a:pt x="39380" y="25898"/>
                  </a:cubicBezTo>
                  <a:cubicBezTo>
                    <a:pt x="40933" y="25898"/>
                    <a:pt x="42508" y="25298"/>
                    <a:pt x="43773" y="24019"/>
                  </a:cubicBezTo>
                  <a:cubicBezTo>
                    <a:pt x="45236" y="22541"/>
                    <a:pt x="45708" y="20484"/>
                    <a:pt x="44428" y="18168"/>
                  </a:cubicBezTo>
                  <a:cubicBezTo>
                    <a:pt x="44245" y="17848"/>
                    <a:pt x="43788" y="17467"/>
                    <a:pt x="44139" y="17132"/>
                  </a:cubicBezTo>
                  <a:cubicBezTo>
                    <a:pt x="44209" y="17062"/>
                    <a:pt x="44285" y="17034"/>
                    <a:pt x="44364" y="17034"/>
                  </a:cubicBezTo>
                  <a:cubicBezTo>
                    <a:pt x="44610" y="17034"/>
                    <a:pt x="44887" y="17306"/>
                    <a:pt x="45129" y="17422"/>
                  </a:cubicBezTo>
                  <a:cubicBezTo>
                    <a:pt x="46196" y="17915"/>
                    <a:pt x="47290" y="18253"/>
                    <a:pt x="48435" y="18253"/>
                  </a:cubicBezTo>
                  <a:cubicBezTo>
                    <a:pt x="48810" y="18253"/>
                    <a:pt x="49191" y="18217"/>
                    <a:pt x="49578" y="18138"/>
                  </a:cubicBezTo>
                  <a:cubicBezTo>
                    <a:pt x="52168" y="17605"/>
                    <a:pt x="53646" y="15913"/>
                    <a:pt x="54286" y="13415"/>
                  </a:cubicBezTo>
                  <a:cubicBezTo>
                    <a:pt x="54819" y="11282"/>
                    <a:pt x="53935" y="9286"/>
                    <a:pt x="51985" y="8280"/>
                  </a:cubicBezTo>
                  <a:cubicBezTo>
                    <a:pt x="50427" y="7463"/>
                    <a:pt x="48772" y="7202"/>
                    <a:pt x="47065" y="7202"/>
                  </a:cubicBezTo>
                  <a:cubicBezTo>
                    <a:pt x="46737" y="7202"/>
                    <a:pt x="46406" y="7212"/>
                    <a:pt x="46074" y="7229"/>
                  </a:cubicBezTo>
                  <a:cubicBezTo>
                    <a:pt x="45917" y="7240"/>
                    <a:pt x="45752" y="7276"/>
                    <a:pt x="45590" y="7276"/>
                  </a:cubicBezTo>
                  <a:cubicBezTo>
                    <a:pt x="45532" y="7276"/>
                    <a:pt x="45475" y="7272"/>
                    <a:pt x="45419" y="7259"/>
                  </a:cubicBezTo>
                  <a:cubicBezTo>
                    <a:pt x="44870" y="7168"/>
                    <a:pt x="44733" y="6894"/>
                    <a:pt x="45038" y="6437"/>
                  </a:cubicBezTo>
                  <a:cubicBezTo>
                    <a:pt x="45327" y="5995"/>
                    <a:pt x="45632" y="5568"/>
                    <a:pt x="45860" y="5096"/>
                  </a:cubicBezTo>
                  <a:cubicBezTo>
                    <a:pt x="46790" y="3252"/>
                    <a:pt x="46150" y="1455"/>
                    <a:pt x="44276" y="662"/>
                  </a:cubicBezTo>
                  <a:cubicBezTo>
                    <a:pt x="43219" y="214"/>
                    <a:pt x="42137" y="0"/>
                    <a:pt x="41022" y="0"/>
                  </a:cubicBezTo>
                  <a:close/>
                </a:path>
              </a:pathLst>
            </a:custGeom>
            <a:solidFill>
              <a:srgbClr val="FFCC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" name="Google Shape;2637;p50">
              <a:extLst>
                <a:ext uri="{FF2B5EF4-FFF2-40B4-BE49-F238E27FC236}">
                  <a16:creationId xmlns:a16="http://schemas.microsoft.com/office/drawing/2014/main" xmlns="" id="{1ABD757F-72CC-0DC1-1C6E-8ABB2392B300}"/>
                </a:ext>
              </a:extLst>
            </p:cNvPr>
            <p:cNvSpPr/>
            <p:nvPr/>
          </p:nvSpPr>
          <p:spPr>
            <a:xfrm>
              <a:off x="1862406" y="3291533"/>
              <a:ext cx="336221" cy="212814"/>
            </a:xfrm>
            <a:custGeom>
              <a:avLst/>
              <a:gdLst/>
              <a:ahLst/>
              <a:cxnLst/>
              <a:rect l="l" t="t" r="r" b="b"/>
              <a:pathLst>
                <a:path w="26542" h="16800" extrusionOk="0">
                  <a:moveTo>
                    <a:pt x="25191" y="1"/>
                  </a:moveTo>
                  <a:cubicBezTo>
                    <a:pt x="25152" y="1"/>
                    <a:pt x="25110" y="11"/>
                    <a:pt x="25064" y="31"/>
                  </a:cubicBezTo>
                  <a:cubicBezTo>
                    <a:pt x="24866" y="123"/>
                    <a:pt x="24759" y="260"/>
                    <a:pt x="24820" y="443"/>
                  </a:cubicBezTo>
                  <a:cubicBezTo>
                    <a:pt x="24881" y="671"/>
                    <a:pt x="24957" y="915"/>
                    <a:pt x="25064" y="1128"/>
                  </a:cubicBezTo>
                  <a:cubicBezTo>
                    <a:pt x="25323" y="1692"/>
                    <a:pt x="25521" y="2271"/>
                    <a:pt x="25628" y="2880"/>
                  </a:cubicBezTo>
                  <a:cubicBezTo>
                    <a:pt x="25871" y="4145"/>
                    <a:pt x="25689" y="5333"/>
                    <a:pt x="25064" y="6446"/>
                  </a:cubicBezTo>
                  <a:cubicBezTo>
                    <a:pt x="24409" y="7603"/>
                    <a:pt x="23373" y="8320"/>
                    <a:pt x="22078" y="8533"/>
                  </a:cubicBezTo>
                  <a:cubicBezTo>
                    <a:pt x="21788" y="8581"/>
                    <a:pt x="21497" y="8606"/>
                    <a:pt x="21207" y="8606"/>
                  </a:cubicBezTo>
                  <a:cubicBezTo>
                    <a:pt x="20579" y="8606"/>
                    <a:pt x="19954" y="8488"/>
                    <a:pt x="19350" y="8228"/>
                  </a:cubicBezTo>
                  <a:cubicBezTo>
                    <a:pt x="18985" y="8061"/>
                    <a:pt x="18619" y="7908"/>
                    <a:pt x="18269" y="7741"/>
                  </a:cubicBezTo>
                  <a:cubicBezTo>
                    <a:pt x="18137" y="7681"/>
                    <a:pt x="18005" y="7640"/>
                    <a:pt x="17866" y="7640"/>
                  </a:cubicBezTo>
                  <a:cubicBezTo>
                    <a:pt x="17828" y="7640"/>
                    <a:pt x="17790" y="7643"/>
                    <a:pt x="17751" y="7649"/>
                  </a:cubicBezTo>
                  <a:cubicBezTo>
                    <a:pt x="17415" y="7680"/>
                    <a:pt x="17217" y="7969"/>
                    <a:pt x="17324" y="8304"/>
                  </a:cubicBezTo>
                  <a:cubicBezTo>
                    <a:pt x="17431" y="8655"/>
                    <a:pt x="17553" y="9005"/>
                    <a:pt x="17659" y="9371"/>
                  </a:cubicBezTo>
                  <a:cubicBezTo>
                    <a:pt x="17888" y="10102"/>
                    <a:pt x="18086" y="10833"/>
                    <a:pt x="18055" y="11626"/>
                  </a:cubicBezTo>
                  <a:cubicBezTo>
                    <a:pt x="17994" y="12707"/>
                    <a:pt x="17568" y="13591"/>
                    <a:pt x="16745" y="14262"/>
                  </a:cubicBezTo>
                  <a:cubicBezTo>
                    <a:pt x="16528" y="14457"/>
                    <a:pt x="16272" y="14629"/>
                    <a:pt x="15977" y="14629"/>
                  </a:cubicBezTo>
                  <a:cubicBezTo>
                    <a:pt x="15859" y="14629"/>
                    <a:pt x="15734" y="14601"/>
                    <a:pt x="15602" y="14536"/>
                  </a:cubicBezTo>
                  <a:cubicBezTo>
                    <a:pt x="15574" y="14525"/>
                    <a:pt x="15544" y="14522"/>
                    <a:pt x="15512" y="14522"/>
                  </a:cubicBezTo>
                  <a:cubicBezTo>
                    <a:pt x="15478" y="14522"/>
                    <a:pt x="15442" y="14525"/>
                    <a:pt x="15405" y="14525"/>
                  </a:cubicBezTo>
                  <a:cubicBezTo>
                    <a:pt x="15385" y="14525"/>
                    <a:pt x="15364" y="14524"/>
                    <a:pt x="15343" y="14521"/>
                  </a:cubicBezTo>
                  <a:cubicBezTo>
                    <a:pt x="15261" y="14512"/>
                    <a:pt x="15181" y="14509"/>
                    <a:pt x="15100" y="14509"/>
                  </a:cubicBezTo>
                  <a:cubicBezTo>
                    <a:pt x="14733" y="14509"/>
                    <a:pt x="14383" y="14588"/>
                    <a:pt x="14033" y="14688"/>
                  </a:cubicBezTo>
                  <a:cubicBezTo>
                    <a:pt x="13951" y="14713"/>
                    <a:pt x="13874" y="14728"/>
                    <a:pt x="13797" y="14728"/>
                  </a:cubicBezTo>
                  <a:cubicBezTo>
                    <a:pt x="13730" y="14728"/>
                    <a:pt x="13662" y="14716"/>
                    <a:pt x="13591" y="14688"/>
                  </a:cubicBezTo>
                  <a:cubicBezTo>
                    <a:pt x="12906" y="14444"/>
                    <a:pt x="12235" y="14140"/>
                    <a:pt x="11687" y="13652"/>
                  </a:cubicBezTo>
                  <a:cubicBezTo>
                    <a:pt x="11169" y="13210"/>
                    <a:pt x="10620" y="12799"/>
                    <a:pt x="10163" y="12281"/>
                  </a:cubicBezTo>
                  <a:cubicBezTo>
                    <a:pt x="10117" y="12220"/>
                    <a:pt x="10041" y="12159"/>
                    <a:pt x="9965" y="12098"/>
                  </a:cubicBezTo>
                  <a:cubicBezTo>
                    <a:pt x="9875" y="12032"/>
                    <a:pt x="9780" y="12001"/>
                    <a:pt x="9691" y="12001"/>
                  </a:cubicBezTo>
                  <a:cubicBezTo>
                    <a:pt x="9495" y="12001"/>
                    <a:pt x="9326" y="12151"/>
                    <a:pt x="9295" y="12403"/>
                  </a:cubicBezTo>
                  <a:cubicBezTo>
                    <a:pt x="9279" y="12540"/>
                    <a:pt x="9295" y="12677"/>
                    <a:pt x="9295" y="12799"/>
                  </a:cubicBezTo>
                  <a:cubicBezTo>
                    <a:pt x="9295" y="13271"/>
                    <a:pt x="9310" y="13728"/>
                    <a:pt x="9295" y="14185"/>
                  </a:cubicBezTo>
                  <a:cubicBezTo>
                    <a:pt x="9249" y="14840"/>
                    <a:pt x="9097" y="15450"/>
                    <a:pt x="8502" y="15846"/>
                  </a:cubicBezTo>
                  <a:cubicBezTo>
                    <a:pt x="8383" y="15965"/>
                    <a:pt x="8252" y="15989"/>
                    <a:pt x="8119" y="15989"/>
                  </a:cubicBezTo>
                  <a:cubicBezTo>
                    <a:pt x="8029" y="15989"/>
                    <a:pt x="7938" y="15978"/>
                    <a:pt x="7850" y="15978"/>
                  </a:cubicBezTo>
                  <a:cubicBezTo>
                    <a:pt x="7818" y="15978"/>
                    <a:pt x="7787" y="15979"/>
                    <a:pt x="7756" y="15983"/>
                  </a:cubicBezTo>
                  <a:cubicBezTo>
                    <a:pt x="7717" y="15985"/>
                    <a:pt x="7678" y="15986"/>
                    <a:pt x="7639" y="15986"/>
                  </a:cubicBezTo>
                  <a:cubicBezTo>
                    <a:pt x="7111" y="15986"/>
                    <a:pt x="6656" y="15795"/>
                    <a:pt x="6202" y="15511"/>
                  </a:cubicBezTo>
                  <a:cubicBezTo>
                    <a:pt x="5272" y="14917"/>
                    <a:pt x="4526" y="14140"/>
                    <a:pt x="3901" y="13256"/>
                  </a:cubicBezTo>
                  <a:cubicBezTo>
                    <a:pt x="2697" y="11550"/>
                    <a:pt x="1707" y="9706"/>
                    <a:pt x="1082" y="7695"/>
                  </a:cubicBezTo>
                  <a:cubicBezTo>
                    <a:pt x="991" y="7405"/>
                    <a:pt x="900" y="7101"/>
                    <a:pt x="778" y="6811"/>
                  </a:cubicBezTo>
                  <a:cubicBezTo>
                    <a:pt x="725" y="6663"/>
                    <a:pt x="590" y="6581"/>
                    <a:pt x="436" y="6581"/>
                  </a:cubicBezTo>
                  <a:cubicBezTo>
                    <a:pt x="369" y="6581"/>
                    <a:pt x="299" y="6596"/>
                    <a:pt x="229" y="6628"/>
                  </a:cubicBezTo>
                  <a:cubicBezTo>
                    <a:pt x="62" y="6689"/>
                    <a:pt x="1" y="6857"/>
                    <a:pt x="77" y="7070"/>
                  </a:cubicBezTo>
                  <a:cubicBezTo>
                    <a:pt x="443" y="8228"/>
                    <a:pt x="823" y="9371"/>
                    <a:pt x="1357" y="10453"/>
                  </a:cubicBezTo>
                  <a:cubicBezTo>
                    <a:pt x="1616" y="10971"/>
                    <a:pt x="1890" y="11473"/>
                    <a:pt x="2179" y="11976"/>
                  </a:cubicBezTo>
                  <a:cubicBezTo>
                    <a:pt x="2850" y="13149"/>
                    <a:pt x="3627" y="14231"/>
                    <a:pt x="4587" y="15176"/>
                  </a:cubicBezTo>
                  <a:cubicBezTo>
                    <a:pt x="5181" y="15785"/>
                    <a:pt x="5867" y="16257"/>
                    <a:pt x="6644" y="16562"/>
                  </a:cubicBezTo>
                  <a:cubicBezTo>
                    <a:pt x="7015" y="16713"/>
                    <a:pt x="7383" y="16799"/>
                    <a:pt x="7745" y="16799"/>
                  </a:cubicBezTo>
                  <a:cubicBezTo>
                    <a:pt x="8186" y="16799"/>
                    <a:pt x="8618" y="16672"/>
                    <a:pt x="9036" y="16379"/>
                  </a:cubicBezTo>
                  <a:cubicBezTo>
                    <a:pt x="9071" y="16386"/>
                    <a:pt x="9105" y="16389"/>
                    <a:pt x="9136" y="16389"/>
                  </a:cubicBezTo>
                  <a:cubicBezTo>
                    <a:pt x="9400" y="16389"/>
                    <a:pt x="9523" y="16174"/>
                    <a:pt x="9645" y="15983"/>
                  </a:cubicBezTo>
                  <a:cubicBezTo>
                    <a:pt x="10148" y="15221"/>
                    <a:pt x="10315" y="14383"/>
                    <a:pt x="10239" y="13606"/>
                  </a:cubicBezTo>
                  <a:lnTo>
                    <a:pt x="10239" y="13606"/>
                  </a:lnTo>
                  <a:cubicBezTo>
                    <a:pt x="10864" y="14231"/>
                    <a:pt x="11611" y="14810"/>
                    <a:pt x="12494" y="15221"/>
                  </a:cubicBezTo>
                  <a:cubicBezTo>
                    <a:pt x="12552" y="15250"/>
                    <a:pt x="12614" y="15269"/>
                    <a:pt x="12676" y="15269"/>
                  </a:cubicBezTo>
                  <a:cubicBezTo>
                    <a:pt x="12743" y="15269"/>
                    <a:pt x="12811" y="15247"/>
                    <a:pt x="12875" y="15191"/>
                  </a:cubicBezTo>
                  <a:cubicBezTo>
                    <a:pt x="13344" y="15451"/>
                    <a:pt x="13834" y="15600"/>
                    <a:pt x="14366" y="15600"/>
                  </a:cubicBezTo>
                  <a:cubicBezTo>
                    <a:pt x="14457" y="15600"/>
                    <a:pt x="14549" y="15596"/>
                    <a:pt x="14642" y="15587"/>
                  </a:cubicBezTo>
                  <a:cubicBezTo>
                    <a:pt x="14678" y="15582"/>
                    <a:pt x="14714" y="15580"/>
                    <a:pt x="14749" y="15580"/>
                  </a:cubicBezTo>
                  <a:cubicBezTo>
                    <a:pt x="14820" y="15580"/>
                    <a:pt x="14891" y="15587"/>
                    <a:pt x="14962" y="15587"/>
                  </a:cubicBezTo>
                  <a:cubicBezTo>
                    <a:pt x="15008" y="15589"/>
                    <a:pt x="15053" y="15590"/>
                    <a:pt x="15097" y="15590"/>
                  </a:cubicBezTo>
                  <a:cubicBezTo>
                    <a:pt x="15848" y="15590"/>
                    <a:pt x="16507" y="15349"/>
                    <a:pt x="17111" y="14932"/>
                  </a:cubicBezTo>
                  <a:cubicBezTo>
                    <a:pt x="18299" y="14063"/>
                    <a:pt x="18771" y="12845"/>
                    <a:pt x="18832" y="11443"/>
                  </a:cubicBezTo>
                  <a:cubicBezTo>
                    <a:pt x="18863" y="10727"/>
                    <a:pt x="18665" y="10011"/>
                    <a:pt x="18451" y="9310"/>
                  </a:cubicBezTo>
                  <a:cubicBezTo>
                    <a:pt x="18391" y="9097"/>
                    <a:pt x="18238" y="8883"/>
                    <a:pt x="18299" y="8609"/>
                  </a:cubicBezTo>
                  <a:lnTo>
                    <a:pt x="18299" y="8609"/>
                  </a:lnTo>
                  <a:cubicBezTo>
                    <a:pt x="18360" y="8624"/>
                    <a:pt x="18421" y="8640"/>
                    <a:pt x="18482" y="8655"/>
                  </a:cubicBezTo>
                  <a:cubicBezTo>
                    <a:pt x="19015" y="8959"/>
                    <a:pt x="19579" y="9097"/>
                    <a:pt x="20158" y="9234"/>
                  </a:cubicBezTo>
                  <a:cubicBezTo>
                    <a:pt x="20539" y="9329"/>
                    <a:pt x="20916" y="9375"/>
                    <a:pt x="21293" y="9375"/>
                  </a:cubicBezTo>
                  <a:cubicBezTo>
                    <a:pt x="21701" y="9375"/>
                    <a:pt x="22108" y="9321"/>
                    <a:pt x="22519" y="9218"/>
                  </a:cubicBezTo>
                  <a:cubicBezTo>
                    <a:pt x="23342" y="9020"/>
                    <a:pt x="24089" y="8624"/>
                    <a:pt x="24713" y="8061"/>
                  </a:cubicBezTo>
                  <a:cubicBezTo>
                    <a:pt x="25963" y="6903"/>
                    <a:pt x="26481" y="5425"/>
                    <a:pt x="26527" y="3749"/>
                  </a:cubicBezTo>
                  <a:cubicBezTo>
                    <a:pt x="26542" y="3505"/>
                    <a:pt x="26420" y="3276"/>
                    <a:pt x="26405" y="3033"/>
                  </a:cubicBezTo>
                  <a:cubicBezTo>
                    <a:pt x="26328" y="2042"/>
                    <a:pt x="25932" y="1174"/>
                    <a:pt x="25506" y="305"/>
                  </a:cubicBezTo>
                  <a:lnTo>
                    <a:pt x="25506" y="290"/>
                  </a:lnTo>
                  <a:cubicBezTo>
                    <a:pt x="25475" y="229"/>
                    <a:pt x="25445" y="168"/>
                    <a:pt x="25399" y="123"/>
                  </a:cubicBezTo>
                  <a:cubicBezTo>
                    <a:pt x="25338" y="41"/>
                    <a:pt x="25270" y="1"/>
                    <a:pt x="25191" y="1"/>
                  </a:cubicBezTo>
                  <a:close/>
                </a:path>
              </a:pathLst>
            </a:custGeom>
            <a:solidFill>
              <a:srgbClr val="FFCC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" name="Google Shape;2638;p50">
              <a:extLst>
                <a:ext uri="{FF2B5EF4-FFF2-40B4-BE49-F238E27FC236}">
                  <a16:creationId xmlns:a16="http://schemas.microsoft.com/office/drawing/2014/main" xmlns="" id="{86879DD8-20D0-BC81-073C-40ED35F87D79}"/>
                </a:ext>
              </a:extLst>
            </p:cNvPr>
            <p:cNvSpPr/>
            <p:nvPr/>
          </p:nvSpPr>
          <p:spPr>
            <a:xfrm>
              <a:off x="1879203" y="3245968"/>
              <a:ext cx="204783" cy="101568"/>
            </a:xfrm>
            <a:custGeom>
              <a:avLst/>
              <a:gdLst/>
              <a:ahLst/>
              <a:cxnLst/>
              <a:rect l="l" t="t" r="r" b="b"/>
              <a:pathLst>
                <a:path w="16166" h="8018" extrusionOk="0">
                  <a:moveTo>
                    <a:pt x="364" y="1"/>
                  </a:moveTo>
                  <a:cubicBezTo>
                    <a:pt x="355" y="1"/>
                    <a:pt x="345" y="1"/>
                    <a:pt x="335" y="2"/>
                  </a:cubicBezTo>
                  <a:cubicBezTo>
                    <a:pt x="183" y="2"/>
                    <a:pt x="46" y="124"/>
                    <a:pt x="31" y="292"/>
                  </a:cubicBezTo>
                  <a:cubicBezTo>
                    <a:pt x="15" y="627"/>
                    <a:pt x="0" y="962"/>
                    <a:pt x="46" y="1282"/>
                  </a:cubicBezTo>
                  <a:cubicBezTo>
                    <a:pt x="137" y="1876"/>
                    <a:pt x="275" y="2486"/>
                    <a:pt x="427" y="3080"/>
                  </a:cubicBezTo>
                  <a:cubicBezTo>
                    <a:pt x="610" y="3750"/>
                    <a:pt x="838" y="4405"/>
                    <a:pt x="1204" y="5015"/>
                  </a:cubicBezTo>
                  <a:cubicBezTo>
                    <a:pt x="1234" y="5121"/>
                    <a:pt x="1250" y="5228"/>
                    <a:pt x="1311" y="5319"/>
                  </a:cubicBezTo>
                  <a:cubicBezTo>
                    <a:pt x="1661" y="5914"/>
                    <a:pt x="2042" y="6477"/>
                    <a:pt x="2545" y="6950"/>
                  </a:cubicBezTo>
                  <a:cubicBezTo>
                    <a:pt x="3063" y="7452"/>
                    <a:pt x="3642" y="7788"/>
                    <a:pt x="4358" y="7955"/>
                  </a:cubicBezTo>
                  <a:cubicBezTo>
                    <a:pt x="4547" y="7997"/>
                    <a:pt x="4727" y="8018"/>
                    <a:pt x="4900" y="8018"/>
                  </a:cubicBezTo>
                  <a:cubicBezTo>
                    <a:pt x="5479" y="8018"/>
                    <a:pt x="5972" y="7790"/>
                    <a:pt x="6430" y="7392"/>
                  </a:cubicBezTo>
                  <a:cubicBezTo>
                    <a:pt x="7009" y="6904"/>
                    <a:pt x="7314" y="6264"/>
                    <a:pt x="7451" y="5533"/>
                  </a:cubicBezTo>
                  <a:cubicBezTo>
                    <a:pt x="7512" y="5213"/>
                    <a:pt x="7557" y="4893"/>
                    <a:pt x="7603" y="4558"/>
                  </a:cubicBezTo>
                  <a:cubicBezTo>
                    <a:pt x="7862" y="4649"/>
                    <a:pt x="7969" y="4817"/>
                    <a:pt x="8075" y="4969"/>
                  </a:cubicBezTo>
                  <a:cubicBezTo>
                    <a:pt x="8883" y="6020"/>
                    <a:pt x="9919" y="6721"/>
                    <a:pt x="11199" y="7072"/>
                  </a:cubicBezTo>
                  <a:cubicBezTo>
                    <a:pt x="11498" y="7159"/>
                    <a:pt x="11843" y="7201"/>
                    <a:pt x="12190" y="7201"/>
                  </a:cubicBezTo>
                  <a:cubicBezTo>
                    <a:pt x="12566" y="7201"/>
                    <a:pt x="12945" y="7152"/>
                    <a:pt x="13271" y="7056"/>
                  </a:cubicBezTo>
                  <a:cubicBezTo>
                    <a:pt x="15312" y="6447"/>
                    <a:pt x="16166" y="4603"/>
                    <a:pt x="16028" y="2836"/>
                  </a:cubicBezTo>
                  <a:cubicBezTo>
                    <a:pt x="15983" y="2120"/>
                    <a:pt x="15785" y="1419"/>
                    <a:pt x="15648" y="703"/>
                  </a:cubicBezTo>
                  <a:cubicBezTo>
                    <a:pt x="15617" y="566"/>
                    <a:pt x="15541" y="413"/>
                    <a:pt x="15465" y="292"/>
                  </a:cubicBezTo>
                  <a:cubicBezTo>
                    <a:pt x="15399" y="171"/>
                    <a:pt x="15270" y="113"/>
                    <a:pt x="15140" y="113"/>
                  </a:cubicBezTo>
                  <a:cubicBezTo>
                    <a:pt x="15090" y="113"/>
                    <a:pt x="15039" y="122"/>
                    <a:pt x="14992" y="139"/>
                  </a:cubicBezTo>
                  <a:cubicBezTo>
                    <a:pt x="14871" y="185"/>
                    <a:pt x="14794" y="353"/>
                    <a:pt x="14825" y="520"/>
                  </a:cubicBezTo>
                  <a:cubicBezTo>
                    <a:pt x="14855" y="718"/>
                    <a:pt x="14901" y="916"/>
                    <a:pt x="14947" y="1099"/>
                  </a:cubicBezTo>
                  <a:cubicBezTo>
                    <a:pt x="15130" y="1876"/>
                    <a:pt x="15297" y="2638"/>
                    <a:pt x="15267" y="3445"/>
                  </a:cubicBezTo>
                  <a:cubicBezTo>
                    <a:pt x="15236" y="4603"/>
                    <a:pt x="14520" y="5868"/>
                    <a:pt x="13179" y="6295"/>
                  </a:cubicBezTo>
                  <a:cubicBezTo>
                    <a:pt x="12871" y="6397"/>
                    <a:pt x="12545" y="6474"/>
                    <a:pt x="12215" y="6474"/>
                  </a:cubicBezTo>
                  <a:cubicBezTo>
                    <a:pt x="12105" y="6474"/>
                    <a:pt x="11995" y="6466"/>
                    <a:pt x="11884" y="6447"/>
                  </a:cubicBezTo>
                  <a:cubicBezTo>
                    <a:pt x="10711" y="6264"/>
                    <a:pt x="9751" y="5655"/>
                    <a:pt x="8929" y="4817"/>
                  </a:cubicBezTo>
                  <a:cubicBezTo>
                    <a:pt x="8654" y="4542"/>
                    <a:pt x="8441" y="4207"/>
                    <a:pt x="8197" y="3887"/>
                  </a:cubicBezTo>
                  <a:cubicBezTo>
                    <a:pt x="8030" y="3659"/>
                    <a:pt x="7862" y="3415"/>
                    <a:pt x="7679" y="3202"/>
                  </a:cubicBezTo>
                  <a:cubicBezTo>
                    <a:pt x="7571" y="3081"/>
                    <a:pt x="7447" y="3024"/>
                    <a:pt x="7326" y="3024"/>
                  </a:cubicBezTo>
                  <a:cubicBezTo>
                    <a:pt x="7157" y="3024"/>
                    <a:pt x="6993" y="3135"/>
                    <a:pt x="6887" y="3339"/>
                  </a:cubicBezTo>
                  <a:cubicBezTo>
                    <a:pt x="6811" y="3506"/>
                    <a:pt x="6780" y="3674"/>
                    <a:pt x="6780" y="3857"/>
                  </a:cubicBezTo>
                  <a:cubicBezTo>
                    <a:pt x="6780" y="4207"/>
                    <a:pt x="6795" y="4558"/>
                    <a:pt x="6780" y="4908"/>
                  </a:cubicBezTo>
                  <a:cubicBezTo>
                    <a:pt x="6765" y="5411"/>
                    <a:pt x="6628" y="5868"/>
                    <a:pt x="6399" y="6295"/>
                  </a:cubicBezTo>
                  <a:cubicBezTo>
                    <a:pt x="6137" y="6764"/>
                    <a:pt x="5524" y="7271"/>
                    <a:pt x="4844" y="7271"/>
                  </a:cubicBezTo>
                  <a:cubicBezTo>
                    <a:pt x="4774" y="7271"/>
                    <a:pt x="4703" y="7266"/>
                    <a:pt x="4632" y="7254"/>
                  </a:cubicBezTo>
                  <a:cubicBezTo>
                    <a:pt x="4205" y="7178"/>
                    <a:pt x="3764" y="7026"/>
                    <a:pt x="3428" y="6736"/>
                  </a:cubicBezTo>
                  <a:cubicBezTo>
                    <a:pt x="2865" y="6249"/>
                    <a:pt x="2331" y="5716"/>
                    <a:pt x="2011" y="5015"/>
                  </a:cubicBezTo>
                  <a:cubicBezTo>
                    <a:pt x="1798" y="4542"/>
                    <a:pt x="1554" y="4070"/>
                    <a:pt x="1371" y="3567"/>
                  </a:cubicBezTo>
                  <a:cubicBezTo>
                    <a:pt x="1250" y="3217"/>
                    <a:pt x="1082" y="2882"/>
                    <a:pt x="1082" y="2486"/>
                  </a:cubicBezTo>
                  <a:cubicBezTo>
                    <a:pt x="869" y="2089"/>
                    <a:pt x="838" y="1663"/>
                    <a:pt x="823" y="1236"/>
                  </a:cubicBezTo>
                  <a:cubicBezTo>
                    <a:pt x="808" y="901"/>
                    <a:pt x="716" y="581"/>
                    <a:pt x="655" y="261"/>
                  </a:cubicBezTo>
                  <a:cubicBezTo>
                    <a:pt x="627" y="104"/>
                    <a:pt x="505" y="1"/>
                    <a:pt x="364" y="1"/>
                  </a:cubicBezTo>
                  <a:close/>
                </a:path>
              </a:pathLst>
            </a:custGeom>
            <a:solidFill>
              <a:srgbClr val="FFCC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" name="Google Shape;2639;p50">
              <a:extLst>
                <a:ext uri="{FF2B5EF4-FFF2-40B4-BE49-F238E27FC236}">
                  <a16:creationId xmlns:a16="http://schemas.microsoft.com/office/drawing/2014/main" xmlns="" id="{D7EB84D0-0E6E-27D9-B75E-655579BCA1D9}"/>
                </a:ext>
              </a:extLst>
            </p:cNvPr>
            <p:cNvSpPr/>
            <p:nvPr/>
          </p:nvSpPr>
          <p:spPr>
            <a:xfrm>
              <a:off x="2748675" y="2376674"/>
              <a:ext cx="335828" cy="357464"/>
            </a:xfrm>
            <a:custGeom>
              <a:avLst/>
              <a:gdLst/>
              <a:ahLst/>
              <a:cxnLst/>
              <a:rect l="l" t="t" r="r" b="b"/>
              <a:pathLst>
                <a:path w="26511" h="28219" extrusionOk="0">
                  <a:moveTo>
                    <a:pt x="12921" y="1"/>
                  </a:moveTo>
                  <a:cubicBezTo>
                    <a:pt x="12361" y="1"/>
                    <a:pt x="11799" y="16"/>
                    <a:pt x="11229" y="111"/>
                  </a:cubicBezTo>
                  <a:cubicBezTo>
                    <a:pt x="10543" y="232"/>
                    <a:pt x="9843" y="339"/>
                    <a:pt x="9172" y="552"/>
                  </a:cubicBezTo>
                  <a:cubicBezTo>
                    <a:pt x="8060" y="888"/>
                    <a:pt x="6993" y="1360"/>
                    <a:pt x="5988" y="1985"/>
                  </a:cubicBezTo>
                  <a:cubicBezTo>
                    <a:pt x="5363" y="2381"/>
                    <a:pt x="4754" y="2822"/>
                    <a:pt x="4205" y="3325"/>
                  </a:cubicBezTo>
                  <a:cubicBezTo>
                    <a:pt x="3718" y="3798"/>
                    <a:pt x="3230" y="4285"/>
                    <a:pt x="2804" y="4818"/>
                  </a:cubicBezTo>
                  <a:cubicBezTo>
                    <a:pt x="2255" y="5489"/>
                    <a:pt x="1798" y="6205"/>
                    <a:pt x="1402" y="6967"/>
                  </a:cubicBezTo>
                  <a:cubicBezTo>
                    <a:pt x="838" y="8003"/>
                    <a:pt x="518" y="9115"/>
                    <a:pt x="305" y="10273"/>
                  </a:cubicBezTo>
                  <a:cubicBezTo>
                    <a:pt x="259" y="10547"/>
                    <a:pt x="137" y="10806"/>
                    <a:pt x="168" y="11111"/>
                  </a:cubicBezTo>
                  <a:cubicBezTo>
                    <a:pt x="183" y="11476"/>
                    <a:pt x="183" y="11857"/>
                    <a:pt x="61" y="12223"/>
                  </a:cubicBezTo>
                  <a:cubicBezTo>
                    <a:pt x="15" y="12345"/>
                    <a:pt x="0" y="12497"/>
                    <a:pt x="46" y="12619"/>
                  </a:cubicBezTo>
                  <a:cubicBezTo>
                    <a:pt x="274" y="13229"/>
                    <a:pt x="122" y="13884"/>
                    <a:pt x="274" y="14508"/>
                  </a:cubicBezTo>
                  <a:cubicBezTo>
                    <a:pt x="427" y="15103"/>
                    <a:pt x="518" y="15712"/>
                    <a:pt x="731" y="16291"/>
                  </a:cubicBezTo>
                  <a:cubicBezTo>
                    <a:pt x="1189" y="17556"/>
                    <a:pt x="1798" y="18744"/>
                    <a:pt x="2606" y="19826"/>
                  </a:cubicBezTo>
                  <a:cubicBezTo>
                    <a:pt x="3337" y="20816"/>
                    <a:pt x="4190" y="21669"/>
                    <a:pt x="5196" y="22355"/>
                  </a:cubicBezTo>
                  <a:cubicBezTo>
                    <a:pt x="5698" y="22690"/>
                    <a:pt x="5896" y="23025"/>
                    <a:pt x="5881" y="23635"/>
                  </a:cubicBezTo>
                  <a:cubicBezTo>
                    <a:pt x="5851" y="24396"/>
                    <a:pt x="5805" y="25173"/>
                    <a:pt x="5973" y="25935"/>
                  </a:cubicBezTo>
                  <a:cubicBezTo>
                    <a:pt x="6095" y="26514"/>
                    <a:pt x="6293" y="27032"/>
                    <a:pt x="6628" y="27505"/>
                  </a:cubicBezTo>
                  <a:cubicBezTo>
                    <a:pt x="6719" y="27626"/>
                    <a:pt x="6826" y="27733"/>
                    <a:pt x="6948" y="27825"/>
                  </a:cubicBezTo>
                  <a:cubicBezTo>
                    <a:pt x="7303" y="28097"/>
                    <a:pt x="7707" y="28219"/>
                    <a:pt x="8113" y="28219"/>
                  </a:cubicBezTo>
                  <a:cubicBezTo>
                    <a:pt x="8526" y="28219"/>
                    <a:pt x="8941" y="28093"/>
                    <a:pt x="9309" y="27870"/>
                  </a:cubicBezTo>
                  <a:cubicBezTo>
                    <a:pt x="10284" y="27276"/>
                    <a:pt x="11046" y="26453"/>
                    <a:pt x="11701" y="25539"/>
                  </a:cubicBezTo>
                  <a:cubicBezTo>
                    <a:pt x="11960" y="25189"/>
                    <a:pt x="12235" y="25021"/>
                    <a:pt x="12692" y="25021"/>
                  </a:cubicBezTo>
                  <a:cubicBezTo>
                    <a:pt x="13128" y="25021"/>
                    <a:pt x="13564" y="25041"/>
                    <a:pt x="14000" y="25041"/>
                  </a:cubicBezTo>
                  <a:cubicBezTo>
                    <a:pt x="14508" y="25041"/>
                    <a:pt x="15017" y="25014"/>
                    <a:pt x="15526" y="24899"/>
                  </a:cubicBezTo>
                  <a:cubicBezTo>
                    <a:pt x="16105" y="24777"/>
                    <a:pt x="16684" y="24701"/>
                    <a:pt x="17247" y="24518"/>
                  </a:cubicBezTo>
                  <a:cubicBezTo>
                    <a:pt x="18344" y="24183"/>
                    <a:pt x="19411" y="23757"/>
                    <a:pt x="20386" y="23147"/>
                  </a:cubicBezTo>
                  <a:cubicBezTo>
                    <a:pt x="21071" y="22736"/>
                    <a:pt x="21711" y="22279"/>
                    <a:pt x="22306" y="21761"/>
                  </a:cubicBezTo>
                  <a:cubicBezTo>
                    <a:pt x="23144" y="21029"/>
                    <a:pt x="23860" y="20191"/>
                    <a:pt x="24454" y="19262"/>
                  </a:cubicBezTo>
                  <a:cubicBezTo>
                    <a:pt x="25079" y="18272"/>
                    <a:pt x="25597" y="17236"/>
                    <a:pt x="25932" y="16108"/>
                  </a:cubicBezTo>
                  <a:cubicBezTo>
                    <a:pt x="26267" y="14981"/>
                    <a:pt x="26465" y="13838"/>
                    <a:pt x="26404" y="12573"/>
                  </a:cubicBezTo>
                  <a:cubicBezTo>
                    <a:pt x="26511" y="11263"/>
                    <a:pt x="26221" y="9907"/>
                    <a:pt x="25749" y="8597"/>
                  </a:cubicBezTo>
                  <a:cubicBezTo>
                    <a:pt x="25444" y="7744"/>
                    <a:pt x="25063" y="6936"/>
                    <a:pt x="24576" y="6159"/>
                  </a:cubicBezTo>
                  <a:cubicBezTo>
                    <a:pt x="24042" y="5321"/>
                    <a:pt x="23403" y="4575"/>
                    <a:pt x="22763" y="3828"/>
                  </a:cubicBezTo>
                  <a:cubicBezTo>
                    <a:pt x="22534" y="3569"/>
                    <a:pt x="22229" y="3447"/>
                    <a:pt x="22001" y="3203"/>
                  </a:cubicBezTo>
                  <a:cubicBezTo>
                    <a:pt x="21666" y="2868"/>
                    <a:pt x="21285" y="2609"/>
                    <a:pt x="20904" y="2350"/>
                  </a:cubicBezTo>
                  <a:cubicBezTo>
                    <a:pt x="20035" y="1756"/>
                    <a:pt x="19091" y="1268"/>
                    <a:pt x="18100" y="888"/>
                  </a:cubicBezTo>
                  <a:cubicBezTo>
                    <a:pt x="16668" y="339"/>
                    <a:pt x="15206" y="4"/>
                    <a:pt x="13667" y="4"/>
                  </a:cubicBezTo>
                  <a:cubicBezTo>
                    <a:pt x="13418" y="4"/>
                    <a:pt x="13170" y="1"/>
                    <a:pt x="12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" name="Google Shape;2640;p50">
              <a:extLst>
                <a:ext uri="{FF2B5EF4-FFF2-40B4-BE49-F238E27FC236}">
                  <a16:creationId xmlns:a16="http://schemas.microsoft.com/office/drawing/2014/main" xmlns="" id="{72496D2D-2C35-33CE-449B-B7C02CFD2337}"/>
                </a:ext>
              </a:extLst>
            </p:cNvPr>
            <p:cNvSpPr/>
            <p:nvPr/>
          </p:nvSpPr>
          <p:spPr>
            <a:xfrm>
              <a:off x="2817384" y="2461635"/>
              <a:ext cx="198601" cy="173203"/>
            </a:xfrm>
            <a:custGeom>
              <a:avLst/>
              <a:gdLst/>
              <a:ahLst/>
              <a:cxnLst/>
              <a:rect l="l" t="t" r="r" b="b"/>
              <a:pathLst>
                <a:path w="15678" h="13673" extrusionOk="0">
                  <a:moveTo>
                    <a:pt x="3939" y="0"/>
                  </a:moveTo>
                  <a:cubicBezTo>
                    <a:pt x="3363" y="0"/>
                    <a:pt x="2801" y="145"/>
                    <a:pt x="2270" y="473"/>
                  </a:cubicBezTo>
                  <a:cubicBezTo>
                    <a:pt x="1463" y="960"/>
                    <a:pt x="914" y="1661"/>
                    <a:pt x="564" y="2530"/>
                  </a:cubicBezTo>
                  <a:cubicBezTo>
                    <a:pt x="0" y="3947"/>
                    <a:pt x="61" y="5379"/>
                    <a:pt x="533" y="6796"/>
                  </a:cubicBezTo>
                  <a:cubicBezTo>
                    <a:pt x="1021" y="8304"/>
                    <a:pt x="1874" y="9599"/>
                    <a:pt x="3002" y="10742"/>
                  </a:cubicBezTo>
                  <a:cubicBezTo>
                    <a:pt x="3520" y="11260"/>
                    <a:pt x="4083" y="11702"/>
                    <a:pt x="4678" y="12128"/>
                  </a:cubicBezTo>
                  <a:cubicBezTo>
                    <a:pt x="5485" y="12692"/>
                    <a:pt x="6354" y="13180"/>
                    <a:pt x="7283" y="13561"/>
                  </a:cubicBezTo>
                  <a:cubicBezTo>
                    <a:pt x="7476" y="13635"/>
                    <a:pt x="7662" y="13673"/>
                    <a:pt x="7847" y="13673"/>
                  </a:cubicBezTo>
                  <a:cubicBezTo>
                    <a:pt x="8040" y="13673"/>
                    <a:pt x="8231" y="13631"/>
                    <a:pt x="8426" y="13545"/>
                  </a:cubicBezTo>
                  <a:cubicBezTo>
                    <a:pt x="10223" y="12784"/>
                    <a:pt x="11793" y="11732"/>
                    <a:pt x="13103" y="10270"/>
                  </a:cubicBezTo>
                  <a:cubicBezTo>
                    <a:pt x="13956" y="9325"/>
                    <a:pt x="14642" y="8289"/>
                    <a:pt x="15068" y="7085"/>
                  </a:cubicBezTo>
                  <a:cubicBezTo>
                    <a:pt x="15465" y="5958"/>
                    <a:pt x="15678" y="4800"/>
                    <a:pt x="15434" y="3596"/>
                  </a:cubicBezTo>
                  <a:cubicBezTo>
                    <a:pt x="15236" y="2560"/>
                    <a:pt x="14809" y="1677"/>
                    <a:pt x="14048" y="960"/>
                  </a:cubicBezTo>
                  <a:cubicBezTo>
                    <a:pt x="13348" y="307"/>
                    <a:pt x="12562" y="16"/>
                    <a:pt x="11709" y="16"/>
                  </a:cubicBezTo>
                  <a:cubicBezTo>
                    <a:pt x="11429" y="16"/>
                    <a:pt x="11142" y="47"/>
                    <a:pt x="10848" y="107"/>
                  </a:cubicBezTo>
                  <a:cubicBezTo>
                    <a:pt x="9736" y="336"/>
                    <a:pt x="8837" y="976"/>
                    <a:pt x="8151" y="1890"/>
                  </a:cubicBezTo>
                  <a:cubicBezTo>
                    <a:pt x="8060" y="2012"/>
                    <a:pt x="7999" y="2164"/>
                    <a:pt x="7831" y="2210"/>
                  </a:cubicBezTo>
                  <a:cubicBezTo>
                    <a:pt x="7694" y="2149"/>
                    <a:pt x="7649" y="2027"/>
                    <a:pt x="7572" y="1920"/>
                  </a:cubicBezTo>
                  <a:cubicBezTo>
                    <a:pt x="6917" y="1006"/>
                    <a:pt x="6018" y="412"/>
                    <a:pt x="4952" y="138"/>
                  </a:cubicBezTo>
                  <a:cubicBezTo>
                    <a:pt x="4611" y="48"/>
                    <a:pt x="4273" y="0"/>
                    <a:pt x="3939" y="0"/>
                  </a:cubicBezTo>
                  <a:close/>
                </a:path>
              </a:pathLst>
            </a:custGeom>
            <a:solidFill>
              <a:srgbClr val="B5436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" name="Google Shape;2641;p50">
              <a:extLst>
                <a:ext uri="{FF2B5EF4-FFF2-40B4-BE49-F238E27FC236}">
                  <a16:creationId xmlns:a16="http://schemas.microsoft.com/office/drawing/2014/main" xmlns="" id="{B3D3AD6B-46A3-1CFC-39B3-6E0F1D10110B}"/>
                </a:ext>
              </a:extLst>
            </p:cNvPr>
            <p:cNvSpPr/>
            <p:nvPr/>
          </p:nvSpPr>
          <p:spPr>
            <a:xfrm>
              <a:off x="2188189" y="2303253"/>
              <a:ext cx="295887" cy="342061"/>
            </a:xfrm>
            <a:custGeom>
              <a:avLst/>
              <a:gdLst/>
              <a:ahLst/>
              <a:cxnLst/>
              <a:rect l="l" t="t" r="r" b="b"/>
              <a:pathLst>
                <a:path w="23358" h="27003" extrusionOk="0">
                  <a:moveTo>
                    <a:pt x="9347" y="1"/>
                  </a:moveTo>
                  <a:cubicBezTo>
                    <a:pt x="8492" y="1"/>
                    <a:pt x="7635" y="111"/>
                    <a:pt x="6781" y="300"/>
                  </a:cubicBezTo>
                  <a:cubicBezTo>
                    <a:pt x="4541" y="803"/>
                    <a:pt x="2576" y="1854"/>
                    <a:pt x="793" y="3271"/>
                  </a:cubicBezTo>
                  <a:cubicBezTo>
                    <a:pt x="504" y="3499"/>
                    <a:pt x="199" y="3728"/>
                    <a:pt x="16" y="4063"/>
                  </a:cubicBezTo>
                  <a:cubicBezTo>
                    <a:pt x="16" y="4261"/>
                    <a:pt x="1" y="4490"/>
                    <a:pt x="245" y="4566"/>
                  </a:cubicBezTo>
                  <a:cubicBezTo>
                    <a:pt x="284" y="4581"/>
                    <a:pt x="322" y="4588"/>
                    <a:pt x="357" y="4588"/>
                  </a:cubicBezTo>
                  <a:cubicBezTo>
                    <a:pt x="497" y="4588"/>
                    <a:pt x="604" y="4480"/>
                    <a:pt x="702" y="4383"/>
                  </a:cubicBezTo>
                  <a:cubicBezTo>
                    <a:pt x="1631" y="3454"/>
                    <a:pt x="2743" y="2783"/>
                    <a:pt x="3871" y="2143"/>
                  </a:cubicBezTo>
                  <a:cubicBezTo>
                    <a:pt x="4633" y="1732"/>
                    <a:pt x="5455" y="1458"/>
                    <a:pt x="6278" y="1214"/>
                  </a:cubicBezTo>
                  <a:cubicBezTo>
                    <a:pt x="7274" y="936"/>
                    <a:pt x="8298" y="756"/>
                    <a:pt x="9337" y="756"/>
                  </a:cubicBezTo>
                  <a:cubicBezTo>
                    <a:pt x="9379" y="756"/>
                    <a:pt x="9421" y="756"/>
                    <a:pt x="9463" y="757"/>
                  </a:cubicBezTo>
                  <a:cubicBezTo>
                    <a:pt x="9935" y="757"/>
                    <a:pt x="10392" y="833"/>
                    <a:pt x="10834" y="909"/>
                  </a:cubicBezTo>
                  <a:cubicBezTo>
                    <a:pt x="11702" y="1062"/>
                    <a:pt x="12540" y="1305"/>
                    <a:pt x="13287" y="1823"/>
                  </a:cubicBezTo>
                  <a:cubicBezTo>
                    <a:pt x="14049" y="2372"/>
                    <a:pt x="14338" y="3149"/>
                    <a:pt x="14460" y="4033"/>
                  </a:cubicBezTo>
                  <a:cubicBezTo>
                    <a:pt x="14323" y="4703"/>
                    <a:pt x="14231" y="5373"/>
                    <a:pt x="13835" y="5952"/>
                  </a:cubicBezTo>
                  <a:cubicBezTo>
                    <a:pt x="13546" y="6379"/>
                    <a:pt x="13256" y="6790"/>
                    <a:pt x="12982" y="7217"/>
                  </a:cubicBezTo>
                  <a:cubicBezTo>
                    <a:pt x="12830" y="7445"/>
                    <a:pt x="12860" y="7613"/>
                    <a:pt x="13073" y="7781"/>
                  </a:cubicBezTo>
                  <a:cubicBezTo>
                    <a:pt x="13256" y="7933"/>
                    <a:pt x="13454" y="8040"/>
                    <a:pt x="13683" y="8040"/>
                  </a:cubicBezTo>
                  <a:cubicBezTo>
                    <a:pt x="13797" y="8040"/>
                    <a:pt x="13919" y="8051"/>
                    <a:pt x="14041" y="8051"/>
                  </a:cubicBezTo>
                  <a:cubicBezTo>
                    <a:pt x="14163" y="8051"/>
                    <a:pt x="14285" y="8040"/>
                    <a:pt x="14399" y="7994"/>
                  </a:cubicBezTo>
                  <a:cubicBezTo>
                    <a:pt x="14643" y="7918"/>
                    <a:pt x="14871" y="7933"/>
                    <a:pt x="15115" y="7918"/>
                  </a:cubicBezTo>
                  <a:cubicBezTo>
                    <a:pt x="15153" y="7915"/>
                    <a:pt x="15191" y="7913"/>
                    <a:pt x="15229" y="7913"/>
                  </a:cubicBezTo>
                  <a:cubicBezTo>
                    <a:pt x="15569" y="7913"/>
                    <a:pt x="15898" y="8024"/>
                    <a:pt x="16227" y="8024"/>
                  </a:cubicBezTo>
                  <a:cubicBezTo>
                    <a:pt x="16913" y="8040"/>
                    <a:pt x="17583" y="8161"/>
                    <a:pt x="18254" y="8299"/>
                  </a:cubicBezTo>
                  <a:cubicBezTo>
                    <a:pt x="19198" y="8466"/>
                    <a:pt x="20051" y="8862"/>
                    <a:pt x="20844" y="9396"/>
                  </a:cubicBezTo>
                  <a:cubicBezTo>
                    <a:pt x="21240" y="9655"/>
                    <a:pt x="21575" y="9974"/>
                    <a:pt x="21834" y="10355"/>
                  </a:cubicBezTo>
                  <a:cubicBezTo>
                    <a:pt x="22504" y="11330"/>
                    <a:pt x="22703" y="12443"/>
                    <a:pt x="22504" y="13585"/>
                  </a:cubicBezTo>
                  <a:cubicBezTo>
                    <a:pt x="22337" y="14606"/>
                    <a:pt x="21941" y="15551"/>
                    <a:pt x="21301" y="16404"/>
                  </a:cubicBezTo>
                  <a:cubicBezTo>
                    <a:pt x="20356" y="17684"/>
                    <a:pt x="19076" y="18385"/>
                    <a:pt x="17538" y="18613"/>
                  </a:cubicBezTo>
                  <a:cubicBezTo>
                    <a:pt x="17267" y="18653"/>
                    <a:pt x="16995" y="18674"/>
                    <a:pt x="16722" y="18674"/>
                  </a:cubicBezTo>
                  <a:cubicBezTo>
                    <a:pt x="16165" y="18674"/>
                    <a:pt x="15606" y="18589"/>
                    <a:pt x="15054" y="18415"/>
                  </a:cubicBezTo>
                  <a:cubicBezTo>
                    <a:pt x="14384" y="18202"/>
                    <a:pt x="13713" y="17973"/>
                    <a:pt x="13104" y="17638"/>
                  </a:cubicBezTo>
                  <a:cubicBezTo>
                    <a:pt x="12921" y="17531"/>
                    <a:pt x="12738" y="17440"/>
                    <a:pt x="12555" y="17379"/>
                  </a:cubicBezTo>
                  <a:cubicBezTo>
                    <a:pt x="12524" y="17367"/>
                    <a:pt x="12491" y="17361"/>
                    <a:pt x="12458" y="17361"/>
                  </a:cubicBezTo>
                  <a:cubicBezTo>
                    <a:pt x="12282" y="17361"/>
                    <a:pt x="12096" y="17519"/>
                    <a:pt x="12083" y="17699"/>
                  </a:cubicBezTo>
                  <a:cubicBezTo>
                    <a:pt x="12068" y="17851"/>
                    <a:pt x="12098" y="18004"/>
                    <a:pt x="12175" y="18141"/>
                  </a:cubicBezTo>
                  <a:cubicBezTo>
                    <a:pt x="12342" y="18430"/>
                    <a:pt x="12494" y="18720"/>
                    <a:pt x="12662" y="19009"/>
                  </a:cubicBezTo>
                  <a:cubicBezTo>
                    <a:pt x="13119" y="19832"/>
                    <a:pt x="13348" y="20716"/>
                    <a:pt x="13271" y="21676"/>
                  </a:cubicBezTo>
                  <a:cubicBezTo>
                    <a:pt x="13241" y="22072"/>
                    <a:pt x="13180" y="22453"/>
                    <a:pt x="13028" y="22818"/>
                  </a:cubicBezTo>
                  <a:cubicBezTo>
                    <a:pt x="12601" y="23839"/>
                    <a:pt x="11946" y="24677"/>
                    <a:pt x="11001" y="25287"/>
                  </a:cubicBezTo>
                  <a:cubicBezTo>
                    <a:pt x="10224" y="25774"/>
                    <a:pt x="9402" y="26048"/>
                    <a:pt x="8487" y="26216"/>
                  </a:cubicBezTo>
                  <a:cubicBezTo>
                    <a:pt x="8191" y="26275"/>
                    <a:pt x="7898" y="26302"/>
                    <a:pt x="7610" y="26302"/>
                  </a:cubicBezTo>
                  <a:cubicBezTo>
                    <a:pt x="7158" y="26302"/>
                    <a:pt x="6715" y="26236"/>
                    <a:pt x="6278" y="26124"/>
                  </a:cubicBezTo>
                  <a:cubicBezTo>
                    <a:pt x="5151" y="25835"/>
                    <a:pt x="4145" y="25302"/>
                    <a:pt x="3338" y="24433"/>
                  </a:cubicBezTo>
                  <a:cubicBezTo>
                    <a:pt x="2408" y="23413"/>
                    <a:pt x="1875" y="22239"/>
                    <a:pt x="1860" y="20853"/>
                  </a:cubicBezTo>
                  <a:cubicBezTo>
                    <a:pt x="1860" y="20304"/>
                    <a:pt x="1875" y="19756"/>
                    <a:pt x="1875" y="19207"/>
                  </a:cubicBezTo>
                  <a:cubicBezTo>
                    <a:pt x="1875" y="19055"/>
                    <a:pt x="1875" y="18903"/>
                    <a:pt x="1860" y="18735"/>
                  </a:cubicBezTo>
                  <a:cubicBezTo>
                    <a:pt x="1847" y="18602"/>
                    <a:pt x="1729" y="18516"/>
                    <a:pt x="1578" y="18516"/>
                  </a:cubicBezTo>
                  <a:cubicBezTo>
                    <a:pt x="1556" y="18516"/>
                    <a:pt x="1533" y="18518"/>
                    <a:pt x="1509" y="18522"/>
                  </a:cubicBezTo>
                  <a:cubicBezTo>
                    <a:pt x="1372" y="18552"/>
                    <a:pt x="1266" y="18628"/>
                    <a:pt x="1235" y="18766"/>
                  </a:cubicBezTo>
                  <a:cubicBezTo>
                    <a:pt x="1159" y="18994"/>
                    <a:pt x="1068" y="19223"/>
                    <a:pt x="1068" y="19482"/>
                  </a:cubicBezTo>
                  <a:cubicBezTo>
                    <a:pt x="1083" y="19802"/>
                    <a:pt x="1083" y="20137"/>
                    <a:pt x="1068" y="20472"/>
                  </a:cubicBezTo>
                  <a:cubicBezTo>
                    <a:pt x="1037" y="21279"/>
                    <a:pt x="1205" y="22041"/>
                    <a:pt x="1464" y="22788"/>
                  </a:cubicBezTo>
                  <a:cubicBezTo>
                    <a:pt x="1951" y="24205"/>
                    <a:pt x="2896" y="25271"/>
                    <a:pt x="4145" y="26048"/>
                  </a:cubicBezTo>
                  <a:cubicBezTo>
                    <a:pt x="5082" y="26622"/>
                    <a:pt x="6108" y="27002"/>
                    <a:pt x="7225" y="27002"/>
                  </a:cubicBezTo>
                  <a:cubicBezTo>
                    <a:pt x="7325" y="27002"/>
                    <a:pt x="7426" y="26999"/>
                    <a:pt x="7528" y="26993"/>
                  </a:cubicBezTo>
                  <a:cubicBezTo>
                    <a:pt x="7611" y="26985"/>
                    <a:pt x="7699" y="26981"/>
                    <a:pt x="7788" y="26981"/>
                  </a:cubicBezTo>
                  <a:cubicBezTo>
                    <a:pt x="7878" y="26981"/>
                    <a:pt x="7969" y="26985"/>
                    <a:pt x="8061" y="26993"/>
                  </a:cubicBezTo>
                  <a:cubicBezTo>
                    <a:pt x="8127" y="26996"/>
                    <a:pt x="8192" y="26998"/>
                    <a:pt x="8257" y="26998"/>
                  </a:cubicBezTo>
                  <a:cubicBezTo>
                    <a:pt x="9082" y="26998"/>
                    <a:pt x="9857" y="26736"/>
                    <a:pt x="10605" y="26383"/>
                  </a:cubicBezTo>
                  <a:cubicBezTo>
                    <a:pt x="11656" y="25896"/>
                    <a:pt x="12555" y="25180"/>
                    <a:pt x="13180" y="24190"/>
                  </a:cubicBezTo>
                  <a:cubicBezTo>
                    <a:pt x="13729" y="23352"/>
                    <a:pt x="14049" y="22422"/>
                    <a:pt x="14064" y="21401"/>
                  </a:cubicBezTo>
                  <a:cubicBezTo>
                    <a:pt x="14079" y="20563"/>
                    <a:pt x="13820" y="19802"/>
                    <a:pt x="13531" y="19040"/>
                  </a:cubicBezTo>
                  <a:cubicBezTo>
                    <a:pt x="13500" y="18948"/>
                    <a:pt x="13378" y="18857"/>
                    <a:pt x="13500" y="18720"/>
                  </a:cubicBezTo>
                  <a:lnTo>
                    <a:pt x="13500" y="18720"/>
                  </a:lnTo>
                  <a:cubicBezTo>
                    <a:pt x="13911" y="18857"/>
                    <a:pt x="14323" y="19009"/>
                    <a:pt x="14734" y="19101"/>
                  </a:cubicBezTo>
                  <a:cubicBezTo>
                    <a:pt x="15252" y="19238"/>
                    <a:pt x="15770" y="19360"/>
                    <a:pt x="16288" y="19421"/>
                  </a:cubicBezTo>
                  <a:cubicBezTo>
                    <a:pt x="16453" y="19442"/>
                    <a:pt x="16617" y="19451"/>
                    <a:pt x="16781" y="19451"/>
                  </a:cubicBezTo>
                  <a:cubicBezTo>
                    <a:pt x="17210" y="19451"/>
                    <a:pt x="17637" y="19387"/>
                    <a:pt x="18056" y="19299"/>
                  </a:cubicBezTo>
                  <a:cubicBezTo>
                    <a:pt x="19579" y="19009"/>
                    <a:pt x="20813" y="18232"/>
                    <a:pt x="21773" y="17059"/>
                  </a:cubicBezTo>
                  <a:cubicBezTo>
                    <a:pt x="22687" y="15947"/>
                    <a:pt x="23190" y="14637"/>
                    <a:pt x="23327" y="13204"/>
                  </a:cubicBezTo>
                  <a:cubicBezTo>
                    <a:pt x="23358" y="12793"/>
                    <a:pt x="23327" y="12382"/>
                    <a:pt x="23266" y="11955"/>
                  </a:cubicBezTo>
                  <a:cubicBezTo>
                    <a:pt x="23160" y="11361"/>
                    <a:pt x="22931" y="10812"/>
                    <a:pt x="22687" y="10279"/>
                  </a:cubicBezTo>
                  <a:cubicBezTo>
                    <a:pt x="21926" y="9060"/>
                    <a:pt x="20829" y="8299"/>
                    <a:pt x="19488" y="7841"/>
                  </a:cubicBezTo>
                  <a:cubicBezTo>
                    <a:pt x="18513" y="7491"/>
                    <a:pt x="17492" y="7308"/>
                    <a:pt x="16441" y="7263"/>
                  </a:cubicBezTo>
                  <a:cubicBezTo>
                    <a:pt x="16090" y="7240"/>
                    <a:pt x="15740" y="7236"/>
                    <a:pt x="15387" y="7236"/>
                  </a:cubicBezTo>
                  <a:cubicBezTo>
                    <a:pt x="15211" y="7236"/>
                    <a:pt x="15035" y="7237"/>
                    <a:pt x="14857" y="7237"/>
                  </a:cubicBezTo>
                  <a:cubicBezTo>
                    <a:pt x="14680" y="7237"/>
                    <a:pt x="14502" y="7236"/>
                    <a:pt x="14323" y="7232"/>
                  </a:cubicBezTo>
                  <a:cubicBezTo>
                    <a:pt x="14281" y="7232"/>
                    <a:pt x="14232" y="7242"/>
                    <a:pt x="14184" y="7242"/>
                  </a:cubicBezTo>
                  <a:cubicBezTo>
                    <a:pt x="14129" y="7242"/>
                    <a:pt x="14074" y="7229"/>
                    <a:pt x="14033" y="7171"/>
                  </a:cubicBezTo>
                  <a:cubicBezTo>
                    <a:pt x="14018" y="6973"/>
                    <a:pt x="14170" y="6851"/>
                    <a:pt x="14262" y="6714"/>
                  </a:cubicBezTo>
                  <a:cubicBezTo>
                    <a:pt x="14627" y="6150"/>
                    <a:pt x="14917" y="5556"/>
                    <a:pt x="15054" y="4901"/>
                  </a:cubicBezTo>
                  <a:cubicBezTo>
                    <a:pt x="15389" y="3301"/>
                    <a:pt x="14932" y="2037"/>
                    <a:pt x="13561" y="1107"/>
                  </a:cubicBezTo>
                  <a:cubicBezTo>
                    <a:pt x="13073" y="772"/>
                    <a:pt x="12525" y="543"/>
                    <a:pt x="11946" y="376"/>
                  </a:cubicBezTo>
                  <a:cubicBezTo>
                    <a:pt x="11086" y="115"/>
                    <a:pt x="10217" y="1"/>
                    <a:pt x="9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" name="Google Shape;2642;p50">
              <a:extLst>
                <a:ext uri="{FF2B5EF4-FFF2-40B4-BE49-F238E27FC236}">
                  <a16:creationId xmlns:a16="http://schemas.microsoft.com/office/drawing/2014/main" xmlns="" id="{E3355D10-D979-98DA-E231-64D766E70CC2}"/>
                </a:ext>
              </a:extLst>
            </p:cNvPr>
            <p:cNvSpPr/>
            <p:nvPr/>
          </p:nvSpPr>
          <p:spPr>
            <a:xfrm>
              <a:off x="2719147" y="3695094"/>
              <a:ext cx="11971" cy="10438"/>
            </a:xfrm>
            <a:custGeom>
              <a:avLst/>
              <a:gdLst/>
              <a:ahLst/>
              <a:cxnLst/>
              <a:rect l="l" t="t" r="r" b="b"/>
              <a:pathLst>
                <a:path w="945" h="824" extrusionOk="0">
                  <a:moveTo>
                    <a:pt x="945" y="1"/>
                  </a:moveTo>
                  <a:cubicBezTo>
                    <a:pt x="564" y="138"/>
                    <a:pt x="290" y="412"/>
                    <a:pt x="0" y="687"/>
                  </a:cubicBezTo>
                  <a:cubicBezTo>
                    <a:pt x="107" y="687"/>
                    <a:pt x="213" y="717"/>
                    <a:pt x="259" y="824"/>
                  </a:cubicBezTo>
                  <a:cubicBezTo>
                    <a:pt x="549" y="595"/>
                    <a:pt x="792" y="336"/>
                    <a:pt x="945" y="1"/>
                  </a:cubicBezTo>
                  <a:close/>
                </a:path>
              </a:pathLst>
            </a:custGeom>
            <a:solidFill>
              <a:srgbClr val="42A17A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6" name="Google Shape;2643;p50">
              <a:extLst>
                <a:ext uri="{FF2B5EF4-FFF2-40B4-BE49-F238E27FC236}">
                  <a16:creationId xmlns:a16="http://schemas.microsoft.com/office/drawing/2014/main" xmlns="" id="{B0749316-E480-B135-9525-4B55AF7A29B2}"/>
                </a:ext>
              </a:extLst>
            </p:cNvPr>
            <p:cNvSpPr/>
            <p:nvPr/>
          </p:nvSpPr>
          <p:spPr>
            <a:xfrm>
              <a:off x="2426933" y="2812689"/>
              <a:ext cx="261533" cy="260000"/>
            </a:xfrm>
            <a:custGeom>
              <a:avLst/>
              <a:gdLst/>
              <a:ahLst/>
              <a:cxnLst/>
              <a:rect l="l" t="t" r="r" b="b"/>
              <a:pathLst>
                <a:path w="20646" h="20525" extrusionOk="0">
                  <a:moveTo>
                    <a:pt x="10310" y="0"/>
                  </a:moveTo>
                  <a:cubicBezTo>
                    <a:pt x="4953" y="0"/>
                    <a:pt x="61" y="4196"/>
                    <a:pt x="31" y="10240"/>
                  </a:cubicBezTo>
                  <a:cubicBezTo>
                    <a:pt x="1" y="15984"/>
                    <a:pt x="4556" y="20479"/>
                    <a:pt x="10224" y="20524"/>
                  </a:cubicBezTo>
                  <a:cubicBezTo>
                    <a:pt x="10252" y="20525"/>
                    <a:pt x="10280" y="20525"/>
                    <a:pt x="10307" y="20525"/>
                  </a:cubicBezTo>
                  <a:cubicBezTo>
                    <a:pt x="16237" y="20525"/>
                    <a:pt x="20600" y="15654"/>
                    <a:pt x="20554" y="10316"/>
                  </a:cubicBezTo>
                  <a:cubicBezTo>
                    <a:pt x="20646" y="4710"/>
                    <a:pt x="16075" y="93"/>
                    <a:pt x="10483" y="2"/>
                  </a:cubicBezTo>
                  <a:cubicBezTo>
                    <a:pt x="10426" y="1"/>
                    <a:pt x="10368" y="0"/>
                    <a:pt x="10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" name="Google Shape;2644;p50">
              <a:extLst>
                <a:ext uri="{FF2B5EF4-FFF2-40B4-BE49-F238E27FC236}">
                  <a16:creationId xmlns:a16="http://schemas.microsoft.com/office/drawing/2014/main" xmlns="" id="{D346F382-BE7A-03E4-CB86-724E339A8730}"/>
                </a:ext>
              </a:extLst>
            </p:cNvPr>
            <p:cNvSpPr/>
            <p:nvPr/>
          </p:nvSpPr>
          <p:spPr>
            <a:xfrm>
              <a:off x="1874187" y="2848183"/>
              <a:ext cx="265967" cy="260216"/>
            </a:xfrm>
            <a:custGeom>
              <a:avLst/>
              <a:gdLst/>
              <a:ahLst/>
              <a:cxnLst/>
              <a:rect l="l" t="t" r="r" b="b"/>
              <a:pathLst>
                <a:path w="20996" h="20542" extrusionOk="0">
                  <a:moveTo>
                    <a:pt x="10414" y="0"/>
                  </a:moveTo>
                  <a:cubicBezTo>
                    <a:pt x="10183" y="0"/>
                    <a:pt x="9952" y="11"/>
                    <a:pt x="9721" y="34"/>
                  </a:cubicBezTo>
                  <a:cubicBezTo>
                    <a:pt x="8426" y="171"/>
                    <a:pt x="7161" y="445"/>
                    <a:pt x="5973" y="1039"/>
                  </a:cubicBezTo>
                  <a:cubicBezTo>
                    <a:pt x="5942" y="1054"/>
                    <a:pt x="5896" y="1054"/>
                    <a:pt x="5851" y="1054"/>
                  </a:cubicBezTo>
                  <a:cubicBezTo>
                    <a:pt x="5851" y="1054"/>
                    <a:pt x="5851" y="1054"/>
                    <a:pt x="5851" y="1070"/>
                  </a:cubicBezTo>
                  <a:cubicBezTo>
                    <a:pt x="5714" y="1146"/>
                    <a:pt x="5592" y="1222"/>
                    <a:pt x="5455" y="1298"/>
                  </a:cubicBezTo>
                  <a:cubicBezTo>
                    <a:pt x="3367" y="2471"/>
                    <a:pt x="1859" y="4147"/>
                    <a:pt x="930" y="6356"/>
                  </a:cubicBezTo>
                  <a:cubicBezTo>
                    <a:pt x="884" y="6448"/>
                    <a:pt x="869" y="6554"/>
                    <a:pt x="823" y="6646"/>
                  </a:cubicBezTo>
                  <a:cubicBezTo>
                    <a:pt x="792" y="6737"/>
                    <a:pt x="762" y="6813"/>
                    <a:pt x="686" y="6890"/>
                  </a:cubicBezTo>
                  <a:cubicBezTo>
                    <a:pt x="640" y="7088"/>
                    <a:pt x="594" y="7271"/>
                    <a:pt x="549" y="7469"/>
                  </a:cubicBezTo>
                  <a:cubicBezTo>
                    <a:pt x="46" y="9190"/>
                    <a:pt x="0" y="10942"/>
                    <a:pt x="427" y="12694"/>
                  </a:cubicBezTo>
                  <a:cubicBezTo>
                    <a:pt x="1582" y="17467"/>
                    <a:pt x="5845" y="20541"/>
                    <a:pt x="10297" y="20541"/>
                  </a:cubicBezTo>
                  <a:cubicBezTo>
                    <a:pt x="10308" y="20541"/>
                    <a:pt x="10319" y="20541"/>
                    <a:pt x="10330" y="20541"/>
                  </a:cubicBezTo>
                  <a:cubicBezTo>
                    <a:pt x="10818" y="20541"/>
                    <a:pt x="11305" y="20510"/>
                    <a:pt x="11793" y="20510"/>
                  </a:cubicBezTo>
                  <a:cubicBezTo>
                    <a:pt x="11919" y="20458"/>
                    <a:pt x="12053" y="20442"/>
                    <a:pt x="12194" y="20442"/>
                  </a:cubicBezTo>
                  <a:cubicBezTo>
                    <a:pt x="12257" y="20442"/>
                    <a:pt x="12321" y="20445"/>
                    <a:pt x="12387" y="20450"/>
                  </a:cubicBezTo>
                  <a:cubicBezTo>
                    <a:pt x="12469" y="20456"/>
                    <a:pt x="12554" y="20463"/>
                    <a:pt x="12639" y="20463"/>
                  </a:cubicBezTo>
                  <a:cubicBezTo>
                    <a:pt x="12744" y="20463"/>
                    <a:pt x="12850" y="20453"/>
                    <a:pt x="12951" y="20419"/>
                  </a:cubicBezTo>
                  <a:cubicBezTo>
                    <a:pt x="14048" y="20099"/>
                    <a:pt x="15084" y="19673"/>
                    <a:pt x="16044" y="19078"/>
                  </a:cubicBezTo>
                  <a:cubicBezTo>
                    <a:pt x="16394" y="18865"/>
                    <a:pt x="16790" y="18682"/>
                    <a:pt x="16958" y="18256"/>
                  </a:cubicBezTo>
                  <a:cubicBezTo>
                    <a:pt x="16958" y="18240"/>
                    <a:pt x="16973" y="18240"/>
                    <a:pt x="16973" y="18225"/>
                  </a:cubicBezTo>
                  <a:cubicBezTo>
                    <a:pt x="17019" y="18164"/>
                    <a:pt x="17064" y="18103"/>
                    <a:pt x="17125" y="18058"/>
                  </a:cubicBezTo>
                  <a:cubicBezTo>
                    <a:pt x="17613" y="17616"/>
                    <a:pt x="18100" y="17159"/>
                    <a:pt x="18497" y="16625"/>
                  </a:cubicBezTo>
                  <a:cubicBezTo>
                    <a:pt x="20249" y="14309"/>
                    <a:pt x="20995" y="11704"/>
                    <a:pt x="20569" y="8809"/>
                  </a:cubicBezTo>
                  <a:cubicBezTo>
                    <a:pt x="20264" y="6646"/>
                    <a:pt x="19335" y="4772"/>
                    <a:pt x="17841" y="3203"/>
                  </a:cubicBezTo>
                  <a:cubicBezTo>
                    <a:pt x="16257" y="1527"/>
                    <a:pt x="14291" y="521"/>
                    <a:pt x="12037" y="155"/>
                  </a:cubicBezTo>
                  <a:cubicBezTo>
                    <a:pt x="11501" y="59"/>
                    <a:pt x="10959" y="0"/>
                    <a:pt x="10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" name="Google Shape;2645;p50">
              <a:extLst>
                <a:ext uri="{FF2B5EF4-FFF2-40B4-BE49-F238E27FC236}">
                  <a16:creationId xmlns:a16="http://schemas.microsoft.com/office/drawing/2014/main" xmlns="" id="{31E3615A-2401-96C1-F01C-25AA2A3529D2}"/>
                </a:ext>
              </a:extLst>
            </p:cNvPr>
            <p:cNvSpPr/>
            <p:nvPr/>
          </p:nvSpPr>
          <p:spPr>
            <a:xfrm>
              <a:off x="2227572" y="2930041"/>
              <a:ext cx="157495" cy="149920"/>
            </a:xfrm>
            <a:custGeom>
              <a:avLst/>
              <a:gdLst/>
              <a:ahLst/>
              <a:cxnLst/>
              <a:rect l="l" t="t" r="r" b="b"/>
              <a:pathLst>
                <a:path w="12433" h="11835" extrusionOk="0">
                  <a:moveTo>
                    <a:pt x="6279" y="1"/>
                  </a:moveTo>
                  <a:cubicBezTo>
                    <a:pt x="6253" y="1"/>
                    <a:pt x="6227" y="1"/>
                    <a:pt x="6201" y="1"/>
                  </a:cubicBezTo>
                  <a:cubicBezTo>
                    <a:pt x="5424" y="16"/>
                    <a:pt x="4708" y="214"/>
                    <a:pt x="4053" y="565"/>
                  </a:cubicBezTo>
                  <a:cubicBezTo>
                    <a:pt x="2819" y="1235"/>
                    <a:pt x="1783" y="2165"/>
                    <a:pt x="975" y="3322"/>
                  </a:cubicBezTo>
                  <a:cubicBezTo>
                    <a:pt x="518" y="3993"/>
                    <a:pt x="183" y="4755"/>
                    <a:pt x="107" y="5577"/>
                  </a:cubicBezTo>
                  <a:cubicBezTo>
                    <a:pt x="0" y="6674"/>
                    <a:pt x="46" y="7771"/>
                    <a:pt x="472" y="8823"/>
                  </a:cubicBezTo>
                  <a:cubicBezTo>
                    <a:pt x="731" y="9432"/>
                    <a:pt x="1082" y="9965"/>
                    <a:pt x="1554" y="10377"/>
                  </a:cubicBezTo>
                  <a:cubicBezTo>
                    <a:pt x="2584" y="11277"/>
                    <a:pt x="3774" y="11816"/>
                    <a:pt x="5264" y="11816"/>
                  </a:cubicBezTo>
                  <a:cubicBezTo>
                    <a:pt x="5362" y="11816"/>
                    <a:pt x="5461" y="11814"/>
                    <a:pt x="5561" y="11809"/>
                  </a:cubicBezTo>
                  <a:cubicBezTo>
                    <a:pt x="5691" y="11826"/>
                    <a:pt x="5822" y="11835"/>
                    <a:pt x="5954" y="11835"/>
                  </a:cubicBezTo>
                  <a:cubicBezTo>
                    <a:pt x="6631" y="11835"/>
                    <a:pt x="7339" y="11612"/>
                    <a:pt x="8014" y="11230"/>
                  </a:cubicBezTo>
                  <a:cubicBezTo>
                    <a:pt x="8700" y="10849"/>
                    <a:pt x="9126" y="10270"/>
                    <a:pt x="9325" y="9554"/>
                  </a:cubicBezTo>
                  <a:cubicBezTo>
                    <a:pt x="9431" y="9173"/>
                    <a:pt x="9523" y="8762"/>
                    <a:pt x="9401" y="8320"/>
                  </a:cubicBezTo>
                  <a:cubicBezTo>
                    <a:pt x="9309" y="7954"/>
                    <a:pt x="9264" y="7543"/>
                    <a:pt x="9157" y="7162"/>
                  </a:cubicBezTo>
                  <a:cubicBezTo>
                    <a:pt x="9142" y="7101"/>
                    <a:pt x="9111" y="7040"/>
                    <a:pt x="9111" y="6979"/>
                  </a:cubicBezTo>
                  <a:cubicBezTo>
                    <a:pt x="9111" y="6857"/>
                    <a:pt x="9157" y="6751"/>
                    <a:pt x="9264" y="6705"/>
                  </a:cubicBezTo>
                  <a:cubicBezTo>
                    <a:pt x="9446" y="6629"/>
                    <a:pt x="9629" y="6568"/>
                    <a:pt x="9827" y="6507"/>
                  </a:cubicBezTo>
                  <a:cubicBezTo>
                    <a:pt x="10315" y="6370"/>
                    <a:pt x="10772" y="6141"/>
                    <a:pt x="11214" y="5913"/>
                  </a:cubicBezTo>
                  <a:cubicBezTo>
                    <a:pt x="11625" y="5714"/>
                    <a:pt x="11915" y="5379"/>
                    <a:pt x="12189" y="5044"/>
                  </a:cubicBezTo>
                  <a:cubicBezTo>
                    <a:pt x="12326" y="4892"/>
                    <a:pt x="12402" y="4694"/>
                    <a:pt x="12417" y="4496"/>
                  </a:cubicBezTo>
                  <a:cubicBezTo>
                    <a:pt x="12433" y="4069"/>
                    <a:pt x="12433" y="3658"/>
                    <a:pt x="12189" y="3277"/>
                  </a:cubicBezTo>
                  <a:cubicBezTo>
                    <a:pt x="12021" y="2987"/>
                    <a:pt x="11869" y="2713"/>
                    <a:pt x="11625" y="2469"/>
                  </a:cubicBezTo>
                  <a:cubicBezTo>
                    <a:pt x="11077" y="1906"/>
                    <a:pt x="10467" y="1403"/>
                    <a:pt x="9782" y="991"/>
                  </a:cubicBezTo>
                  <a:cubicBezTo>
                    <a:pt x="8692" y="364"/>
                    <a:pt x="7543" y="1"/>
                    <a:pt x="6279" y="1"/>
                  </a:cubicBezTo>
                  <a:close/>
                </a:path>
              </a:pathLst>
            </a:custGeom>
            <a:solidFill>
              <a:srgbClr val="B5436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" name="Google Shape;2646;p50">
              <a:extLst>
                <a:ext uri="{FF2B5EF4-FFF2-40B4-BE49-F238E27FC236}">
                  <a16:creationId xmlns:a16="http://schemas.microsoft.com/office/drawing/2014/main" xmlns="" id="{A98981CB-8BFD-EA2B-0224-81B9A26A0BF4}"/>
                </a:ext>
              </a:extLst>
            </p:cNvPr>
            <p:cNvSpPr/>
            <p:nvPr/>
          </p:nvSpPr>
          <p:spPr>
            <a:xfrm>
              <a:off x="1914520" y="3241357"/>
              <a:ext cx="961539" cy="611891"/>
            </a:xfrm>
            <a:custGeom>
              <a:avLst/>
              <a:gdLst/>
              <a:ahLst/>
              <a:cxnLst/>
              <a:rect l="l" t="t" r="r" b="b"/>
              <a:pathLst>
                <a:path w="75906" h="48304" extrusionOk="0">
                  <a:moveTo>
                    <a:pt x="74078" y="0"/>
                  </a:moveTo>
                  <a:cubicBezTo>
                    <a:pt x="73849" y="31"/>
                    <a:pt x="73697" y="199"/>
                    <a:pt x="73529" y="351"/>
                  </a:cubicBezTo>
                  <a:cubicBezTo>
                    <a:pt x="72036" y="1722"/>
                    <a:pt x="70497" y="3048"/>
                    <a:pt x="68958" y="4358"/>
                  </a:cubicBezTo>
                  <a:cubicBezTo>
                    <a:pt x="65073" y="7634"/>
                    <a:pt x="61066" y="10742"/>
                    <a:pt x="56952" y="13713"/>
                  </a:cubicBezTo>
                  <a:cubicBezTo>
                    <a:pt x="52290" y="17110"/>
                    <a:pt x="47491" y="20295"/>
                    <a:pt x="42585" y="23311"/>
                  </a:cubicBezTo>
                  <a:cubicBezTo>
                    <a:pt x="38441" y="25871"/>
                    <a:pt x="34236" y="28278"/>
                    <a:pt x="29924" y="30518"/>
                  </a:cubicBezTo>
                  <a:cubicBezTo>
                    <a:pt x="24865" y="33154"/>
                    <a:pt x="19761" y="35668"/>
                    <a:pt x="14551" y="37953"/>
                  </a:cubicBezTo>
                  <a:cubicBezTo>
                    <a:pt x="12829" y="38715"/>
                    <a:pt x="11092" y="39416"/>
                    <a:pt x="9416" y="40254"/>
                  </a:cubicBezTo>
                  <a:cubicBezTo>
                    <a:pt x="9340" y="40315"/>
                    <a:pt x="9279" y="40375"/>
                    <a:pt x="9264" y="40467"/>
                  </a:cubicBezTo>
                  <a:cubicBezTo>
                    <a:pt x="9171" y="40408"/>
                    <a:pt x="9082" y="40386"/>
                    <a:pt x="8997" y="40386"/>
                  </a:cubicBezTo>
                  <a:cubicBezTo>
                    <a:pt x="8818" y="40386"/>
                    <a:pt x="8652" y="40486"/>
                    <a:pt x="8487" y="40558"/>
                  </a:cubicBezTo>
                  <a:cubicBezTo>
                    <a:pt x="5851" y="41731"/>
                    <a:pt x="3215" y="42889"/>
                    <a:pt x="579" y="44032"/>
                  </a:cubicBezTo>
                  <a:cubicBezTo>
                    <a:pt x="366" y="44123"/>
                    <a:pt x="107" y="44169"/>
                    <a:pt x="0" y="44443"/>
                  </a:cubicBezTo>
                  <a:cubicBezTo>
                    <a:pt x="77" y="44581"/>
                    <a:pt x="229" y="44657"/>
                    <a:pt x="351" y="44733"/>
                  </a:cubicBezTo>
                  <a:cubicBezTo>
                    <a:pt x="2164" y="45997"/>
                    <a:pt x="4053" y="47110"/>
                    <a:pt x="6034" y="48115"/>
                  </a:cubicBezTo>
                  <a:cubicBezTo>
                    <a:pt x="6186" y="48191"/>
                    <a:pt x="6339" y="48283"/>
                    <a:pt x="6521" y="48298"/>
                  </a:cubicBezTo>
                  <a:cubicBezTo>
                    <a:pt x="6557" y="48302"/>
                    <a:pt x="6593" y="48304"/>
                    <a:pt x="6629" y="48304"/>
                  </a:cubicBezTo>
                  <a:cubicBezTo>
                    <a:pt x="6746" y="48304"/>
                    <a:pt x="6862" y="48284"/>
                    <a:pt x="6978" y="48237"/>
                  </a:cubicBezTo>
                  <a:cubicBezTo>
                    <a:pt x="9538" y="47308"/>
                    <a:pt x="12052" y="46287"/>
                    <a:pt x="14596" y="45297"/>
                  </a:cubicBezTo>
                  <a:cubicBezTo>
                    <a:pt x="14764" y="45236"/>
                    <a:pt x="14962" y="45175"/>
                    <a:pt x="14993" y="44977"/>
                  </a:cubicBezTo>
                  <a:lnTo>
                    <a:pt x="15221" y="44977"/>
                  </a:lnTo>
                  <a:cubicBezTo>
                    <a:pt x="15282" y="44961"/>
                    <a:pt x="15343" y="44946"/>
                    <a:pt x="15404" y="44931"/>
                  </a:cubicBezTo>
                  <a:cubicBezTo>
                    <a:pt x="15526" y="44885"/>
                    <a:pt x="15648" y="44855"/>
                    <a:pt x="15770" y="44824"/>
                  </a:cubicBezTo>
                  <a:cubicBezTo>
                    <a:pt x="15983" y="44763"/>
                    <a:pt x="16181" y="44672"/>
                    <a:pt x="16394" y="44596"/>
                  </a:cubicBezTo>
                  <a:cubicBezTo>
                    <a:pt x="20569" y="42905"/>
                    <a:pt x="24698" y="41137"/>
                    <a:pt x="28766" y="39218"/>
                  </a:cubicBezTo>
                  <a:cubicBezTo>
                    <a:pt x="33611" y="36932"/>
                    <a:pt x="38319" y="34449"/>
                    <a:pt x="42935" y="31752"/>
                  </a:cubicBezTo>
                  <a:cubicBezTo>
                    <a:pt x="47902" y="28857"/>
                    <a:pt x="52702" y="25719"/>
                    <a:pt x="57333" y="22336"/>
                  </a:cubicBezTo>
                  <a:cubicBezTo>
                    <a:pt x="58461" y="21529"/>
                    <a:pt x="59634" y="20782"/>
                    <a:pt x="60639" y="19822"/>
                  </a:cubicBezTo>
                  <a:cubicBezTo>
                    <a:pt x="60670" y="19777"/>
                    <a:pt x="60670" y="19731"/>
                    <a:pt x="60685" y="19685"/>
                  </a:cubicBezTo>
                  <a:cubicBezTo>
                    <a:pt x="60702" y="19687"/>
                    <a:pt x="60719" y="19688"/>
                    <a:pt x="60735" y="19688"/>
                  </a:cubicBezTo>
                  <a:cubicBezTo>
                    <a:pt x="60952" y="19688"/>
                    <a:pt x="61109" y="19508"/>
                    <a:pt x="61279" y="19380"/>
                  </a:cubicBezTo>
                  <a:cubicBezTo>
                    <a:pt x="64068" y="17278"/>
                    <a:pt x="66749" y="15038"/>
                    <a:pt x="69370" y="12738"/>
                  </a:cubicBezTo>
                  <a:cubicBezTo>
                    <a:pt x="69964" y="12235"/>
                    <a:pt x="70680" y="11823"/>
                    <a:pt x="71061" y="11092"/>
                  </a:cubicBezTo>
                  <a:cubicBezTo>
                    <a:pt x="71061" y="11092"/>
                    <a:pt x="71061" y="11077"/>
                    <a:pt x="71061" y="11062"/>
                  </a:cubicBezTo>
                  <a:cubicBezTo>
                    <a:pt x="71101" y="11074"/>
                    <a:pt x="71138" y="11079"/>
                    <a:pt x="71173" y="11079"/>
                  </a:cubicBezTo>
                  <a:cubicBezTo>
                    <a:pt x="71403" y="11079"/>
                    <a:pt x="71529" y="10844"/>
                    <a:pt x="71701" y="10711"/>
                  </a:cubicBezTo>
                  <a:cubicBezTo>
                    <a:pt x="72843" y="9812"/>
                    <a:pt x="73758" y="8685"/>
                    <a:pt x="74885" y="7771"/>
                  </a:cubicBezTo>
                  <a:cubicBezTo>
                    <a:pt x="75251" y="7466"/>
                    <a:pt x="75632" y="7146"/>
                    <a:pt x="75814" y="6674"/>
                  </a:cubicBezTo>
                  <a:cubicBezTo>
                    <a:pt x="75906" y="5516"/>
                    <a:pt x="75860" y="4358"/>
                    <a:pt x="75845" y="3200"/>
                  </a:cubicBezTo>
                  <a:lnTo>
                    <a:pt x="75860" y="3185"/>
                  </a:lnTo>
                  <a:cubicBezTo>
                    <a:pt x="75845" y="2682"/>
                    <a:pt x="75799" y="2194"/>
                    <a:pt x="75555" y="1737"/>
                  </a:cubicBezTo>
                  <a:cubicBezTo>
                    <a:pt x="75235" y="1006"/>
                    <a:pt x="74855" y="336"/>
                    <a:pt x="74078" y="0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" name="Google Shape;2647;p50">
              <a:extLst>
                <a:ext uri="{FF2B5EF4-FFF2-40B4-BE49-F238E27FC236}">
                  <a16:creationId xmlns:a16="http://schemas.microsoft.com/office/drawing/2014/main" xmlns="" id="{D790CD8E-5362-8F4F-AD5B-A6BF3C0F6304}"/>
                </a:ext>
              </a:extLst>
            </p:cNvPr>
            <p:cNvSpPr/>
            <p:nvPr/>
          </p:nvSpPr>
          <p:spPr>
            <a:xfrm>
              <a:off x="1785020" y="3325241"/>
              <a:ext cx="799421" cy="433849"/>
            </a:xfrm>
            <a:custGeom>
              <a:avLst/>
              <a:gdLst/>
              <a:ahLst/>
              <a:cxnLst/>
              <a:rect l="l" t="t" r="r" b="b"/>
              <a:pathLst>
                <a:path w="63108" h="34249" extrusionOk="0">
                  <a:moveTo>
                    <a:pt x="59085" y="1"/>
                  </a:moveTo>
                  <a:cubicBezTo>
                    <a:pt x="59069" y="1"/>
                    <a:pt x="59054" y="2"/>
                    <a:pt x="59039" y="6"/>
                  </a:cubicBezTo>
                  <a:cubicBezTo>
                    <a:pt x="58902" y="6"/>
                    <a:pt x="58780" y="113"/>
                    <a:pt x="58674" y="189"/>
                  </a:cubicBezTo>
                  <a:cubicBezTo>
                    <a:pt x="58125" y="570"/>
                    <a:pt x="57546" y="905"/>
                    <a:pt x="56998" y="1255"/>
                  </a:cubicBezTo>
                  <a:cubicBezTo>
                    <a:pt x="54210" y="3008"/>
                    <a:pt x="51391" y="4699"/>
                    <a:pt x="48542" y="6329"/>
                  </a:cubicBezTo>
                  <a:cubicBezTo>
                    <a:pt x="46942" y="7228"/>
                    <a:pt x="45312" y="8051"/>
                    <a:pt x="43758" y="9026"/>
                  </a:cubicBezTo>
                  <a:cubicBezTo>
                    <a:pt x="43758" y="9041"/>
                    <a:pt x="43743" y="9041"/>
                    <a:pt x="43743" y="9056"/>
                  </a:cubicBezTo>
                  <a:cubicBezTo>
                    <a:pt x="43727" y="9087"/>
                    <a:pt x="43727" y="9117"/>
                    <a:pt x="43743" y="9163"/>
                  </a:cubicBezTo>
                  <a:cubicBezTo>
                    <a:pt x="43684" y="9136"/>
                    <a:pt x="43628" y="9125"/>
                    <a:pt x="43572" y="9125"/>
                  </a:cubicBezTo>
                  <a:cubicBezTo>
                    <a:pt x="43439" y="9125"/>
                    <a:pt x="43313" y="9190"/>
                    <a:pt x="43194" y="9254"/>
                  </a:cubicBezTo>
                  <a:cubicBezTo>
                    <a:pt x="42371" y="9681"/>
                    <a:pt x="41533" y="10107"/>
                    <a:pt x="40741" y="10610"/>
                  </a:cubicBezTo>
                  <a:cubicBezTo>
                    <a:pt x="40619" y="10732"/>
                    <a:pt x="40512" y="10869"/>
                    <a:pt x="40421" y="11022"/>
                  </a:cubicBezTo>
                  <a:cubicBezTo>
                    <a:pt x="39492" y="12454"/>
                    <a:pt x="38151" y="13109"/>
                    <a:pt x="36475" y="13139"/>
                  </a:cubicBezTo>
                  <a:cubicBezTo>
                    <a:pt x="36342" y="13139"/>
                    <a:pt x="36207" y="13135"/>
                    <a:pt x="36071" y="13135"/>
                  </a:cubicBezTo>
                  <a:cubicBezTo>
                    <a:pt x="35834" y="13135"/>
                    <a:pt x="35595" y="13148"/>
                    <a:pt x="35363" y="13216"/>
                  </a:cubicBezTo>
                  <a:cubicBezTo>
                    <a:pt x="34388" y="13490"/>
                    <a:pt x="33824" y="14054"/>
                    <a:pt x="34037" y="15150"/>
                  </a:cubicBezTo>
                  <a:cubicBezTo>
                    <a:pt x="34052" y="15242"/>
                    <a:pt x="34022" y="15364"/>
                    <a:pt x="33992" y="15470"/>
                  </a:cubicBezTo>
                  <a:cubicBezTo>
                    <a:pt x="33931" y="15623"/>
                    <a:pt x="34022" y="15806"/>
                    <a:pt x="33961" y="15958"/>
                  </a:cubicBezTo>
                  <a:cubicBezTo>
                    <a:pt x="33931" y="16095"/>
                    <a:pt x="33931" y="16232"/>
                    <a:pt x="33885" y="16354"/>
                  </a:cubicBezTo>
                  <a:cubicBezTo>
                    <a:pt x="33489" y="17436"/>
                    <a:pt x="32834" y="18335"/>
                    <a:pt x="31904" y="19020"/>
                  </a:cubicBezTo>
                  <a:cubicBezTo>
                    <a:pt x="30647" y="19937"/>
                    <a:pt x="29331" y="20409"/>
                    <a:pt x="27953" y="20409"/>
                  </a:cubicBezTo>
                  <a:cubicBezTo>
                    <a:pt x="27110" y="20409"/>
                    <a:pt x="26243" y="20232"/>
                    <a:pt x="25353" y="19874"/>
                  </a:cubicBezTo>
                  <a:cubicBezTo>
                    <a:pt x="24865" y="19676"/>
                    <a:pt x="24393" y="19417"/>
                    <a:pt x="23951" y="19127"/>
                  </a:cubicBezTo>
                  <a:cubicBezTo>
                    <a:pt x="23880" y="19083"/>
                    <a:pt x="23823" y="19061"/>
                    <a:pt x="23779" y="19061"/>
                  </a:cubicBezTo>
                  <a:cubicBezTo>
                    <a:pt x="23699" y="19061"/>
                    <a:pt x="23662" y="19133"/>
                    <a:pt x="23662" y="19279"/>
                  </a:cubicBezTo>
                  <a:cubicBezTo>
                    <a:pt x="23646" y="19813"/>
                    <a:pt x="23601" y="20331"/>
                    <a:pt x="23387" y="20818"/>
                  </a:cubicBezTo>
                  <a:cubicBezTo>
                    <a:pt x="22808" y="22129"/>
                    <a:pt x="21772" y="22890"/>
                    <a:pt x="20416" y="23225"/>
                  </a:cubicBezTo>
                  <a:cubicBezTo>
                    <a:pt x="19907" y="23353"/>
                    <a:pt x="19397" y="23409"/>
                    <a:pt x="18887" y="23409"/>
                  </a:cubicBezTo>
                  <a:cubicBezTo>
                    <a:pt x="18239" y="23409"/>
                    <a:pt x="17591" y="23318"/>
                    <a:pt x="16942" y="23165"/>
                  </a:cubicBezTo>
                  <a:cubicBezTo>
                    <a:pt x="16196" y="22997"/>
                    <a:pt x="15480" y="22677"/>
                    <a:pt x="14764" y="22418"/>
                  </a:cubicBezTo>
                  <a:cubicBezTo>
                    <a:pt x="14633" y="22371"/>
                    <a:pt x="14506" y="22351"/>
                    <a:pt x="14381" y="22351"/>
                  </a:cubicBezTo>
                  <a:cubicBezTo>
                    <a:pt x="14142" y="22351"/>
                    <a:pt x="13912" y="22425"/>
                    <a:pt x="13682" y="22525"/>
                  </a:cubicBezTo>
                  <a:cubicBezTo>
                    <a:pt x="12250" y="23104"/>
                    <a:pt x="10802" y="23652"/>
                    <a:pt x="9370" y="24216"/>
                  </a:cubicBezTo>
                  <a:cubicBezTo>
                    <a:pt x="6521" y="25298"/>
                    <a:pt x="3687" y="26395"/>
                    <a:pt x="823" y="27431"/>
                  </a:cubicBezTo>
                  <a:cubicBezTo>
                    <a:pt x="518" y="27552"/>
                    <a:pt x="107" y="27568"/>
                    <a:pt x="0" y="27994"/>
                  </a:cubicBezTo>
                  <a:cubicBezTo>
                    <a:pt x="61" y="28192"/>
                    <a:pt x="213" y="28329"/>
                    <a:pt x="335" y="28482"/>
                  </a:cubicBezTo>
                  <a:cubicBezTo>
                    <a:pt x="1859" y="30432"/>
                    <a:pt x="3535" y="32230"/>
                    <a:pt x="5348" y="33921"/>
                  </a:cubicBezTo>
                  <a:cubicBezTo>
                    <a:pt x="5470" y="34028"/>
                    <a:pt x="5576" y="34180"/>
                    <a:pt x="5759" y="34241"/>
                  </a:cubicBezTo>
                  <a:cubicBezTo>
                    <a:pt x="5800" y="34246"/>
                    <a:pt x="5840" y="34249"/>
                    <a:pt x="5879" y="34249"/>
                  </a:cubicBezTo>
                  <a:cubicBezTo>
                    <a:pt x="6063" y="34249"/>
                    <a:pt x="6236" y="34194"/>
                    <a:pt x="6399" y="34119"/>
                  </a:cubicBezTo>
                  <a:cubicBezTo>
                    <a:pt x="9355" y="32855"/>
                    <a:pt x="12311" y="31575"/>
                    <a:pt x="15251" y="30249"/>
                  </a:cubicBezTo>
                  <a:cubicBezTo>
                    <a:pt x="15495" y="30143"/>
                    <a:pt x="15785" y="30051"/>
                    <a:pt x="15861" y="29731"/>
                  </a:cubicBezTo>
                  <a:lnTo>
                    <a:pt x="15861" y="29746"/>
                  </a:lnTo>
                  <a:lnTo>
                    <a:pt x="16059" y="29746"/>
                  </a:lnTo>
                  <a:cubicBezTo>
                    <a:pt x="16226" y="29670"/>
                    <a:pt x="16379" y="29579"/>
                    <a:pt x="16546" y="29518"/>
                  </a:cubicBezTo>
                  <a:cubicBezTo>
                    <a:pt x="17491" y="29122"/>
                    <a:pt x="18466" y="28741"/>
                    <a:pt x="19411" y="28314"/>
                  </a:cubicBezTo>
                  <a:cubicBezTo>
                    <a:pt x="21132" y="27568"/>
                    <a:pt x="22839" y="26806"/>
                    <a:pt x="24545" y="26029"/>
                  </a:cubicBezTo>
                  <a:cubicBezTo>
                    <a:pt x="25109" y="25785"/>
                    <a:pt x="25673" y="25526"/>
                    <a:pt x="26236" y="25267"/>
                  </a:cubicBezTo>
                  <a:cubicBezTo>
                    <a:pt x="27013" y="24917"/>
                    <a:pt x="27790" y="24551"/>
                    <a:pt x="28568" y="24201"/>
                  </a:cubicBezTo>
                  <a:lnTo>
                    <a:pt x="28766" y="24201"/>
                  </a:lnTo>
                  <a:cubicBezTo>
                    <a:pt x="28872" y="24185"/>
                    <a:pt x="28964" y="24170"/>
                    <a:pt x="29055" y="24140"/>
                  </a:cubicBezTo>
                  <a:cubicBezTo>
                    <a:pt x="30685" y="23393"/>
                    <a:pt x="32239" y="22509"/>
                    <a:pt x="33870" y="21778"/>
                  </a:cubicBezTo>
                  <a:cubicBezTo>
                    <a:pt x="33992" y="21717"/>
                    <a:pt x="34098" y="21641"/>
                    <a:pt x="34190" y="21534"/>
                  </a:cubicBezTo>
                  <a:cubicBezTo>
                    <a:pt x="34235" y="21473"/>
                    <a:pt x="34281" y="21412"/>
                    <a:pt x="34327" y="21351"/>
                  </a:cubicBezTo>
                  <a:lnTo>
                    <a:pt x="34342" y="21351"/>
                  </a:lnTo>
                  <a:cubicBezTo>
                    <a:pt x="34433" y="21306"/>
                    <a:pt x="34510" y="21260"/>
                    <a:pt x="34601" y="21214"/>
                  </a:cubicBezTo>
                  <a:cubicBezTo>
                    <a:pt x="36993" y="20011"/>
                    <a:pt x="39355" y="18792"/>
                    <a:pt x="41686" y="17466"/>
                  </a:cubicBezTo>
                  <a:cubicBezTo>
                    <a:pt x="42920" y="16781"/>
                    <a:pt x="44169" y="16126"/>
                    <a:pt x="45373" y="15409"/>
                  </a:cubicBezTo>
                  <a:cubicBezTo>
                    <a:pt x="46820" y="14556"/>
                    <a:pt x="48252" y="13703"/>
                    <a:pt x="49685" y="12819"/>
                  </a:cubicBezTo>
                  <a:cubicBezTo>
                    <a:pt x="51650" y="11631"/>
                    <a:pt x="53570" y="10397"/>
                    <a:pt x="55505" y="9148"/>
                  </a:cubicBezTo>
                  <a:cubicBezTo>
                    <a:pt x="57211" y="8035"/>
                    <a:pt x="58902" y="6877"/>
                    <a:pt x="60593" y="5719"/>
                  </a:cubicBezTo>
                  <a:cubicBezTo>
                    <a:pt x="61416" y="5156"/>
                    <a:pt x="62254" y="4623"/>
                    <a:pt x="63016" y="3998"/>
                  </a:cubicBezTo>
                  <a:cubicBezTo>
                    <a:pt x="63046" y="3967"/>
                    <a:pt x="63077" y="3937"/>
                    <a:pt x="63107" y="3906"/>
                  </a:cubicBezTo>
                  <a:cubicBezTo>
                    <a:pt x="63062" y="3876"/>
                    <a:pt x="63031" y="3830"/>
                    <a:pt x="63001" y="3785"/>
                  </a:cubicBezTo>
                  <a:cubicBezTo>
                    <a:pt x="62346" y="3251"/>
                    <a:pt x="61721" y="2703"/>
                    <a:pt x="61157" y="2078"/>
                  </a:cubicBezTo>
                  <a:cubicBezTo>
                    <a:pt x="60548" y="1393"/>
                    <a:pt x="59893" y="737"/>
                    <a:pt x="59268" y="67"/>
                  </a:cubicBezTo>
                  <a:cubicBezTo>
                    <a:pt x="59198" y="20"/>
                    <a:pt x="59137" y="1"/>
                    <a:pt x="59085" y="1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1" name="Google Shape;2648;p50">
              <a:extLst>
                <a:ext uri="{FF2B5EF4-FFF2-40B4-BE49-F238E27FC236}">
                  <a16:creationId xmlns:a16="http://schemas.microsoft.com/office/drawing/2014/main" xmlns="" id="{40F1B0C7-797A-05BD-260B-1C10E741813B}"/>
                </a:ext>
              </a:extLst>
            </p:cNvPr>
            <p:cNvSpPr/>
            <p:nvPr/>
          </p:nvSpPr>
          <p:spPr>
            <a:xfrm>
              <a:off x="1708585" y="3484269"/>
              <a:ext cx="201312" cy="140951"/>
            </a:xfrm>
            <a:custGeom>
              <a:avLst/>
              <a:gdLst/>
              <a:ahLst/>
              <a:cxnLst/>
              <a:rect l="l" t="t" r="r" b="b"/>
              <a:pathLst>
                <a:path w="15892" h="11127" extrusionOk="0">
                  <a:moveTo>
                    <a:pt x="11332" y="1"/>
                  </a:moveTo>
                  <a:cubicBezTo>
                    <a:pt x="11193" y="1"/>
                    <a:pt x="11056" y="78"/>
                    <a:pt x="10925" y="144"/>
                  </a:cubicBezTo>
                  <a:cubicBezTo>
                    <a:pt x="10574" y="296"/>
                    <a:pt x="10239" y="463"/>
                    <a:pt x="9904" y="616"/>
                  </a:cubicBezTo>
                  <a:cubicBezTo>
                    <a:pt x="6796" y="2002"/>
                    <a:pt x="3673" y="3343"/>
                    <a:pt x="564" y="4714"/>
                  </a:cubicBezTo>
                  <a:cubicBezTo>
                    <a:pt x="351" y="4806"/>
                    <a:pt x="92" y="4851"/>
                    <a:pt x="1" y="5126"/>
                  </a:cubicBezTo>
                  <a:cubicBezTo>
                    <a:pt x="46" y="5248"/>
                    <a:pt x="77" y="5369"/>
                    <a:pt x="123" y="5491"/>
                  </a:cubicBezTo>
                  <a:cubicBezTo>
                    <a:pt x="915" y="7304"/>
                    <a:pt x="1814" y="9072"/>
                    <a:pt x="2819" y="10778"/>
                  </a:cubicBezTo>
                  <a:cubicBezTo>
                    <a:pt x="2880" y="10885"/>
                    <a:pt x="2972" y="10991"/>
                    <a:pt x="3048" y="11098"/>
                  </a:cubicBezTo>
                  <a:cubicBezTo>
                    <a:pt x="3117" y="11118"/>
                    <a:pt x="3184" y="11126"/>
                    <a:pt x="3250" y="11126"/>
                  </a:cubicBezTo>
                  <a:cubicBezTo>
                    <a:pt x="3492" y="11126"/>
                    <a:pt x="3720" y="11014"/>
                    <a:pt x="3947" y="10930"/>
                  </a:cubicBezTo>
                  <a:cubicBezTo>
                    <a:pt x="5227" y="10412"/>
                    <a:pt x="6552" y="9955"/>
                    <a:pt x="7847" y="9468"/>
                  </a:cubicBezTo>
                  <a:cubicBezTo>
                    <a:pt x="10331" y="8538"/>
                    <a:pt x="12799" y="7579"/>
                    <a:pt x="15267" y="6634"/>
                  </a:cubicBezTo>
                  <a:cubicBezTo>
                    <a:pt x="15496" y="6543"/>
                    <a:pt x="15892" y="6527"/>
                    <a:pt x="15724" y="6085"/>
                  </a:cubicBezTo>
                  <a:cubicBezTo>
                    <a:pt x="15648" y="5979"/>
                    <a:pt x="15572" y="5872"/>
                    <a:pt x="15480" y="5781"/>
                  </a:cubicBezTo>
                  <a:cubicBezTo>
                    <a:pt x="14399" y="4623"/>
                    <a:pt x="13484" y="3358"/>
                    <a:pt x="12677" y="2018"/>
                  </a:cubicBezTo>
                  <a:cubicBezTo>
                    <a:pt x="12296" y="1393"/>
                    <a:pt x="11961" y="753"/>
                    <a:pt x="11595" y="113"/>
                  </a:cubicBezTo>
                  <a:cubicBezTo>
                    <a:pt x="11507" y="31"/>
                    <a:pt x="11419" y="1"/>
                    <a:pt x="11332" y="1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2" name="Google Shape;2649;p50">
              <a:extLst>
                <a:ext uri="{FF2B5EF4-FFF2-40B4-BE49-F238E27FC236}">
                  <a16:creationId xmlns:a16="http://schemas.microsoft.com/office/drawing/2014/main" xmlns="" id="{D3410016-564C-7FA4-B49C-8A6650567369}"/>
                </a:ext>
              </a:extLst>
            </p:cNvPr>
            <p:cNvSpPr/>
            <p:nvPr/>
          </p:nvSpPr>
          <p:spPr>
            <a:xfrm>
              <a:off x="1666516" y="3330574"/>
              <a:ext cx="165020" cy="158660"/>
            </a:xfrm>
            <a:custGeom>
              <a:avLst/>
              <a:gdLst/>
              <a:ahLst/>
              <a:cxnLst/>
              <a:rect l="l" t="t" r="r" b="b"/>
              <a:pathLst>
                <a:path w="13027" h="12525" extrusionOk="0">
                  <a:moveTo>
                    <a:pt x="11550" y="0"/>
                  </a:moveTo>
                  <a:cubicBezTo>
                    <a:pt x="11335" y="0"/>
                    <a:pt x="11138" y="194"/>
                    <a:pt x="10955" y="286"/>
                  </a:cubicBezTo>
                  <a:cubicBezTo>
                    <a:pt x="7618" y="1992"/>
                    <a:pt x="4175" y="3485"/>
                    <a:pt x="671" y="4841"/>
                  </a:cubicBezTo>
                  <a:cubicBezTo>
                    <a:pt x="427" y="4933"/>
                    <a:pt x="168" y="5009"/>
                    <a:pt x="0" y="5222"/>
                  </a:cubicBezTo>
                  <a:cubicBezTo>
                    <a:pt x="0" y="5405"/>
                    <a:pt x="0" y="5573"/>
                    <a:pt x="15" y="5756"/>
                  </a:cubicBezTo>
                  <a:cubicBezTo>
                    <a:pt x="320" y="7584"/>
                    <a:pt x="686" y="9397"/>
                    <a:pt x="1173" y="11180"/>
                  </a:cubicBezTo>
                  <a:cubicBezTo>
                    <a:pt x="1295" y="11621"/>
                    <a:pt x="1387" y="12078"/>
                    <a:pt x="1585" y="12490"/>
                  </a:cubicBezTo>
                  <a:cubicBezTo>
                    <a:pt x="1642" y="12514"/>
                    <a:pt x="1698" y="12525"/>
                    <a:pt x="1751" y="12525"/>
                  </a:cubicBezTo>
                  <a:cubicBezTo>
                    <a:pt x="1896" y="12525"/>
                    <a:pt x="2026" y="12450"/>
                    <a:pt x="2149" y="12383"/>
                  </a:cubicBezTo>
                  <a:cubicBezTo>
                    <a:pt x="5638" y="10921"/>
                    <a:pt x="9096" y="9382"/>
                    <a:pt x="12555" y="7828"/>
                  </a:cubicBezTo>
                  <a:cubicBezTo>
                    <a:pt x="12768" y="7736"/>
                    <a:pt x="13027" y="7645"/>
                    <a:pt x="12981" y="7325"/>
                  </a:cubicBezTo>
                  <a:cubicBezTo>
                    <a:pt x="12798" y="6548"/>
                    <a:pt x="12600" y="5786"/>
                    <a:pt x="12448" y="5024"/>
                  </a:cubicBezTo>
                  <a:cubicBezTo>
                    <a:pt x="12113" y="3424"/>
                    <a:pt x="11945" y="1809"/>
                    <a:pt x="11884" y="179"/>
                  </a:cubicBezTo>
                  <a:cubicBezTo>
                    <a:pt x="11768" y="48"/>
                    <a:pt x="11657" y="0"/>
                    <a:pt x="11550" y="0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" name="Google Shape;2650;p50">
              <a:extLst>
                <a:ext uri="{FF2B5EF4-FFF2-40B4-BE49-F238E27FC236}">
                  <a16:creationId xmlns:a16="http://schemas.microsoft.com/office/drawing/2014/main" xmlns="" id="{59682A24-8224-8E4C-78C6-A7D5B6D23CFA}"/>
                </a:ext>
              </a:extLst>
            </p:cNvPr>
            <p:cNvSpPr/>
            <p:nvPr/>
          </p:nvSpPr>
          <p:spPr>
            <a:xfrm>
              <a:off x="1659561" y="3212007"/>
              <a:ext cx="174875" cy="117288"/>
            </a:xfrm>
            <a:custGeom>
              <a:avLst/>
              <a:gdLst/>
              <a:ahLst/>
              <a:cxnLst/>
              <a:rect l="l" t="t" r="r" b="b"/>
              <a:pathLst>
                <a:path w="13805" h="9259" extrusionOk="0">
                  <a:moveTo>
                    <a:pt x="10385" y="0"/>
                  </a:moveTo>
                  <a:cubicBezTo>
                    <a:pt x="9678" y="0"/>
                    <a:pt x="8984" y="135"/>
                    <a:pt x="8304" y="352"/>
                  </a:cubicBezTo>
                  <a:cubicBezTo>
                    <a:pt x="7390" y="642"/>
                    <a:pt x="6552" y="1068"/>
                    <a:pt x="5729" y="1540"/>
                  </a:cubicBezTo>
                  <a:cubicBezTo>
                    <a:pt x="3947" y="2531"/>
                    <a:pt x="2393" y="3856"/>
                    <a:pt x="778" y="5060"/>
                  </a:cubicBezTo>
                  <a:cubicBezTo>
                    <a:pt x="382" y="5365"/>
                    <a:pt x="153" y="5776"/>
                    <a:pt x="92" y="6294"/>
                  </a:cubicBezTo>
                  <a:cubicBezTo>
                    <a:pt x="1" y="7132"/>
                    <a:pt x="1" y="7970"/>
                    <a:pt x="62" y="8793"/>
                  </a:cubicBezTo>
                  <a:cubicBezTo>
                    <a:pt x="92" y="8899"/>
                    <a:pt x="107" y="9006"/>
                    <a:pt x="138" y="9113"/>
                  </a:cubicBezTo>
                  <a:cubicBezTo>
                    <a:pt x="174" y="9210"/>
                    <a:pt x="240" y="9259"/>
                    <a:pt x="328" y="9259"/>
                  </a:cubicBezTo>
                  <a:cubicBezTo>
                    <a:pt x="349" y="9259"/>
                    <a:pt x="373" y="9256"/>
                    <a:pt x="397" y="9250"/>
                  </a:cubicBezTo>
                  <a:cubicBezTo>
                    <a:pt x="473" y="9219"/>
                    <a:pt x="564" y="9189"/>
                    <a:pt x="641" y="9158"/>
                  </a:cubicBezTo>
                  <a:cubicBezTo>
                    <a:pt x="1250" y="8899"/>
                    <a:pt x="1844" y="8625"/>
                    <a:pt x="2469" y="8381"/>
                  </a:cubicBezTo>
                  <a:cubicBezTo>
                    <a:pt x="3947" y="7848"/>
                    <a:pt x="5349" y="7178"/>
                    <a:pt x="6750" y="6477"/>
                  </a:cubicBezTo>
                  <a:cubicBezTo>
                    <a:pt x="8929" y="5410"/>
                    <a:pt x="11093" y="4283"/>
                    <a:pt x="13256" y="3186"/>
                  </a:cubicBezTo>
                  <a:cubicBezTo>
                    <a:pt x="13485" y="2668"/>
                    <a:pt x="13698" y="2165"/>
                    <a:pt x="13805" y="1601"/>
                  </a:cubicBezTo>
                  <a:cubicBezTo>
                    <a:pt x="13546" y="1373"/>
                    <a:pt x="13317" y="1144"/>
                    <a:pt x="13058" y="946"/>
                  </a:cubicBezTo>
                  <a:cubicBezTo>
                    <a:pt x="12311" y="337"/>
                    <a:pt x="11473" y="17"/>
                    <a:pt x="10498" y="2"/>
                  </a:cubicBezTo>
                  <a:cubicBezTo>
                    <a:pt x="10461" y="1"/>
                    <a:pt x="10423" y="0"/>
                    <a:pt x="10385" y="0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" name="Google Shape;2651;p50">
              <a:extLst>
                <a:ext uri="{FF2B5EF4-FFF2-40B4-BE49-F238E27FC236}">
                  <a16:creationId xmlns:a16="http://schemas.microsoft.com/office/drawing/2014/main" xmlns="" id="{8DAD375A-5583-A7C6-87D3-5B4D3D2C072A}"/>
                </a:ext>
              </a:extLst>
            </p:cNvPr>
            <p:cNvSpPr/>
            <p:nvPr/>
          </p:nvSpPr>
          <p:spPr>
            <a:xfrm>
              <a:off x="2085709" y="3426265"/>
              <a:ext cx="776454" cy="485216"/>
            </a:xfrm>
            <a:custGeom>
              <a:avLst/>
              <a:gdLst/>
              <a:ahLst/>
              <a:cxnLst/>
              <a:rect l="l" t="t" r="r" b="b"/>
              <a:pathLst>
                <a:path w="61295" h="38304" extrusionOk="0">
                  <a:moveTo>
                    <a:pt x="61177" y="1"/>
                  </a:moveTo>
                  <a:cubicBezTo>
                    <a:pt x="60911" y="1"/>
                    <a:pt x="60737" y="220"/>
                    <a:pt x="60564" y="380"/>
                  </a:cubicBezTo>
                  <a:cubicBezTo>
                    <a:pt x="59284" y="1538"/>
                    <a:pt x="57913" y="2605"/>
                    <a:pt x="56678" y="3808"/>
                  </a:cubicBezTo>
                  <a:cubicBezTo>
                    <a:pt x="56602" y="3869"/>
                    <a:pt x="56541" y="3945"/>
                    <a:pt x="56496" y="4037"/>
                  </a:cubicBezTo>
                  <a:cubicBezTo>
                    <a:pt x="56480" y="4067"/>
                    <a:pt x="56465" y="4098"/>
                    <a:pt x="56450" y="4128"/>
                  </a:cubicBezTo>
                  <a:cubicBezTo>
                    <a:pt x="56267" y="4265"/>
                    <a:pt x="56145" y="4448"/>
                    <a:pt x="55978" y="4570"/>
                  </a:cubicBezTo>
                  <a:cubicBezTo>
                    <a:pt x="55353" y="5058"/>
                    <a:pt x="54743" y="5545"/>
                    <a:pt x="54134" y="6048"/>
                  </a:cubicBezTo>
                  <a:cubicBezTo>
                    <a:pt x="53128" y="6856"/>
                    <a:pt x="52123" y="7663"/>
                    <a:pt x="51102" y="8455"/>
                  </a:cubicBezTo>
                  <a:cubicBezTo>
                    <a:pt x="50843" y="8638"/>
                    <a:pt x="50538" y="8775"/>
                    <a:pt x="50325" y="9049"/>
                  </a:cubicBezTo>
                  <a:cubicBezTo>
                    <a:pt x="50325" y="9049"/>
                    <a:pt x="50310" y="9049"/>
                    <a:pt x="50295" y="9034"/>
                  </a:cubicBezTo>
                  <a:cubicBezTo>
                    <a:pt x="50218" y="9049"/>
                    <a:pt x="50157" y="9065"/>
                    <a:pt x="50096" y="9095"/>
                  </a:cubicBezTo>
                  <a:cubicBezTo>
                    <a:pt x="49563" y="9415"/>
                    <a:pt x="48999" y="9705"/>
                    <a:pt x="48664" y="10268"/>
                  </a:cubicBezTo>
                  <a:lnTo>
                    <a:pt x="48542" y="10268"/>
                  </a:lnTo>
                  <a:cubicBezTo>
                    <a:pt x="46866" y="11396"/>
                    <a:pt x="45221" y="12554"/>
                    <a:pt x="43636" y="13818"/>
                  </a:cubicBezTo>
                  <a:lnTo>
                    <a:pt x="43606" y="13955"/>
                  </a:lnTo>
                  <a:cubicBezTo>
                    <a:pt x="43377" y="14093"/>
                    <a:pt x="43149" y="14230"/>
                    <a:pt x="42936" y="14367"/>
                  </a:cubicBezTo>
                  <a:cubicBezTo>
                    <a:pt x="41839" y="15113"/>
                    <a:pt x="40757" y="15875"/>
                    <a:pt x="39645" y="16591"/>
                  </a:cubicBezTo>
                  <a:cubicBezTo>
                    <a:pt x="38106" y="17597"/>
                    <a:pt x="36536" y="18587"/>
                    <a:pt x="34967" y="19562"/>
                  </a:cubicBezTo>
                  <a:cubicBezTo>
                    <a:pt x="33764" y="20294"/>
                    <a:pt x="32545" y="21010"/>
                    <a:pt x="31341" y="21726"/>
                  </a:cubicBezTo>
                  <a:cubicBezTo>
                    <a:pt x="30153" y="22427"/>
                    <a:pt x="28949" y="23066"/>
                    <a:pt x="27761" y="23737"/>
                  </a:cubicBezTo>
                  <a:cubicBezTo>
                    <a:pt x="26085" y="24712"/>
                    <a:pt x="24348" y="25580"/>
                    <a:pt x="22626" y="26479"/>
                  </a:cubicBezTo>
                  <a:cubicBezTo>
                    <a:pt x="21148" y="27256"/>
                    <a:pt x="19640" y="27988"/>
                    <a:pt x="18116" y="28704"/>
                  </a:cubicBezTo>
                  <a:cubicBezTo>
                    <a:pt x="16349" y="29526"/>
                    <a:pt x="14566" y="30349"/>
                    <a:pt x="12784" y="31157"/>
                  </a:cubicBezTo>
                  <a:cubicBezTo>
                    <a:pt x="11260" y="31842"/>
                    <a:pt x="9736" y="32497"/>
                    <a:pt x="8198" y="33122"/>
                  </a:cubicBezTo>
                  <a:cubicBezTo>
                    <a:pt x="8163" y="33120"/>
                    <a:pt x="8129" y="33119"/>
                    <a:pt x="8095" y="33119"/>
                  </a:cubicBezTo>
                  <a:cubicBezTo>
                    <a:pt x="7855" y="33119"/>
                    <a:pt x="7617" y="33166"/>
                    <a:pt x="7390" y="33259"/>
                  </a:cubicBezTo>
                  <a:cubicBezTo>
                    <a:pt x="5150" y="34204"/>
                    <a:pt x="2896" y="35057"/>
                    <a:pt x="656" y="35971"/>
                  </a:cubicBezTo>
                  <a:cubicBezTo>
                    <a:pt x="412" y="36078"/>
                    <a:pt x="77" y="36093"/>
                    <a:pt x="1" y="36444"/>
                  </a:cubicBezTo>
                  <a:cubicBezTo>
                    <a:pt x="123" y="36504"/>
                    <a:pt x="244" y="36565"/>
                    <a:pt x="366" y="36596"/>
                  </a:cubicBezTo>
                  <a:cubicBezTo>
                    <a:pt x="2758" y="37327"/>
                    <a:pt x="5196" y="37830"/>
                    <a:pt x="7664" y="38165"/>
                  </a:cubicBezTo>
                  <a:cubicBezTo>
                    <a:pt x="8034" y="38215"/>
                    <a:pt x="8404" y="38304"/>
                    <a:pt x="8782" y="38304"/>
                  </a:cubicBezTo>
                  <a:cubicBezTo>
                    <a:pt x="8871" y="38304"/>
                    <a:pt x="8961" y="38299"/>
                    <a:pt x="9051" y="38287"/>
                  </a:cubicBezTo>
                  <a:cubicBezTo>
                    <a:pt x="9097" y="38180"/>
                    <a:pt x="9173" y="38119"/>
                    <a:pt x="9295" y="38074"/>
                  </a:cubicBezTo>
                  <a:cubicBezTo>
                    <a:pt x="10453" y="37678"/>
                    <a:pt x="11580" y="37190"/>
                    <a:pt x="12723" y="36763"/>
                  </a:cubicBezTo>
                  <a:cubicBezTo>
                    <a:pt x="14399" y="36139"/>
                    <a:pt x="16029" y="35453"/>
                    <a:pt x="17674" y="34783"/>
                  </a:cubicBezTo>
                  <a:cubicBezTo>
                    <a:pt x="17857" y="34722"/>
                    <a:pt x="18055" y="34646"/>
                    <a:pt x="18177" y="34478"/>
                  </a:cubicBezTo>
                  <a:cubicBezTo>
                    <a:pt x="18360" y="34448"/>
                    <a:pt x="18528" y="34402"/>
                    <a:pt x="18710" y="34356"/>
                  </a:cubicBezTo>
                  <a:cubicBezTo>
                    <a:pt x="19305" y="34082"/>
                    <a:pt x="19929" y="33838"/>
                    <a:pt x="20524" y="33564"/>
                  </a:cubicBezTo>
                  <a:cubicBezTo>
                    <a:pt x="22306" y="32726"/>
                    <a:pt x="24073" y="31903"/>
                    <a:pt x="25841" y="31035"/>
                  </a:cubicBezTo>
                  <a:cubicBezTo>
                    <a:pt x="27121" y="30395"/>
                    <a:pt x="28385" y="29709"/>
                    <a:pt x="29635" y="29024"/>
                  </a:cubicBezTo>
                  <a:cubicBezTo>
                    <a:pt x="30899" y="28338"/>
                    <a:pt x="32164" y="27668"/>
                    <a:pt x="33398" y="26921"/>
                  </a:cubicBezTo>
                  <a:cubicBezTo>
                    <a:pt x="35165" y="25855"/>
                    <a:pt x="36917" y="24742"/>
                    <a:pt x="38670" y="23645"/>
                  </a:cubicBezTo>
                  <a:cubicBezTo>
                    <a:pt x="40757" y="22320"/>
                    <a:pt x="42738" y="20857"/>
                    <a:pt x="44764" y="19456"/>
                  </a:cubicBezTo>
                  <a:cubicBezTo>
                    <a:pt x="45328" y="19059"/>
                    <a:pt x="45861" y="18648"/>
                    <a:pt x="46409" y="18237"/>
                  </a:cubicBezTo>
                  <a:cubicBezTo>
                    <a:pt x="46516" y="18161"/>
                    <a:pt x="46592" y="18039"/>
                    <a:pt x="46668" y="17947"/>
                  </a:cubicBezTo>
                  <a:cubicBezTo>
                    <a:pt x="46760" y="17932"/>
                    <a:pt x="46836" y="17917"/>
                    <a:pt x="46927" y="17917"/>
                  </a:cubicBezTo>
                  <a:cubicBezTo>
                    <a:pt x="47948" y="17323"/>
                    <a:pt x="48878" y="16637"/>
                    <a:pt x="49716" y="15799"/>
                  </a:cubicBezTo>
                  <a:cubicBezTo>
                    <a:pt x="49807" y="15662"/>
                    <a:pt x="49898" y="15540"/>
                    <a:pt x="49975" y="15418"/>
                  </a:cubicBezTo>
                  <a:cubicBezTo>
                    <a:pt x="50112" y="15403"/>
                    <a:pt x="50234" y="15342"/>
                    <a:pt x="50325" y="15250"/>
                  </a:cubicBezTo>
                  <a:cubicBezTo>
                    <a:pt x="50477" y="15129"/>
                    <a:pt x="50630" y="14991"/>
                    <a:pt x="50782" y="14870"/>
                  </a:cubicBezTo>
                  <a:cubicBezTo>
                    <a:pt x="51376" y="14397"/>
                    <a:pt x="51970" y="13910"/>
                    <a:pt x="52565" y="13422"/>
                  </a:cubicBezTo>
                  <a:cubicBezTo>
                    <a:pt x="53189" y="12904"/>
                    <a:pt x="53814" y="12386"/>
                    <a:pt x="54439" y="11868"/>
                  </a:cubicBezTo>
                  <a:cubicBezTo>
                    <a:pt x="55155" y="11259"/>
                    <a:pt x="55886" y="10664"/>
                    <a:pt x="56602" y="10040"/>
                  </a:cubicBezTo>
                  <a:cubicBezTo>
                    <a:pt x="57120" y="9598"/>
                    <a:pt x="57608" y="9126"/>
                    <a:pt x="58126" y="8684"/>
                  </a:cubicBezTo>
                  <a:cubicBezTo>
                    <a:pt x="58324" y="8516"/>
                    <a:pt x="58552" y="8394"/>
                    <a:pt x="58766" y="8242"/>
                  </a:cubicBezTo>
                  <a:cubicBezTo>
                    <a:pt x="58857" y="8074"/>
                    <a:pt x="58949" y="7892"/>
                    <a:pt x="59025" y="7709"/>
                  </a:cubicBezTo>
                  <a:cubicBezTo>
                    <a:pt x="59771" y="5865"/>
                    <a:pt x="60381" y="3961"/>
                    <a:pt x="60868" y="2011"/>
                  </a:cubicBezTo>
                  <a:cubicBezTo>
                    <a:pt x="61021" y="1355"/>
                    <a:pt x="61234" y="700"/>
                    <a:pt x="61295" y="15"/>
                  </a:cubicBezTo>
                  <a:cubicBezTo>
                    <a:pt x="61254" y="5"/>
                    <a:pt x="61215" y="1"/>
                    <a:pt x="61177" y="1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" name="Google Shape;2652;p50">
              <a:extLst>
                <a:ext uri="{FF2B5EF4-FFF2-40B4-BE49-F238E27FC236}">
                  <a16:creationId xmlns:a16="http://schemas.microsoft.com/office/drawing/2014/main" xmlns="" id="{F85CDFB8-F362-6A64-0F8C-DAF8CAA71FA1}"/>
                </a:ext>
              </a:extLst>
            </p:cNvPr>
            <p:cNvSpPr/>
            <p:nvPr/>
          </p:nvSpPr>
          <p:spPr>
            <a:xfrm>
              <a:off x="2399913" y="3702847"/>
              <a:ext cx="322641" cy="195688"/>
            </a:xfrm>
            <a:custGeom>
              <a:avLst/>
              <a:gdLst/>
              <a:ahLst/>
              <a:cxnLst/>
              <a:rect l="l" t="t" r="r" b="b"/>
              <a:pathLst>
                <a:path w="25470" h="15448" extrusionOk="0">
                  <a:moveTo>
                    <a:pt x="25356" y="0"/>
                  </a:moveTo>
                  <a:cubicBezTo>
                    <a:pt x="25314" y="0"/>
                    <a:pt x="25261" y="21"/>
                    <a:pt x="25201" y="59"/>
                  </a:cubicBezTo>
                  <a:lnTo>
                    <a:pt x="25201" y="75"/>
                  </a:lnTo>
                  <a:cubicBezTo>
                    <a:pt x="25155" y="90"/>
                    <a:pt x="25110" y="105"/>
                    <a:pt x="25079" y="135"/>
                  </a:cubicBezTo>
                  <a:cubicBezTo>
                    <a:pt x="23129" y="1644"/>
                    <a:pt x="21103" y="3046"/>
                    <a:pt x="19061" y="4432"/>
                  </a:cubicBezTo>
                  <a:cubicBezTo>
                    <a:pt x="17324" y="5636"/>
                    <a:pt x="15557" y="6794"/>
                    <a:pt x="13744" y="7891"/>
                  </a:cubicBezTo>
                  <a:cubicBezTo>
                    <a:pt x="12388" y="8713"/>
                    <a:pt x="11032" y="9521"/>
                    <a:pt x="9660" y="10328"/>
                  </a:cubicBezTo>
                  <a:cubicBezTo>
                    <a:pt x="9508" y="10420"/>
                    <a:pt x="9340" y="10481"/>
                    <a:pt x="9264" y="10648"/>
                  </a:cubicBezTo>
                  <a:cubicBezTo>
                    <a:pt x="9005" y="10740"/>
                    <a:pt x="8746" y="10846"/>
                    <a:pt x="8487" y="10938"/>
                  </a:cubicBezTo>
                  <a:cubicBezTo>
                    <a:pt x="8411" y="10999"/>
                    <a:pt x="8289" y="10983"/>
                    <a:pt x="8213" y="11060"/>
                  </a:cubicBezTo>
                  <a:cubicBezTo>
                    <a:pt x="8167" y="11181"/>
                    <a:pt x="8061" y="11258"/>
                    <a:pt x="7939" y="11319"/>
                  </a:cubicBezTo>
                  <a:cubicBezTo>
                    <a:pt x="7207" y="11715"/>
                    <a:pt x="6476" y="12111"/>
                    <a:pt x="5730" y="12492"/>
                  </a:cubicBezTo>
                  <a:cubicBezTo>
                    <a:pt x="4023" y="13360"/>
                    <a:pt x="2301" y="14198"/>
                    <a:pt x="595" y="15067"/>
                  </a:cubicBezTo>
                  <a:cubicBezTo>
                    <a:pt x="382" y="15173"/>
                    <a:pt x="123" y="15219"/>
                    <a:pt x="1" y="15448"/>
                  </a:cubicBezTo>
                  <a:cubicBezTo>
                    <a:pt x="184" y="15417"/>
                    <a:pt x="382" y="15387"/>
                    <a:pt x="580" y="15341"/>
                  </a:cubicBezTo>
                  <a:cubicBezTo>
                    <a:pt x="4785" y="14320"/>
                    <a:pt x="8761" y="12751"/>
                    <a:pt x="12540" y="10648"/>
                  </a:cubicBezTo>
                  <a:cubicBezTo>
                    <a:pt x="13363" y="10191"/>
                    <a:pt x="14201" y="9749"/>
                    <a:pt x="14963" y="9186"/>
                  </a:cubicBezTo>
                  <a:cubicBezTo>
                    <a:pt x="15100" y="9109"/>
                    <a:pt x="15237" y="9048"/>
                    <a:pt x="15374" y="8972"/>
                  </a:cubicBezTo>
                  <a:cubicBezTo>
                    <a:pt x="18848" y="6717"/>
                    <a:pt x="21971" y="4051"/>
                    <a:pt x="24790" y="1019"/>
                  </a:cubicBezTo>
                  <a:cubicBezTo>
                    <a:pt x="25018" y="760"/>
                    <a:pt x="25232" y="471"/>
                    <a:pt x="25460" y="212"/>
                  </a:cubicBezTo>
                  <a:cubicBezTo>
                    <a:pt x="25470" y="65"/>
                    <a:pt x="25430" y="0"/>
                    <a:pt x="25356" y="0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6" name="Google Shape;2653;p50">
              <a:extLst>
                <a:ext uri="{FF2B5EF4-FFF2-40B4-BE49-F238E27FC236}">
                  <a16:creationId xmlns:a16="http://schemas.microsoft.com/office/drawing/2014/main" xmlns="" id="{64C6210A-B843-3979-90F8-44F7A0560D52}"/>
                </a:ext>
              </a:extLst>
            </p:cNvPr>
            <p:cNvSpPr/>
            <p:nvPr/>
          </p:nvSpPr>
          <p:spPr>
            <a:xfrm>
              <a:off x="2689809" y="3210094"/>
              <a:ext cx="100757" cy="84290"/>
            </a:xfrm>
            <a:custGeom>
              <a:avLst/>
              <a:gdLst/>
              <a:ahLst/>
              <a:cxnLst/>
              <a:rect l="l" t="t" r="r" b="b"/>
              <a:pathLst>
                <a:path w="7954" h="6654" extrusionOk="0">
                  <a:moveTo>
                    <a:pt x="7451" y="0"/>
                  </a:moveTo>
                  <a:cubicBezTo>
                    <a:pt x="6597" y="92"/>
                    <a:pt x="5836" y="396"/>
                    <a:pt x="5119" y="838"/>
                  </a:cubicBezTo>
                  <a:cubicBezTo>
                    <a:pt x="4800" y="1036"/>
                    <a:pt x="4495" y="1250"/>
                    <a:pt x="4175" y="1463"/>
                  </a:cubicBezTo>
                  <a:cubicBezTo>
                    <a:pt x="4160" y="1463"/>
                    <a:pt x="4144" y="1478"/>
                    <a:pt x="4129" y="1493"/>
                  </a:cubicBezTo>
                  <a:cubicBezTo>
                    <a:pt x="3870" y="1737"/>
                    <a:pt x="3581" y="1996"/>
                    <a:pt x="3322" y="2255"/>
                  </a:cubicBezTo>
                  <a:cubicBezTo>
                    <a:pt x="2118" y="3474"/>
                    <a:pt x="1097" y="4830"/>
                    <a:pt x="168" y="6247"/>
                  </a:cubicBezTo>
                  <a:cubicBezTo>
                    <a:pt x="122" y="6293"/>
                    <a:pt x="92" y="6338"/>
                    <a:pt x="61" y="6384"/>
                  </a:cubicBezTo>
                  <a:cubicBezTo>
                    <a:pt x="46" y="6415"/>
                    <a:pt x="31" y="6445"/>
                    <a:pt x="15" y="6491"/>
                  </a:cubicBezTo>
                  <a:cubicBezTo>
                    <a:pt x="0" y="6567"/>
                    <a:pt x="0" y="6613"/>
                    <a:pt x="46" y="6628"/>
                  </a:cubicBezTo>
                  <a:cubicBezTo>
                    <a:pt x="64" y="6646"/>
                    <a:pt x="87" y="6653"/>
                    <a:pt x="115" y="6653"/>
                  </a:cubicBezTo>
                  <a:cubicBezTo>
                    <a:pt x="135" y="6653"/>
                    <a:pt x="158" y="6649"/>
                    <a:pt x="183" y="6643"/>
                  </a:cubicBezTo>
                  <a:cubicBezTo>
                    <a:pt x="214" y="6597"/>
                    <a:pt x="259" y="6567"/>
                    <a:pt x="305" y="6521"/>
                  </a:cubicBezTo>
                  <a:cubicBezTo>
                    <a:pt x="747" y="6186"/>
                    <a:pt x="1189" y="5866"/>
                    <a:pt x="1615" y="5516"/>
                  </a:cubicBezTo>
                  <a:cubicBezTo>
                    <a:pt x="2057" y="5165"/>
                    <a:pt x="2484" y="4784"/>
                    <a:pt x="2926" y="4419"/>
                  </a:cubicBezTo>
                  <a:cubicBezTo>
                    <a:pt x="3337" y="4068"/>
                    <a:pt x="3763" y="3733"/>
                    <a:pt x="4175" y="3367"/>
                  </a:cubicBezTo>
                  <a:cubicBezTo>
                    <a:pt x="4601" y="3017"/>
                    <a:pt x="5013" y="2667"/>
                    <a:pt x="5424" y="2301"/>
                  </a:cubicBezTo>
                  <a:cubicBezTo>
                    <a:pt x="5866" y="1935"/>
                    <a:pt x="6323" y="1600"/>
                    <a:pt x="6734" y="1204"/>
                  </a:cubicBezTo>
                  <a:cubicBezTo>
                    <a:pt x="7115" y="823"/>
                    <a:pt x="7603" y="549"/>
                    <a:pt x="7953" y="76"/>
                  </a:cubicBezTo>
                  <a:cubicBezTo>
                    <a:pt x="7801" y="46"/>
                    <a:pt x="7679" y="31"/>
                    <a:pt x="7557" y="15"/>
                  </a:cubicBezTo>
                  <a:cubicBezTo>
                    <a:pt x="7527" y="15"/>
                    <a:pt x="7481" y="15"/>
                    <a:pt x="7451" y="0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7" name="Google Shape;2654;p50">
              <a:extLst>
                <a:ext uri="{FF2B5EF4-FFF2-40B4-BE49-F238E27FC236}">
                  <a16:creationId xmlns:a16="http://schemas.microsoft.com/office/drawing/2014/main" xmlns="" id="{AA257938-311A-4F64-E176-C620758E978A}"/>
                </a:ext>
              </a:extLst>
            </p:cNvPr>
            <p:cNvSpPr/>
            <p:nvPr/>
          </p:nvSpPr>
          <p:spPr>
            <a:xfrm>
              <a:off x="2299359" y="3257572"/>
              <a:ext cx="186073" cy="129132"/>
            </a:xfrm>
            <a:custGeom>
              <a:avLst/>
              <a:gdLst/>
              <a:ahLst/>
              <a:cxnLst/>
              <a:rect l="l" t="t" r="r" b="b"/>
              <a:pathLst>
                <a:path w="14689" h="10194" extrusionOk="0">
                  <a:moveTo>
                    <a:pt x="10270" y="0"/>
                  </a:moveTo>
                  <a:cubicBezTo>
                    <a:pt x="9066" y="76"/>
                    <a:pt x="7908" y="351"/>
                    <a:pt x="6857" y="991"/>
                  </a:cubicBezTo>
                  <a:cubicBezTo>
                    <a:pt x="6827" y="1021"/>
                    <a:pt x="6781" y="1021"/>
                    <a:pt x="6735" y="1036"/>
                  </a:cubicBezTo>
                  <a:cubicBezTo>
                    <a:pt x="6583" y="1112"/>
                    <a:pt x="6430" y="1189"/>
                    <a:pt x="6278" y="1280"/>
                  </a:cubicBezTo>
                  <a:cubicBezTo>
                    <a:pt x="5486" y="1722"/>
                    <a:pt x="4831" y="2286"/>
                    <a:pt x="4328" y="3047"/>
                  </a:cubicBezTo>
                  <a:cubicBezTo>
                    <a:pt x="4297" y="3093"/>
                    <a:pt x="4267" y="3139"/>
                    <a:pt x="4236" y="3185"/>
                  </a:cubicBezTo>
                  <a:cubicBezTo>
                    <a:pt x="3718" y="3855"/>
                    <a:pt x="3170" y="4510"/>
                    <a:pt x="2667" y="5196"/>
                  </a:cubicBezTo>
                  <a:cubicBezTo>
                    <a:pt x="2271" y="5729"/>
                    <a:pt x="1844" y="6247"/>
                    <a:pt x="1555" y="6872"/>
                  </a:cubicBezTo>
                  <a:cubicBezTo>
                    <a:pt x="1403" y="6963"/>
                    <a:pt x="1342" y="7131"/>
                    <a:pt x="1235" y="7268"/>
                  </a:cubicBezTo>
                  <a:cubicBezTo>
                    <a:pt x="824" y="7847"/>
                    <a:pt x="473" y="8471"/>
                    <a:pt x="1" y="9005"/>
                  </a:cubicBezTo>
                  <a:cubicBezTo>
                    <a:pt x="1" y="9005"/>
                    <a:pt x="1" y="9005"/>
                    <a:pt x="1" y="9020"/>
                  </a:cubicBezTo>
                  <a:cubicBezTo>
                    <a:pt x="123" y="9416"/>
                    <a:pt x="184" y="9812"/>
                    <a:pt x="367" y="10193"/>
                  </a:cubicBezTo>
                  <a:lnTo>
                    <a:pt x="382" y="10193"/>
                  </a:lnTo>
                  <a:cubicBezTo>
                    <a:pt x="412" y="10178"/>
                    <a:pt x="443" y="10147"/>
                    <a:pt x="488" y="10132"/>
                  </a:cubicBezTo>
                  <a:cubicBezTo>
                    <a:pt x="1113" y="9827"/>
                    <a:pt x="1738" y="9507"/>
                    <a:pt x="2332" y="9127"/>
                  </a:cubicBezTo>
                  <a:cubicBezTo>
                    <a:pt x="2362" y="9142"/>
                    <a:pt x="2393" y="9157"/>
                    <a:pt x="2408" y="9157"/>
                  </a:cubicBezTo>
                  <a:cubicBezTo>
                    <a:pt x="2439" y="9142"/>
                    <a:pt x="2469" y="9142"/>
                    <a:pt x="2500" y="9111"/>
                  </a:cubicBezTo>
                  <a:cubicBezTo>
                    <a:pt x="2545" y="9081"/>
                    <a:pt x="2591" y="9035"/>
                    <a:pt x="2637" y="8989"/>
                  </a:cubicBezTo>
                  <a:cubicBezTo>
                    <a:pt x="3536" y="8502"/>
                    <a:pt x="4450" y="7999"/>
                    <a:pt x="5349" y="7496"/>
                  </a:cubicBezTo>
                  <a:cubicBezTo>
                    <a:pt x="5989" y="7131"/>
                    <a:pt x="6644" y="6765"/>
                    <a:pt x="7284" y="6384"/>
                  </a:cubicBezTo>
                  <a:cubicBezTo>
                    <a:pt x="8533" y="5638"/>
                    <a:pt x="9782" y="4891"/>
                    <a:pt x="11016" y="4144"/>
                  </a:cubicBezTo>
                  <a:cubicBezTo>
                    <a:pt x="12113" y="3474"/>
                    <a:pt x="13180" y="2788"/>
                    <a:pt x="14262" y="2118"/>
                  </a:cubicBezTo>
                  <a:cubicBezTo>
                    <a:pt x="14399" y="2042"/>
                    <a:pt x="14521" y="1966"/>
                    <a:pt x="14612" y="1859"/>
                  </a:cubicBezTo>
                  <a:cubicBezTo>
                    <a:pt x="14643" y="1813"/>
                    <a:pt x="14673" y="1768"/>
                    <a:pt x="14688" y="1722"/>
                  </a:cubicBezTo>
                  <a:cubicBezTo>
                    <a:pt x="14475" y="1570"/>
                    <a:pt x="14262" y="1417"/>
                    <a:pt x="14033" y="1280"/>
                  </a:cubicBezTo>
                  <a:cubicBezTo>
                    <a:pt x="12982" y="640"/>
                    <a:pt x="11870" y="153"/>
                    <a:pt x="10605" y="92"/>
                  </a:cubicBezTo>
                  <a:cubicBezTo>
                    <a:pt x="10514" y="76"/>
                    <a:pt x="10407" y="31"/>
                    <a:pt x="10300" y="0"/>
                  </a:cubicBezTo>
                  <a:close/>
                </a:path>
              </a:pathLst>
            </a:custGeom>
            <a:solidFill>
              <a:srgbClr val="518F8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8" name="Google Shape;2655;p50">
              <a:extLst>
                <a:ext uri="{FF2B5EF4-FFF2-40B4-BE49-F238E27FC236}">
                  <a16:creationId xmlns:a16="http://schemas.microsoft.com/office/drawing/2014/main" xmlns="" id="{C647C146-0142-AF4E-6023-18B7B7FC6BFD}"/>
                </a:ext>
              </a:extLst>
            </p:cNvPr>
            <p:cNvSpPr/>
            <p:nvPr/>
          </p:nvSpPr>
          <p:spPr>
            <a:xfrm>
              <a:off x="2515910" y="2715656"/>
              <a:ext cx="124496" cy="80464"/>
            </a:xfrm>
            <a:custGeom>
              <a:avLst/>
              <a:gdLst/>
              <a:ahLst/>
              <a:cxnLst/>
              <a:rect l="l" t="t" r="r" b="b"/>
              <a:pathLst>
                <a:path w="9828" h="6352" extrusionOk="0">
                  <a:moveTo>
                    <a:pt x="2681" y="0"/>
                  </a:moveTo>
                  <a:cubicBezTo>
                    <a:pt x="2095" y="0"/>
                    <a:pt x="1522" y="107"/>
                    <a:pt x="976" y="409"/>
                  </a:cubicBezTo>
                  <a:cubicBezTo>
                    <a:pt x="290" y="790"/>
                    <a:pt x="1" y="1491"/>
                    <a:pt x="199" y="2253"/>
                  </a:cubicBezTo>
                  <a:cubicBezTo>
                    <a:pt x="382" y="2923"/>
                    <a:pt x="778" y="3441"/>
                    <a:pt x="1265" y="3914"/>
                  </a:cubicBezTo>
                  <a:cubicBezTo>
                    <a:pt x="1997" y="4630"/>
                    <a:pt x="2850" y="5178"/>
                    <a:pt x="3779" y="5590"/>
                  </a:cubicBezTo>
                  <a:cubicBezTo>
                    <a:pt x="4830" y="6031"/>
                    <a:pt x="5897" y="6351"/>
                    <a:pt x="7040" y="6351"/>
                  </a:cubicBezTo>
                  <a:lnTo>
                    <a:pt x="7634" y="6351"/>
                  </a:lnTo>
                  <a:cubicBezTo>
                    <a:pt x="8060" y="6321"/>
                    <a:pt x="8457" y="6184"/>
                    <a:pt x="8837" y="5986"/>
                  </a:cubicBezTo>
                  <a:cubicBezTo>
                    <a:pt x="9538" y="5574"/>
                    <a:pt x="9828" y="4904"/>
                    <a:pt x="9614" y="4127"/>
                  </a:cubicBezTo>
                  <a:cubicBezTo>
                    <a:pt x="9508" y="3716"/>
                    <a:pt x="9310" y="3335"/>
                    <a:pt x="9036" y="3015"/>
                  </a:cubicBezTo>
                  <a:cubicBezTo>
                    <a:pt x="8685" y="2588"/>
                    <a:pt x="8304" y="2192"/>
                    <a:pt x="7847" y="1872"/>
                  </a:cubicBezTo>
                  <a:cubicBezTo>
                    <a:pt x="6461" y="866"/>
                    <a:pt x="4937" y="211"/>
                    <a:pt x="3231" y="28"/>
                  </a:cubicBezTo>
                  <a:cubicBezTo>
                    <a:pt x="3046" y="10"/>
                    <a:pt x="2863" y="0"/>
                    <a:pt x="2681" y="0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9" name="Google Shape;2656;p50">
              <a:extLst>
                <a:ext uri="{FF2B5EF4-FFF2-40B4-BE49-F238E27FC236}">
                  <a16:creationId xmlns:a16="http://schemas.microsoft.com/office/drawing/2014/main" xmlns="" id="{F7057DC8-1D8D-55EC-DBFA-5460DC6B4F79}"/>
                </a:ext>
              </a:extLst>
            </p:cNvPr>
            <p:cNvSpPr/>
            <p:nvPr/>
          </p:nvSpPr>
          <p:spPr>
            <a:xfrm>
              <a:off x="1897153" y="2752531"/>
              <a:ext cx="114071" cy="90674"/>
            </a:xfrm>
            <a:custGeom>
              <a:avLst/>
              <a:gdLst/>
              <a:ahLst/>
              <a:cxnLst/>
              <a:rect l="l" t="t" r="r" b="b"/>
              <a:pathLst>
                <a:path w="9005" h="7158" extrusionOk="0">
                  <a:moveTo>
                    <a:pt x="6988" y="1"/>
                  </a:moveTo>
                  <a:cubicBezTo>
                    <a:pt x="6878" y="1"/>
                    <a:pt x="6768" y="9"/>
                    <a:pt x="6658" y="28"/>
                  </a:cubicBezTo>
                  <a:cubicBezTo>
                    <a:pt x="6171" y="88"/>
                    <a:pt x="5698" y="149"/>
                    <a:pt x="5241" y="332"/>
                  </a:cubicBezTo>
                  <a:cubicBezTo>
                    <a:pt x="4754" y="515"/>
                    <a:pt x="4266" y="728"/>
                    <a:pt x="3779" y="926"/>
                  </a:cubicBezTo>
                  <a:cubicBezTo>
                    <a:pt x="3733" y="957"/>
                    <a:pt x="3687" y="987"/>
                    <a:pt x="3642" y="1018"/>
                  </a:cubicBezTo>
                  <a:cubicBezTo>
                    <a:pt x="3611" y="1048"/>
                    <a:pt x="3565" y="1064"/>
                    <a:pt x="3520" y="1064"/>
                  </a:cubicBezTo>
                  <a:cubicBezTo>
                    <a:pt x="3504" y="1079"/>
                    <a:pt x="3474" y="1094"/>
                    <a:pt x="3459" y="1109"/>
                  </a:cubicBezTo>
                  <a:cubicBezTo>
                    <a:pt x="3352" y="1185"/>
                    <a:pt x="3261" y="1262"/>
                    <a:pt x="3154" y="1338"/>
                  </a:cubicBezTo>
                  <a:cubicBezTo>
                    <a:pt x="2362" y="1841"/>
                    <a:pt x="1691" y="2450"/>
                    <a:pt x="1067" y="3151"/>
                  </a:cubicBezTo>
                  <a:cubicBezTo>
                    <a:pt x="747" y="3517"/>
                    <a:pt x="488" y="3913"/>
                    <a:pt x="274" y="4370"/>
                  </a:cubicBezTo>
                  <a:cubicBezTo>
                    <a:pt x="76" y="4796"/>
                    <a:pt x="0" y="5238"/>
                    <a:pt x="46" y="5710"/>
                  </a:cubicBezTo>
                  <a:cubicBezTo>
                    <a:pt x="92" y="6198"/>
                    <a:pt x="305" y="6594"/>
                    <a:pt x="747" y="6838"/>
                  </a:cubicBezTo>
                  <a:cubicBezTo>
                    <a:pt x="1082" y="7036"/>
                    <a:pt x="1432" y="7158"/>
                    <a:pt x="1813" y="7158"/>
                  </a:cubicBezTo>
                  <a:cubicBezTo>
                    <a:pt x="2301" y="7158"/>
                    <a:pt x="2788" y="7158"/>
                    <a:pt x="3261" y="7021"/>
                  </a:cubicBezTo>
                  <a:cubicBezTo>
                    <a:pt x="3428" y="6975"/>
                    <a:pt x="3611" y="6929"/>
                    <a:pt x="3794" y="6899"/>
                  </a:cubicBezTo>
                  <a:cubicBezTo>
                    <a:pt x="3824" y="6899"/>
                    <a:pt x="3855" y="6884"/>
                    <a:pt x="3901" y="6884"/>
                  </a:cubicBezTo>
                  <a:cubicBezTo>
                    <a:pt x="4327" y="6670"/>
                    <a:pt x="4769" y="6472"/>
                    <a:pt x="5196" y="6244"/>
                  </a:cubicBezTo>
                  <a:cubicBezTo>
                    <a:pt x="6384" y="5604"/>
                    <a:pt x="7435" y="4781"/>
                    <a:pt x="8243" y="3669"/>
                  </a:cubicBezTo>
                  <a:cubicBezTo>
                    <a:pt x="8669" y="3044"/>
                    <a:pt x="9005" y="2389"/>
                    <a:pt x="8974" y="1597"/>
                  </a:cubicBezTo>
                  <a:cubicBezTo>
                    <a:pt x="8928" y="926"/>
                    <a:pt x="8609" y="485"/>
                    <a:pt x="7999" y="226"/>
                  </a:cubicBezTo>
                  <a:cubicBezTo>
                    <a:pt x="7675" y="87"/>
                    <a:pt x="7333" y="1"/>
                    <a:pt x="6988" y="1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" name="Google Shape;2657;p50">
              <a:extLst>
                <a:ext uri="{FF2B5EF4-FFF2-40B4-BE49-F238E27FC236}">
                  <a16:creationId xmlns:a16="http://schemas.microsoft.com/office/drawing/2014/main" xmlns="" id="{A981F44C-0E88-D5C6-83EB-C0ACD380521A}"/>
                </a:ext>
              </a:extLst>
            </p:cNvPr>
            <p:cNvSpPr/>
            <p:nvPr/>
          </p:nvSpPr>
          <p:spPr>
            <a:xfrm>
              <a:off x="2432925" y="2842572"/>
              <a:ext cx="196093" cy="200273"/>
            </a:xfrm>
            <a:custGeom>
              <a:avLst/>
              <a:gdLst/>
              <a:ahLst/>
              <a:cxnLst/>
              <a:rect l="l" t="t" r="r" b="b"/>
              <a:pathLst>
                <a:path w="15480" h="15810" extrusionOk="0">
                  <a:moveTo>
                    <a:pt x="8329" y="1"/>
                  </a:moveTo>
                  <a:cubicBezTo>
                    <a:pt x="7626" y="1"/>
                    <a:pt x="6906" y="98"/>
                    <a:pt x="6171" y="294"/>
                  </a:cubicBezTo>
                  <a:cubicBezTo>
                    <a:pt x="4419" y="766"/>
                    <a:pt x="2986" y="1726"/>
                    <a:pt x="1920" y="3219"/>
                  </a:cubicBezTo>
                  <a:cubicBezTo>
                    <a:pt x="1874" y="3280"/>
                    <a:pt x="1798" y="3341"/>
                    <a:pt x="1752" y="3417"/>
                  </a:cubicBezTo>
                  <a:cubicBezTo>
                    <a:pt x="396" y="5459"/>
                    <a:pt x="0" y="7668"/>
                    <a:pt x="655" y="10029"/>
                  </a:cubicBezTo>
                  <a:cubicBezTo>
                    <a:pt x="1621" y="13557"/>
                    <a:pt x="4830" y="15809"/>
                    <a:pt x="8225" y="15809"/>
                  </a:cubicBezTo>
                  <a:cubicBezTo>
                    <a:pt x="8686" y="15809"/>
                    <a:pt x="9151" y="15768"/>
                    <a:pt x="9614" y="15682"/>
                  </a:cubicBezTo>
                  <a:cubicBezTo>
                    <a:pt x="12219" y="15210"/>
                    <a:pt x="14109" y="13777"/>
                    <a:pt x="15343" y="11446"/>
                  </a:cubicBezTo>
                  <a:cubicBezTo>
                    <a:pt x="15404" y="11324"/>
                    <a:pt x="15480" y="11218"/>
                    <a:pt x="15373" y="11050"/>
                  </a:cubicBezTo>
                  <a:lnTo>
                    <a:pt x="15373" y="11050"/>
                  </a:lnTo>
                  <a:cubicBezTo>
                    <a:pt x="15331" y="11052"/>
                    <a:pt x="15288" y="11053"/>
                    <a:pt x="15247" y="11053"/>
                  </a:cubicBezTo>
                  <a:cubicBezTo>
                    <a:pt x="14409" y="11053"/>
                    <a:pt x="13762" y="10622"/>
                    <a:pt x="13225" y="9984"/>
                  </a:cubicBezTo>
                  <a:lnTo>
                    <a:pt x="13240" y="9984"/>
                  </a:lnTo>
                  <a:cubicBezTo>
                    <a:pt x="12996" y="9694"/>
                    <a:pt x="12798" y="9374"/>
                    <a:pt x="12631" y="9039"/>
                  </a:cubicBezTo>
                  <a:cubicBezTo>
                    <a:pt x="12555" y="8856"/>
                    <a:pt x="12463" y="8673"/>
                    <a:pt x="12372" y="8506"/>
                  </a:cubicBezTo>
                  <a:cubicBezTo>
                    <a:pt x="12357" y="8384"/>
                    <a:pt x="12326" y="8247"/>
                    <a:pt x="12296" y="8125"/>
                  </a:cubicBezTo>
                  <a:cubicBezTo>
                    <a:pt x="11884" y="6403"/>
                    <a:pt x="11991" y="4788"/>
                    <a:pt x="13194" y="3371"/>
                  </a:cubicBezTo>
                  <a:cubicBezTo>
                    <a:pt x="13530" y="3158"/>
                    <a:pt x="13850" y="2945"/>
                    <a:pt x="14276" y="2792"/>
                  </a:cubicBezTo>
                  <a:cubicBezTo>
                    <a:pt x="13850" y="2229"/>
                    <a:pt x="13377" y="1802"/>
                    <a:pt x="12798" y="1467"/>
                  </a:cubicBezTo>
                  <a:cubicBezTo>
                    <a:pt x="12783" y="1436"/>
                    <a:pt x="12753" y="1391"/>
                    <a:pt x="12722" y="1375"/>
                  </a:cubicBezTo>
                  <a:cubicBezTo>
                    <a:pt x="11331" y="466"/>
                    <a:pt x="9869" y="1"/>
                    <a:pt x="8329" y="1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1" name="Google Shape;2658;p50">
              <a:extLst>
                <a:ext uri="{FF2B5EF4-FFF2-40B4-BE49-F238E27FC236}">
                  <a16:creationId xmlns:a16="http://schemas.microsoft.com/office/drawing/2014/main" xmlns="" id="{C027357F-5891-7687-B48C-60CF6267A007}"/>
                </a:ext>
              </a:extLst>
            </p:cNvPr>
            <p:cNvSpPr/>
            <p:nvPr/>
          </p:nvSpPr>
          <p:spPr>
            <a:xfrm>
              <a:off x="1939412" y="2875013"/>
              <a:ext cx="199779" cy="200311"/>
            </a:xfrm>
            <a:custGeom>
              <a:avLst/>
              <a:gdLst/>
              <a:ahLst/>
              <a:cxnLst/>
              <a:rect l="l" t="t" r="r" b="b"/>
              <a:pathLst>
                <a:path w="15771" h="15813" extrusionOk="0">
                  <a:moveTo>
                    <a:pt x="6907" y="0"/>
                  </a:moveTo>
                  <a:cubicBezTo>
                    <a:pt x="6202" y="0"/>
                    <a:pt x="5474" y="97"/>
                    <a:pt x="4724" y="292"/>
                  </a:cubicBezTo>
                  <a:cubicBezTo>
                    <a:pt x="3429" y="627"/>
                    <a:pt x="2271" y="1252"/>
                    <a:pt x="1342" y="2227"/>
                  </a:cubicBezTo>
                  <a:cubicBezTo>
                    <a:pt x="793" y="2669"/>
                    <a:pt x="382" y="3233"/>
                    <a:pt x="1" y="3888"/>
                  </a:cubicBezTo>
                  <a:cubicBezTo>
                    <a:pt x="427" y="3964"/>
                    <a:pt x="763" y="4086"/>
                    <a:pt x="1098" y="4223"/>
                  </a:cubicBezTo>
                  <a:cubicBezTo>
                    <a:pt x="1723" y="4695"/>
                    <a:pt x="2195" y="5290"/>
                    <a:pt x="2484" y="6021"/>
                  </a:cubicBezTo>
                  <a:cubicBezTo>
                    <a:pt x="2820" y="6905"/>
                    <a:pt x="2972" y="7804"/>
                    <a:pt x="2865" y="8733"/>
                  </a:cubicBezTo>
                  <a:cubicBezTo>
                    <a:pt x="2850" y="8916"/>
                    <a:pt x="2850" y="9083"/>
                    <a:pt x="2835" y="9266"/>
                  </a:cubicBezTo>
                  <a:cubicBezTo>
                    <a:pt x="2789" y="9434"/>
                    <a:pt x="2743" y="9601"/>
                    <a:pt x="2682" y="9769"/>
                  </a:cubicBezTo>
                  <a:cubicBezTo>
                    <a:pt x="2545" y="10257"/>
                    <a:pt x="2347" y="10714"/>
                    <a:pt x="2042" y="11140"/>
                  </a:cubicBezTo>
                  <a:cubicBezTo>
                    <a:pt x="1677" y="11643"/>
                    <a:pt x="1205" y="12024"/>
                    <a:pt x="565" y="12176"/>
                  </a:cubicBezTo>
                  <a:cubicBezTo>
                    <a:pt x="473" y="12191"/>
                    <a:pt x="336" y="12146"/>
                    <a:pt x="290" y="12283"/>
                  </a:cubicBezTo>
                  <a:cubicBezTo>
                    <a:pt x="290" y="12466"/>
                    <a:pt x="412" y="12572"/>
                    <a:pt x="504" y="12694"/>
                  </a:cubicBezTo>
                  <a:cubicBezTo>
                    <a:pt x="2182" y="14743"/>
                    <a:pt x="4241" y="15812"/>
                    <a:pt x="6663" y="15812"/>
                  </a:cubicBezTo>
                  <a:cubicBezTo>
                    <a:pt x="7231" y="15812"/>
                    <a:pt x="7819" y="15753"/>
                    <a:pt x="8426" y="15635"/>
                  </a:cubicBezTo>
                  <a:cubicBezTo>
                    <a:pt x="13028" y="14721"/>
                    <a:pt x="15770" y="9952"/>
                    <a:pt x="14353" y="5518"/>
                  </a:cubicBezTo>
                  <a:cubicBezTo>
                    <a:pt x="13942" y="4254"/>
                    <a:pt x="13287" y="3111"/>
                    <a:pt x="12266" y="2227"/>
                  </a:cubicBezTo>
                  <a:lnTo>
                    <a:pt x="12251" y="2227"/>
                  </a:lnTo>
                  <a:cubicBezTo>
                    <a:pt x="12235" y="2182"/>
                    <a:pt x="12220" y="2136"/>
                    <a:pt x="12190" y="2105"/>
                  </a:cubicBezTo>
                  <a:cubicBezTo>
                    <a:pt x="10594" y="722"/>
                    <a:pt x="8835" y="0"/>
                    <a:pt x="6907" y="0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" name="Google Shape;2659;p50">
              <a:extLst>
                <a:ext uri="{FF2B5EF4-FFF2-40B4-BE49-F238E27FC236}">
                  <a16:creationId xmlns:a16="http://schemas.microsoft.com/office/drawing/2014/main" xmlns="" id="{4A66F038-E0AD-732D-FCAB-5A9410CC6959}"/>
                </a:ext>
              </a:extLst>
            </p:cNvPr>
            <p:cNvSpPr/>
            <p:nvPr/>
          </p:nvSpPr>
          <p:spPr>
            <a:xfrm>
              <a:off x="2259608" y="3009833"/>
              <a:ext cx="59841" cy="36419"/>
            </a:xfrm>
            <a:custGeom>
              <a:avLst/>
              <a:gdLst/>
              <a:ahLst/>
              <a:cxnLst/>
              <a:rect l="l" t="t" r="r" b="b"/>
              <a:pathLst>
                <a:path w="4724" h="2875" extrusionOk="0">
                  <a:moveTo>
                    <a:pt x="226" y="1"/>
                  </a:moveTo>
                  <a:cubicBezTo>
                    <a:pt x="192" y="1"/>
                    <a:pt x="158" y="3"/>
                    <a:pt x="122" y="10"/>
                  </a:cubicBezTo>
                  <a:cubicBezTo>
                    <a:pt x="0" y="299"/>
                    <a:pt x="229" y="497"/>
                    <a:pt x="320" y="741"/>
                  </a:cubicBezTo>
                  <a:cubicBezTo>
                    <a:pt x="351" y="832"/>
                    <a:pt x="427" y="924"/>
                    <a:pt x="488" y="1015"/>
                  </a:cubicBezTo>
                  <a:cubicBezTo>
                    <a:pt x="701" y="1168"/>
                    <a:pt x="945" y="1152"/>
                    <a:pt x="1189" y="1183"/>
                  </a:cubicBezTo>
                  <a:cubicBezTo>
                    <a:pt x="2164" y="1259"/>
                    <a:pt x="2956" y="1670"/>
                    <a:pt x="3535" y="2463"/>
                  </a:cubicBezTo>
                  <a:cubicBezTo>
                    <a:pt x="3657" y="2615"/>
                    <a:pt x="3748" y="2798"/>
                    <a:pt x="3946" y="2874"/>
                  </a:cubicBezTo>
                  <a:cubicBezTo>
                    <a:pt x="4068" y="2859"/>
                    <a:pt x="4160" y="2813"/>
                    <a:pt x="4236" y="2722"/>
                  </a:cubicBezTo>
                  <a:cubicBezTo>
                    <a:pt x="4632" y="2173"/>
                    <a:pt x="4723" y="1564"/>
                    <a:pt x="4678" y="909"/>
                  </a:cubicBezTo>
                  <a:cubicBezTo>
                    <a:pt x="4678" y="802"/>
                    <a:pt x="4602" y="756"/>
                    <a:pt x="4510" y="741"/>
                  </a:cubicBezTo>
                  <a:cubicBezTo>
                    <a:pt x="4419" y="726"/>
                    <a:pt x="4327" y="726"/>
                    <a:pt x="4251" y="726"/>
                  </a:cubicBezTo>
                  <a:cubicBezTo>
                    <a:pt x="3078" y="711"/>
                    <a:pt x="1935" y="497"/>
                    <a:pt x="808" y="177"/>
                  </a:cubicBezTo>
                  <a:cubicBezTo>
                    <a:pt x="611" y="112"/>
                    <a:pt x="436" y="1"/>
                    <a:pt x="226" y="1"/>
                  </a:cubicBezTo>
                  <a:close/>
                </a:path>
              </a:pathLst>
            </a:custGeom>
            <a:solidFill>
              <a:srgbClr val="291F2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3" name="Google Shape;2660;p50">
              <a:extLst>
                <a:ext uri="{FF2B5EF4-FFF2-40B4-BE49-F238E27FC236}">
                  <a16:creationId xmlns:a16="http://schemas.microsoft.com/office/drawing/2014/main" xmlns="" id="{6754AC77-A6BA-A09A-D7A3-BEE6837988B7}"/>
                </a:ext>
              </a:extLst>
            </p:cNvPr>
            <p:cNvSpPr/>
            <p:nvPr/>
          </p:nvSpPr>
          <p:spPr>
            <a:xfrm>
              <a:off x="2265777" y="3022361"/>
              <a:ext cx="43830" cy="26716"/>
            </a:xfrm>
            <a:custGeom>
              <a:avLst/>
              <a:gdLst/>
              <a:ahLst/>
              <a:cxnLst/>
              <a:rect l="l" t="t" r="r" b="b"/>
              <a:pathLst>
                <a:path w="3460" h="2109" extrusionOk="0">
                  <a:moveTo>
                    <a:pt x="446" y="1"/>
                  </a:moveTo>
                  <a:cubicBezTo>
                    <a:pt x="299" y="1"/>
                    <a:pt x="150" y="9"/>
                    <a:pt x="1" y="26"/>
                  </a:cubicBezTo>
                  <a:cubicBezTo>
                    <a:pt x="168" y="361"/>
                    <a:pt x="397" y="666"/>
                    <a:pt x="656" y="940"/>
                  </a:cubicBezTo>
                  <a:cubicBezTo>
                    <a:pt x="1159" y="1474"/>
                    <a:pt x="1723" y="1915"/>
                    <a:pt x="2469" y="2068"/>
                  </a:cubicBezTo>
                  <a:cubicBezTo>
                    <a:pt x="2591" y="2093"/>
                    <a:pt x="2709" y="2108"/>
                    <a:pt x="2824" y="2108"/>
                  </a:cubicBezTo>
                  <a:cubicBezTo>
                    <a:pt x="3053" y="2108"/>
                    <a:pt x="3266" y="2048"/>
                    <a:pt x="3459" y="1885"/>
                  </a:cubicBezTo>
                  <a:cubicBezTo>
                    <a:pt x="3185" y="1138"/>
                    <a:pt x="2637" y="666"/>
                    <a:pt x="1936" y="331"/>
                  </a:cubicBezTo>
                  <a:cubicBezTo>
                    <a:pt x="1462" y="106"/>
                    <a:pt x="961" y="1"/>
                    <a:pt x="4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4" name="Google Shape;2661;p50">
              <a:extLst>
                <a:ext uri="{FF2B5EF4-FFF2-40B4-BE49-F238E27FC236}">
                  <a16:creationId xmlns:a16="http://schemas.microsoft.com/office/drawing/2014/main" xmlns="" id="{779126B6-DA2A-345D-0FA2-E11A4A11460C}"/>
                </a:ext>
              </a:extLst>
            </p:cNvPr>
            <p:cNvSpPr/>
            <p:nvPr/>
          </p:nvSpPr>
          <p:spPr>
            <a:xfrm>
              <a:off x="2762179" y="2772191"/>
              <a:ext cx="261343" cy="490992"/>
            </a:xfrm>
            <a:custGeom>
              <a:avLst/>
              <a:gdLst/>
              <a:ahLst/>
              <a:cxnLst/>
              <a:rect l="l" t="t" r="r" b="b"/>
              <a:pathLst>
                <a:path w="20631" h="38760" extrusionOk="0">
                  <a:moveTo>
                    <a:pt x="1872" y="1"/>
                  </a:moveTo>
                  <a:cubicBezTo>
                    <a:pt x="1448" y="1"/>
                    <a:pt x="1021" y="30"/>
                    <a:pt x="595" y="75"/>
                  </a:cubicBezTo>
                  <a:cubicBezTo>
                    <a:pt x="534" y="75"/>
                    <a:pt x="473" y="121"/>
                    <a:pt x="412" y="151"/>
                  </a:cubicBezTo>
                  <a:lnTo>
                    <a:pt x="31" y="182"/>
                  </a:lnTo>
                  <a:cubicBezTo>
                    <a:pt x="46" y="441"/>
                    <a:pt x="1" y="715"/>
                    <a:pt x="62" y="974"/>
                  </a:cubicBezTo>
                  <a:cubicBezTo>
                    <a:pt x="290" y="1980"/>
                    <a:pt x="412" y="3001"/>
                    <a:pt x="534" y="4006"/>
                  </a:cubicBezTo>
                  <a:cubicBezTo>
                    <a:pt x="625" y="4677"/>
                    <a:pt x="762" y="5347"/>
                    <a:pt x="702" y="6033"/>
                  </a:cubicBezTo>
                  <a:cubicBezTo>
                    <a:pt x="686" y="6139"/>
                    <a:pt x="686" y="6261"/>
                    <a:pt x="717" y="6368"/>
                  </a:cubicBezTo>
                  <a:cubicBezTo>
                    <a:pt x="854" y="6733"/>
                    <a:pt x="823" y="7099"/>
                    <a:pt x="823" y="7480"/>
                  </a:cubicBezTo>
                  <a:cubicBezTo>
                    <a:pt x="823" y="8287"/>
                    <a:pt x="823" y="9095"/>
                    <a:pt x="823" y="9918"/>
                  </a:cubicBezTo>
                  <a:cubicBezTo>
                    <a:pt x="823" y="10070"/>
                    <a:pt x="854" y="10238"/>
                    <a:pt x="808" y="10375"/>
                  </a:cubicBezTo>
                  <a:cubicBezTo>
                    <a:pt x="641" y="10938"/>
                    <a:pt x="702" y="11502"/>
                    <a:pt x="686" y="12081"/>
                  </a:cubicBezTo>
                  <a:cubicBezTo>
                    <a:pt x="717" y="12157"/>
                    <a:pt x="747" y="12249"/>
                    <a:pt x="793" y="12325"/>
                  </a:cubicBezTo>
                  <a:cubicBezTo>
                    <a:pt x="808" y="12355"/>
                    <a:pt x="839" y="12386"/>
                    <a:pt x="869" y="12416"/>
                  </a:cubicBezTo>
                  <a:cubicBezTo>
                    <a:pt x="1783" y="13239"/>
                    <a:pt x="1966" y="14306"/>
                    <a:pt x="1981" y="15448"/>
                  </a:cubicBezTo>
                  <a:cubicBezTo>
                    <a:pt x="1981" y="15601"/>
                    <a:pt x="1966" y="15768"/>
                    <a:pt x="2042" y="15921"/>
                  </a:cubicBezTo>
                  <a:cubicBezTo>
                    <a:pt x="2042" y="15936"/>
                    <a:pt x="2042" y="15951"/>
                    <a:pt x="2027" y="15966"/>
                  </a:cubicBezTo>
                  <a:cubicBezTo>
                    <a:pt x="1936" y="16286"/>
                    <a:pt x="1859" y="16606"/>
                    <a:pt x="1814" y="16941"/>
                  </a:cubicBezTo>
                  <a:cubicBezTo>
                    <a:pt x="1768" y="17170"/>
                    <a:pt x="1661" y="17444"/>
                    <a:pt x="1890" y="17612"/>
                  </a:cubicBezTo>
                  <a:cubicBezTo>
                    <a:pt x="1954" y="17658"/>
                    <a:pt x="2019" y="17676"/>
                    <a:pt x="2083" y="17676"/>
                  </a:cubicBezTo>
                  <a:cubicBezTo>
                    <a:pt x="2231" y="17676"/>
                    <a:pt x="2376" y="17579"/>
                    <a:pt x="2515" y="17505"/>
                  </a:cubicBezTo>
                  <a:cubicBezTo>
                    <a:pt x="3048" y="17231"/>
                    <a:pt x="3612" y="17033"/>
                    <a:pt x="4175" y="16865"/>
                  </a:cubicBezTo>
                  <a:cubicBezTo>
                    <a:pt x="4638" y="16735"/>
                    <a:pt x="5093" y="16671"/>
                    <a:pt x="5529" y="16671"/>
                  </a:cubicBezTo>
                  <a:cubicBezTo>
                    <a:pt x="6876" y="16671"/>
                    <a:pt x="8034" y="17280"/>
                    <a:pt x="8609" y="18419"/>
                  </a:cubicBezTo>
                  <a:cubicBezTo>
                    <a:pt x="9264" y="19714"/>
                    <a:pt x="9127" y="21070"/>
                    <a:pt x="8594" y="22381"/>
                  </a:cubicBezTo>
                  <a:cubicBezTo>
                    <a:pt x="8380" y="22883"/>
                    <a:pt x="8091" y="23371"/>
                    <a:pt x="7832" y="23858"/>
                  </a:cubicBezTo>
                  <a:cubicBezTo>
                    <a:pt x="7583" y="24329"/>
                    <a:pt x="7673" y="24535"/>
                    <a:pt x="8147" y="24535"/>
                  </a:cubicBezTo>
                  <a:cubicBezTo>
                    <a:pt x="8196" y="24535"/>
                    <a:pt x="8248" y="24533"/>
                    <a:pt x="8304" y="24529"/>
                  </a:cubicBezTo>
                  <a:cubicBezTo>
                    <a:pt x="8533" y="24514"/>
                    <a:pt x="8777" y="24453"/>
                    <a:pt x="9020" y="24437"/>
                  </a:cubicBezTo>
                  <a:cubicBezTo>
                    <a:pt x="9071" y="24435"/>
                    <a:pt x="9121" y="24434"/>
                    <a:pt x="9171" y="24434"/>
                  </a:cubicBezTo>
                  <a:cubicBezTo>
                    <a:pt x="10679" y="24434"/>
                    <a:pt x="11782" y="25319"/>
                    <a:pt x="11900" y="26647"/>
                  </a:cubicBezTo>
                  <a:cubicBezTo>
                    <a:pt x="11976" y="27408"/>
                    <a:pt x="11869" y="28155"/>
                    <a:pt x="11565" y="28856"/>
                  </a:cubicBezTo>
                  <a:cubicBezTo>
                    <a:pt x="11062" y="30014"/>
                    <a:pt x="10361" y="31050"/>
                    <a:pt x="9493" y="31979"/>
                  </a:cubicBezTo>
                  <a:cubicBezTo>
                    <a:pt x="8274" y="33320"/>
                    <a:pt x="6811" y="34325"/>
                    <a:pt x="5333" y="35331"/>
                  </a:cubicBezTo>
                  <a:cubicBezTo>
                    <a:pt x="5470" y="35956"/>
                    <a:pt x="6034" y="36123"/>
                    <a:pt x="6506" y="36367"/>
                  </a:cubicBezTo>
                  <a:lnTo>
                    <a:pt x="6522" y="36367"/>
                  </a:lnTo>
                  <a:cubicBezTo>
                    <a:pt x="6537" y="36794"/>
                    <a:pt x="6857" y="36946"/>
                    <a:pt x="7207" y="37098"/>
                  </a:cubicBezTo>
                  <a:cubicBezTo>
                    <a:pt x="7466" y="37296"/>
                    <a:pt x="7664" y="37555"/>
                    <a:pt x="7862" y="37799"/>
                  </a:cubicBezTo>
                  <a:cubicBezTo>
                    <a:pt x="8121" y="38119"/>
                    <a:pt x="8380" y="38439"/>
                    <a:pt x="8624" y="38759"/>
                  </a:cubicBezTo>
                  <a:cubicBezTo>
                    <a:pt x="9203" y="38439"/>
                    <a:pt x="9721" y="38028"/>
                    <a:pt x="10254" y="37632"/>
                  </a:cubicBezTo>
                  <a:cubicBezTo>
                    <a:pt x="12555" y="35895"/>
                    <a:pt x="14658" y="33975"/>
                    <a:pt x="16471" y="31735"/>
                  </a:cubicBezTo>
                  <a:cubicBezTo>
                    <a:pt x="17735" y="30166"/>
                    <a:pt x="18817" y="28490"/>
                    <a:pt x="19579" y="26616"/>
                  </a:cubicBezTo>
                  <a:cubicBezTo>
                    <a:pt x="19914" y="25824"/>
                    <a:pt x="20234" y="25032"/>
                    <a:pt x="20325" y="24163"/>
                  </a:cubicBezTo>
                  <a:cubicBezTo>
                    <a:pt x="20356" y="24133"/>
                    <a:pt x="20386" y="24087"/>
                    <a:pt x="20402" y="24057"/>
                  </a:cubicBezTo>
                  <a:cubicBezTo>
                    <a:pt x="20584" y="23158"/>
                    <a:pt x="20630" y="22259"/>
                    <a:pt x="20554" y="21360"/>
                  </a:cubicBezTo>
                  <a:cubicBezTo>
                    <a:pt x="20478" y="20537"/>
                    <a:pt x="20264" y="19745"/>
                    <a:pt x="19868" y="19029"/>
                  </a:cubicBezTo>
                  <a:cubicBezTo>
                    <a:pt x="19259" y="17886"/>
                    <a:pt x="18330" y="17185"/>
                    <a:pt x="17095" y="16850"/>
                  </a:cubicBezTo>
                  <a:cubicBezTo>
                    <a:pt x="16593" y="16713"/>
                    <a:pt x="16090" y="16698"/>
                    <a:pt x="15587" y="16682"/>
                  </a:cubicBezTo>
                  <a:cubicBezTo>
                    <a:pt x="15541" y="16682"/>
                    <a:pt x="15490" y="16691"/>
                    <a:pt x="15440" y="16691"/>
                  </a:cubicBezTo>
                  <a:cubicBezTo>
                    <a:pt x="15358" y="16691"/>
                    <a:pt x="15278" y="16668"/>
                    <a:pt x="15221" y="16545"/>
                  </a:cubicBezTo>
                  <a:cubicBezTo>
                    <a:pt x="15282" y="16408"/>
                    <a:pt x="15359" y="16256"/>
                    <a:pt x="15435" y="16088"/>
                  </a:cubicBezTo>
                  <a:cubicBezTo>
                    <a:pt x="15618" y="15677"/>
                    <a:pt x="15831" y="15250"/>
                    <a:pt x="15983" y="14824"/>
                  </a:cubicBezTo>
                  <a:cubicBezTo>
                    <a:pt x="16486" y="13468"/>
                    <a:pt x="16669" y="12081"/>
                    <a:pt x="16318" y="10664"/>
                  </a:cubicBezTo>
                  <a:cubicBezTo>
                    <a:pt x="15800" y="8592"/>
                    <a:pt x="14521" y="7160"/>
                    <a:pt x="12479" y="6474"/>
                  </a:cubicBezTo>
                  <a:cubicBezTo>
                    <a:pt x="11924" y="6290"/>
                    <a:pt x="11370" y="6208"/>
                    <a:pt x="10817" y="6208"/>
                  </a:cubicBezTo>
                  <a:cubicBezTo>
                    <a:pt x="10093" y="6208"/>
                    <a:pt x="9371" y="6348"/>
                    <a:pt x="8655" y="6581"/>
                  </a:cubicBezTo>
                  <a:cubicBezTo>
                    <a:pt x="8396" y="6672"/>
                    <a:pt x="8167" y="6810"/>
                    <a:pt x="7893" y="6825"/>
                  </a:cubicBezTo>
                  <a:cubicBezTo>
                    <a:pt x="7801" y="6627"/>
                    <a:pt x="7862" y="6429"/>
                    <a:pt x="7893" y="6231"/>
                  </a:cubicBezTo>
                  <a:cubicBezTo>
                    <a:pt x="8015" y="5575"/>
                    <a:pt x="7939" y="4905"/>
                    <a:pt x="7786" y="4265"/>
                  </a:cubicBezTo>
                  <a:cubicBezTo>
                    <a:pt x="7344" y="2376"/>
                    <a:pt x="6156" y="1142"/>
                    <a:pt x="4373" y="441"/>
                  </a:cubicBezTo>
                  <a:cubicBezTo>
                    <a:pt x="3561" y="116"/>
                    <a:pt x="2721" y="1"/>
                    <a:pt x="1872" y="1"/>
                  </a:cubicBezTo>
                  <a:close/>
                </a:path>
              </a:pathLst>
            </a:custGeom>
            <a:solidFill>
              <a:srgbClr val="FFAF6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5" name="Google Shape;2662;p50">
              <a:extLst>
                <a:ext uri="{FF2B5EF4-FFF2-40B4-BE49-F238E27FC236}">
                  <a16:creationId xmlns:a16="http://schemas.microsoft.com/office/drawing/2014/main" xmlns="" id="{2FDE0364-4A6F-2514-340C-3F061A8B0DB2}"/>
                </a:ext>
              </a:extLst>
            </p:cNvPr>
            <p:cNvSpPr/>
            <p:nvPr/>
          </p:nvSpPr>
          <p:spPr>
            <a:xfrm>
              <a:off x="1814156" y="3130276"/>
              <a:ext cx="499695" cy="493652"/>
            </a:xfrm>
            <a:custGeom>
              <a:avLst/>
              <a:gdLst/>
              <a:ahLst/>
              <a:cxnLst/>
              <a:rect l="l" t="t" r="r" b="b"/>
              <a:pathLst>
                <a:path w="39447" h="38970" extrusionOk="0">
                  <a:moveTo>
                    <a:pt x="5440" y="9501"/>
                  </a:moveTo>
                  <a:lnTo>
                    <a:pt x="5440" y="9501"/>
                  </a:lnTo>
                  <a:cubicBezTo>
                    <a:pt x="5714" y="9668"/>
                    <a:pt x="5729" y="9927"/>
                    <a:pt x="5760" y="10186"/>
                  </a:cubicBezTo>
                  <a:cubicBezTo>
                    <a:pt x="5790" y="10567"/>
                    <a:pt x="5836" y="10933"/>
                    <a:pt x="5928" y="11299"/>
                  </a:cubicBezTo>
                  <a:cubicBezTo>
                    <a:pt x="5967" y="11417"/>
                    <a:pt x="5961" y="11637"/>
                    <a:pt x="6115" y="11637"/>
                  </a:cubicBezTo>
                  <a:cubicBezTo>
                    <a:pt x="6139" y="11637"/>
                    <a:pt x="6168" y="11631"/>
                    <a:pt x="6202" y="11619"/>
                  </a:cubicBezTo>
                  <a:lnTo>
                    <a:pt x="6202" y="11619"/>
                  </a:lnTo>
                  <a:cubicBezTo>
                    <a:pt x="6126" y="11710"/>
                    <a:pt x="6080" y="11817"/>
                    <a:pt x="6110" y="11923"/>
                  </a:cubicBezTo>
                  <a:cubicBezTo>
                    <a:pt x="6552" y="13554"/>
                    <a:pt x="7162" y="15092"/>
                    <a:pt x="8609" y="16083"/>
                  </a:cubicBezTo>
                  <a:cubicBezTo>
                    <a:pt x="9059" y="16398"/>
                    <a:pt x="9523" y="16545"/>
                    <a:pt x="9959" y="16545"/>
                  </a:cubicBezTo>
                  <a:cubicBezTo>
                    <a:pt x="10851" y="16545"/>
                    <a:pt x="11629" y="15928"/>
                    <a:pt x="11946" y="14864"/>
                  </a:cubicBezTo>
                  <a:cubicBezTo>
                    <a:pt x="12113" y="14285"/>
                    <a:pt x="12068" y="13691"/>
                    <a:pt x="12083" y="13096"/>
                  </a:cubicBezTo>
                  <a:cubicBezTo>
                    <a:pt x="12098" y="12853"/>
                    <a:pt x="12083" y="12563"/>
                    <a:pt x="12357" y="12457"/>
                  </a:cubicBezTo>
                  <a:cubicBezTo>
                    <a:pt x="12404" y="12439"/>
                    <a:pt x="12447" y="12432"/>
                    <a:pt x="12486" y="12432"/>
                  </a:cubicBezTo>
                  <a:cubicBezTo>
                    <a:pt x="12691" y="12432"/>
                    <a:pt x="12808" y="12638"/>
                    <a:pt x="12936" y="12792"/>
                  </a:cubicBezTo>
                  <a:cubicBezTo>
                    <a:pt x="13088" y="12975"/>
                    <a:pt x="13226" y="13173"/>
                    <a:pt x="13378" y="13371"/>
                  </a:cubicBezTo>
                  <a:cubicBezTo>
                    <a:pt x="14140" y="14407"/>
                    <a:pt x="15084" y="15214"/>
                    <a:pt x="16349" y="15580"/>
                  </a:cubicBezTo>
                  <a:cubicBezTo>
                    <a:pt x="16710" y="15687"/>
                    <a:pt x="17064" y="15738"/>
                    <a:pt x="17405" y="15738"/>
                  </a:cubicBezTo>
                  <a:cubicBezTo>
                    <a:pt x="18720" y="15738"/>
                    <a:pt x="19836" y="14969"/>
                    <a:pt x="20356" y="13614"/>
                  </a:cubicBezTo>
                  <a:cubicBezTo>
                    <a:pt x="20661" y="12853"/>
                    <a:pt x="20600" y="12060"/>
                    <a:pt x="20478" y="11268"/>
                  </a:cubicBezTo>
                  <a:cubicBezTo>
                    <a:pt x="20417" y="10811"/>
                    <a:pt x="20280" y="10369"/>
                    <a:pt x="20188" y="9912"/>
                  </a:cubicBezTo>
                  <a:cubicBezTo>
                    <a:pt x="20158" y="9790"/>
                    <a:pt x="20127" y="9623"/>
                    <a:pt x="20280" y="9562"/>
                  </a:cubicBezTo>
                  <a:cubicBezTo>
                    <a:pt x="20301" y="9556"/>
                    <a:pt x="20320" y="9553"/>
                    <a:pt x="20338" y="9553"/>
                  </a:cubicBezTo>
                  <a:cubicBezTo>
                    <a:pt x="20466" y="9553"/>
                    <a:pt x="20527" y="9684"/>
                    <a:pt x="20554" y="9790"/>
                  </a:cubicBezTo>
                  <a:cubicBezTo>
                    <a:pt x="20661" y="10156"/>
                    <a:pt x="20737" y="10522"/>
                    <a:pt x="20813" y="10887"/>
                  </a:cubicBezTo>
                  <a:cubicBezTo>
                    <a:pt x="21057" y="12015"/>
                    <a:pt x="21118" y="13127"/>
                    <a:pt x="20569" y="14178"/>
                  </a:cubicBezTo>
                  <a:cubicBezTo>
                    <a:pt x="19908" y="15463"/>
                    <a:pt x="18655" y="16156"/>
                    <a:pt x="17305" y="16156"/>
                  </a:cubicBezTo>
                  <a:cubicBezTo>
                    <a:pt x="16509" y="16156"/>
                    <a:pt x="15680" y="15915"/>
                    <a:pt x="14917" y="15412"/>
                  </a:cubicBezTo>
                  <a:cubicBezTo>
                    <a:pt x="14277" y="14970"/>
                    <a:pt x="13683" y="14483"/>
                    <a:pt x="13210" y="13858"/>
                  </a:cubicBezTo>
                  <a:cubicBezTo>
                    <a:pt x="13130" y="13738"/>
                    <a:pt x="13003" y="13606"/>
                    <a:pt x="12840" y="13606"/>
                  </a:cubicBezTo>
                  <a:cubicBezTo>
                    <a:pt x="12817" y="13606"/>
                    <a:pt x="12793" y="13609"/>
                    <a:pt x="12768" y="13614"/>
                  </a:cubicBezTo>
                  <a:cubicBezTo>
                    <a:pt x="12555" y="13660"/>
                    <a:pt x="12570" y="13873"/>
                    <a:pt x="12540" y="14041"/>
                  </a:cubicBezTo>
                  <a:cubicBezTo>
                    <a:pt x="12479" y="14315"/>
                    <a:pt x="12449" y="14605"/>
                    <a:pt x="12357" y="14879"/>
                  </a:cubicBezTo>
                  <a:cubicBezTo>
                    <a:pt x="12052" y="15854"/>
                    <a:pt x="11534" y="16662"/>
                    <a:pt x="10468" y="16905"/>
                  </a:cubicBezTo>
                  <a:cubicBezTo>
                    <a:pt x="10283" y="16946"/>
                    <a:pt x="10106" y="16965"/>
                    <a:pt x="9936" y="16965"/>
                  </a:cubicBezTo>
                  <a:cubicBezTo>
                    <a:pt x="9150" y="16965"/>
                    <a:pt x="8504" y="16563"/>
                    <a:pt x="7878" y="16037"/>
                  </a:cubicBezTo>
                  <a:cubicBezTo>
                    <a:pt x="7268" y="15519"/>
                    <a:pt x="6948" y="14788"/>
                    <a:pt x="6415" y="14224"/>
                  </a:cubicBezTo>
                  <a:cubicBezTo>
                    <a:pt x="6415" y="14178"/>
                    <a:pt x="6415" y="14132"/>
                    <a:pt x="6415" y="14087"/>
                  </a:cubicBezTo>
                  <a:cubicBezTo>
                    <a:pt x="5867" y="12609"/>
                    <a:pt x="5272" y="11131"/>
                    <a:pt x="5440" y="9501"/>
                  </a:cubicBezTo>
                  <a:close/>
                  <a:moveTo>
                    <a:pt x="29025" y="12959"/>
                  </a:moveTo>
                  <a:lnTo>
                    <a:pt x="29025" y="12959"/>
                  </a:lnTo>
                  <a:cubicBezTo>
                    <a:pt x="29802" y="14254"/>
                    <a:pt x="30244" y="15580"/>
                    <a:pt x="30122" y="16982"/>
                  </a:cubicBezTo>
                  <a:cubicBezTo>
                    <a:pt x="29865" y="19957"/>
                    <a:pt x="27739" y="21899"/>
                    <a:pt x="25103" y="21899"/>
                  </a:cubicBezTo>
                  <a:cubicBezTo>
                    <a:pt x="24459" y="21899"/>
                    <a:pt x="23784" y="21783"/>
                    <a:pt x="23098" y="21537"/>
                  </a:cubicBezTo>
                  <a:cubicBezTo>
                    <a:pt x="22845" y="21445"/>
                    <a:pt x="22548" y="21205"/>
                    <a:pt x="22293" y="21205"/>
                  </a:cubicBezTo>
                  <a:cubicBezTo>
                    <a:pt x="22211" y="21205"/>
                    <a:pt x="22133" y="21230"/>
                    <a:pt x="22062" y="21293"/>
                  </a:cubicBezTo>
                  <a:cubicBezTo>
                    <a:pt x="21727" y="21583"/>
                    <a:pt x="22093" y="22040"/>
                    <a:pt x="22184" y="22406"/>
                  </a:cubicBezTo>
                  <a:cubicBezTo>
                    <a:pt x="22687" y="24234"/>
                    <a:pt x="22519" y="25895"/>
                    <a:pt x="21103" y="27296"/>
                  </a:cubicBezTo>
                  <a:cubicBezTo>
                    <a:pt x="21011" y="27388"/>
                    <a:pt x="20950" y="27494"/>
                    <a:pt x="20935" y="27631"/>
                  </a:cubicBezTo>
                  <a:cubicBezTo>
                    <a:pt x="20920" y="27616"/>
                    <a:pt x="20904" y="27616"/>
                    <a:pt x="20889" y="27601"/>
                  </a:cubicBezTo>
                  <a:cubicBezTo>
                    <a:pt x="20104" y="27958"/>
                    <a:pt x="19309" y="28142"/>
                    <a:pt x="18501" y="28142"/>
                  </a:cubicBezTo>
                  <a:cubicBezTo>
                    <a:pt x="17928" y="28142"/>
                    <a:pt x="17348" y="28050"/>
                    <a:pt x="16760" y="27860"/>
                  </a:cubicBezTo>
                  <a:cubicBezTo>
                    <a:pt x="16730" y="27875"/>
                    <a:pt x="16699" y="27890"/>
                    <a:pt x="16684" y="27921"/>
                  </a:cubicBezTo>
                  <a:cubicBezTo>
                    <a:pt x="16593" y="27890"/>
                    <a:pt x="16501" y="27890"/>
                    <a:pt x="16425" y="27845"/>
                  </a:cubicBezTo>
                  <a:cubicBezTo>
                    <a:pt x="15877" y="27586"/>
                    <a:pt x="15359" y="27235"/>
                    <a:pt x="14886" y="26854"/>
                  </a:cubicBezTo>
                  <a:cubicBezTo>
                    <a:pt x="14734" y="26733"/>
                    <a:pt x="14582" y="26611"/>
                    <a:pt x="14414" y="26504"/>
                  </a:cubicBezTo>
                  <a:cubicBezTo>
                    <a:pt x="14277" y="26382"/>
                    <a:pt x="14170" y="26199"/>
                    <a:pt x="13926" y="26138"/>
                  </a:cubicBezTo>
                  <a:cubicBezTo>
                    <a:pt x="13896" y="26641"/>
                    <a:pt x="13896" y="27113"/>
                    <a:pt x="13774" y="27586"/>
                  </a:cubicBezTo>
                  <a:cubicBezTo>
                    <a:pt x="13622" y="28180"/>
                    <a:pt x="13408" y="28728"/>
                    <a:pt x="12860" y="29094"/>
                  </a:cubicBezTo>
                  <a:cubicBezTo>
                    <a:pt x="12845" y="29079"/>
                    <a:pt x="12829" y="29064"/>
                    <a:pt x="12814" y="29064"/>
                  </a:cubicBezTo>
                  <a:cubicBezTo>
                    <a:pt x="12386" y="29244"/>
                    <a:pt x="11967" y="29329"/>
                    <a:pt x="11560" y="29329"/>
                  </a:cubicBezTo>
                  <a:cubicBezTo>
                    <a:pt x="10866" y="29329"/>
                    <a:pt x="10202" y="29084"/>
                    <a:pt x="9569" y="28652"/>
                  </a:cubicBezTo>
                  <a:cubicBezTo>
                    <a:pt x="9218" y="28408"/>
                    <a:pt x="8883" y="28149"/>
                    <a:pt x="8579" y="27860"/>
                  </a:cubicBezTo>
                  <a:cubicBezTo>
                    <a:pt x="7025" y="26336"/>
                    <a:pt x="5958" y="24508"/>
                    <a:pt x="5059" y="22543"/>
                  </a:cubicBezTo>
                  <a:cubicBezTo>
                    <a:pt x="4678" y="21720"/>
                    <a:pt x="4404" y="20867"/>
                    <a:pt x="4130" y="20014"/>
                  </a:cubicBezTo>
                  <a:cubicBezTo>
                    <a:pt x="4084" y="19861"/>
                    <a:pt x="4008" y="19678"/>
                    <a:pt x="4206" y="19602"/>
                  </a:cubicBezTo>
                  <a:cubicBezTo>
                    <a:pt x="4229" y="19594"/>
                    <a:pt x="4251" y="19591"/>
                    <a:pt x="4270" y="19591"/>
                  </a:cubicBezTo>
                  <a:cubicBezTo>
                    <a:pt x="4405" y="19591"/>
                    <a:pt x="4459" y="19757"/>
                    <a:pt x="4526" y="19876"/>
                  </a:cubicBezTo>
                  <a:cubicBezTo>
                    <a:pt x="4572" y="19998"/>
                    <a:pt x="4617" y="20120"/>
                    <a:pt x="4648" y="20242"/>
                  </a:cubicBezTo>
                  <a:cubicBezTo>
                    <a:pt x="5029" y="21507"/>
                    <a:pt x="5547" y="22695"/>
                    <a:pt x="6187" y="23822"/>
                  </a:cubicBezTo>
                  <a:cubicBezTo>
                    <a:pt x="7131" y="25529"/>
                    <a:pt x="8167" y="27159"/>
                    <a:pt x="9813" y="28302"/>
                  </a:cubicBezTo>
                  <a:cubicBezTo>
                    <a:pt x="10337" y="28673"/>
                    <a:pt x="10895" y="28872"/>
                    <a:pt x="11511" y="28872"/>
                  </a:cubicBezTo>
                  <a:cubicBezTo>
                    <a:pt x="11628" y="28872"/>
                    <a:pt x="11748" y="28865"/>
                    <a:pt x="11870" y="28850"/>
                  </a:cubicBezTo>
                  <a:cubicBezTo>
                    <a:pt x="12052" y="28835"/>
                    <a:pt x="12327" y="28881"/>
                    <a:pt x="12327" y="28576"/>
                  </a:cubicBezTo>
                  <a:cubicBezTo>
                    <a:pt x="13027" y="28469"/>
                    <a:pt x="13088" y="27860"/>
                    <a:pt x="13210" y="27357"/>
                  </a:cubicBezTo>
                  <a:cubicBezTo>
                    <a:pt x="13363" y="26778"/>
                    <a:pt x="13256" y="26169"/>
                    <a:pt x="13286" y="25575"/>
                  </a:cubicBezTo>
                  <a:cubicBezTo>
                    <a:pt x="13286" y="25377"/>
                    <a:pt x="13256" y="25148"/>
                    <a:pt x="13469" y="25041"/>
                  </a:cubicBezTo>
                  <a:cubicBezTo>
                    <a:pt x="13509" y="25024"/>
                    <a:pt x="13548" y="25017"/>
                    <a:pt x="13584" y="25017"/>
                  </a:cubicBezTo>
                  <a:cubicBezTo>
                    <a:pt x="13744" y="25017"/>
                    <a:pt x="13873" y="25158"/>
                    <a:pt x="13972" y="25270"/>
                  </a:cubicBezTo>
                  <a:cubicBezTo>
                    <a:pt x="14414" y="25712"/>
                    <a:pt x="14886" y="26123"/>
                    <a:pt x="15374" y="26489"/>
                  </a:cubicBezTo>
                  <a:cubicBezTo>
                    <a:pt x="16111" y="27048"/>
                    <a:pt x="16858" y="27588"/>
                    <a:pt x="17766" y="27588"/>
                  </a:cubicBezTo>
                  <a:cubicBezTo>
                    <a:pt x="18021" y="27588"/>
                    <a:pt x="18289" y="27546"/>
                    <a:pt x="18573" y="27449"/>
                  </a:cubicBezTo>
                  <a:cubicBezTo>
                    <a:pt x="18674" y="27415"/>
                    <a:pt x="18780" y="27402"/>
                    <a:pt x="18889" y="27402"/>
                  </a:cubicBezTo>
                  <a:cubicBezTo>
                    <a:pt x="19027" y="27402"/>
                    <a:pt x="19168" y="27423"/>
                    <a:pt x="19305" y="27449"/>
                  </a:cubicBezTo>
                  <a:cubicBezTo>
                    <a:pt x="19436" y="27479"/>
                    <a:pt x="19560" y="27494"/>
                    <a:pt x="19679" y="27494"/>
                  </a:cubicBezTo>
                  <a:cubicBezTo>
                    <a:pt x="20209" y="27494"/>
                    <a:pt x="20625" y="27207"/>
                    <a:pt x="21011" y="26809"/>
                  </a:cubicBezTo>
                  <a:cubicBezTo>
                    <a:pt x="21651" y="26123"/>
                    <a:pt x="21986" y="25300"/>
                    <a:pt x="22032" y="24371"/>
                  </a:cubicBezTo>
                  <a:cubicBezTo>
                    <a:pt x="22078" y="23304"/>
                    <a:pt x="21727" y="22329"/>
                    <a:pt x="21422" y="21339"/>
                  </a:cubicBezTo>
                  <a:cubicBezTo>
                    <a:pt x="21346" y="21126"/>
                    <a:pt x="21255" y="20897"/>
                    <a:pt x="21438" y="20714"/>
                  </a:cubicBezTo>
                  <a:cubicBezTo>
                    <a:pt x="21523" y="20623"/>
                    <a:pt x="21617" y="20590"/>
                    <a:pt x="21714" y="20590"/>
                  </a:cubicBezTo>
                  <a:cubicBezTo>
                    <a:pt x="21843" y="20590"/>
                    <a:pt x="21978" y="20647"/>
                    <a:pt x="22108" y="20699"/>
                  </a:cubicBezTo>
                  <a:cubicBezTo>
                    <a:pt x="22718" y="20958"/>
                    <a:pt x="23327" y="21232"/>
                    <a:pt x="23982" y="21370"/>
                  </a:cubicBezTo>
                  <a:cubicBezTo>
                    <a:pt x="24357" y="21454"/>
                    <a:pt x="24729" y="21495"/>
                    <a:pt x="25091" y="21495"/>
                  </a:cubicBezTo>
                  <a:cubicBezTo>
                    <a:pt x="27274" y="21495"/>
                    <a:pt x="29132" y="20017"/>
                    <a:pt x="29589" y="17743"/>
                  </a:cubicBezTo>
                  <a:cubicBezTo>
                    <a:pt x="29878" y="16418"/>
                    <a:pt x="29650" y="15169"/>
                    <a:pt x="29117" y="13934"/>
                  </a:cubicBezTo>
                  <a:cubicBezTo>
                    <a:pt x="28995" y="13660"/>
                    <a:pt x="28766" y="13386"/>
                    <a:pt x="29025" y="12959"/>
                  </a:cubicBezTo>
                  <a:close/>
                  <a:moveTo>
                    <a:pt x="14939" y="1"/>
                  </a:moveTo>
                  <a:cubicBezTo>
                    <a:pt x="14824" y="1"/>
                    <a:pt x="14707" y="21"/>
                    <a:pt x="14582" y="70"/>
                  </a:cubicBezTo>
                  <a:cubicBezTo>
                    <a:pt x="14499" y="97"/>
                    <a:pt x="14406" y="103"/>
                    <a:pt x="14312" y="103"/>
                  </a:cubicBezTo>
                  <a:cubicBezTo>
                    <a:pt x="14249" y="103"/>
                    <a:pt x="14185" y="100"/>
                    <a:pt x="14124" y="100"/>
                  </a:cubicBezTo>
                  <a:cubicBezTo>
                    <a:pt x="14048" y="98"/>
                    <a:pt x="13973" y="97"/>
                    <a:pt x="13897" y="97"/>
                  </a:cubicBezTo>
                  <a:cubicBezTo>
                    <a:pt x="12866" y="97"/>
                    <a:pt x="11873" y="286"/>
                    <a:pt x="10879" y="527"/>
                  </a:cubicBezTo>
                  <a:cubicBezTo>
                    <a:pt x="9950" y="740"/>
                    <a:pt x="9051" y="984"/>
                    <a:pt x="8198" y="1426"/>
                  </a:cubicBezTo>
                  <a:lnTo>
                    <a:pt x="8198" y="1441"/>
                  </a:lnTo>
                  <a:cubicBezTo>
                    <a:pt x="8198" y="1441"/>
                    <a:pt x="8182" y="1441"/>
                    <a:pt x="8182" y="1426"/>
                  </a:cubicBezTo>
                  <a:cubicBezTo>
                    <a:pt x="8084" y="1380"/>
                    <a:pt x="7993" y="1360"/>
                    <a:pt x="7909" y="1360"/>
                  </a:cubicBezTo>
                  <a:cubicBezTo>
                    <a:pt x="7605" y="1360"/>
                    <a:pt x="7385" y="1619"/>
                    <a:pt x="7146" y="1822"/>
                  </a:cubicBezTo>
                  <a:cubicBezTo>
                    <a:pt x="7085" y="2020"/>
                    <a:pt x="6903" y="2066"/>
                    <a:pt x="6750" y="2142"/>
                  </a:cubicBezTo>
                  <a:cubicBezTo>
                    <a:pt x="4632" y="3437"/>
                    <a:pt x="3017" y="5189"/>
                    <a:pt x="1936" y="7429"/>
                  </a:cubicBezTo>
                  <a:cubicBezTo>
                    <a:pt x="1844" y="7642"/>
                    <a:pt x="1768" y="7886"/>
                    <a:pt x="1585" y="8053"/>
                  </a:cubicBezTo>
                  <a:cubicBezTo>
                    <a:pt x="1189" y="8510"/>
                    <a:pt x="1128" y="9105"/>
                    <a:pt x="900" y="9638"/>
                  </a:cubicBezTo>
                  <a:cubicBezTo>
                    <a:pt x="884" y="9668"/>
                    <a:pt x="884" y="9684"/>
                    <a:pt x="869" y="9714"/>
                  </a:cubicBezTo>
                  <a:cubicBezTo>
                    <a:pt x="869" y="9714"/>
                    <a:pt x="869" y="9729"/>
                    <a:pt x="869" y="9729"/>
                  </a:cubicBezTo>
                  <a:cubicBezTo>
                    <a:pt x="229" y="11725"/>
                    <a:pt x="1" y="13767"/>
                    <a:pt x="62" y="15854"/>
                  </a:cubicBezTo>
                  <a:cubicBezTo>
                    <a:pt x="62" y="15869"/>
                    <a:pt x="62" y="15900"/>
                    <a:pt x="62" y="15930"/>
                  </a:cubicBezTo>
                  <a:cubicBezTo>
                    <a:pt x="62" y="15946"/>
                    <a:pt x="62" y="15976"/>
                    <a:pt x="62" y="15991"/>
                  </a:cubicBezTo>
                  <a:cubicBezTo>
                    <a:pt x="107" y="18399"/>
                    <a:pt x="458" y="20745"/>
                    <a:pt x="1143" y="23061"/>
                  </a:cubicBezTo>
                  <a:lnTo>
                    <a:pt x="1220" y="23289"/>
                  </a:lnTo>
                  <a:cubicBezTo>
                    <a:pt x="1235" y="23335"/>
                    <a:pt x="1250" y="23381"/>
                    <a:pt x="1250" y="23426"/>
                  </a:cubicBezTo>
                  <a:cubicBezTo>
                    <a:pt x="1722" y="24980"/>
                    <a:pt x="2286" y="26504"/>
                    <a:pt x="3063" y="27951"/>
                  </a:cubicBezTo>
                  <a:cubicBezTo>
                    <a:pt x="3078" y="27982"/>
                    <a:pt x="3094" y="28028"/>
                    <a:pt x="3109" y="28058"/>
                  </a:cubicBezTo>
                  <a:cubicBezTo>
                    <a:pt x="3124" y="28058"/>
                    <a:pt x="3124" y="28073"/>
                    <a:pt x="3124" y="28073"/>
                  </a:cubicBezTo>
                  <a:cubicBezTo>
                    <a:pt x="4236" y="30282"/>
                    <a:pt x="5577" y="32324"/>
                    <a:pt x="7284" y="34107"/>
                  </a:cubicBezTo>
                  <a:cubicBezTo>
                    <a:pt x="7314" y="34137"/>
                    <a:pt x="7329" y="34152"/>
                    <a:pt x="7344" y="34183"/>
                  </a:cubicBezTo>
                  <a:cubicBezTo>
                    <a:pt x="7375" y="34213"/>
                    <a:pt x="7405" y="34229"/>
                    <a:pt x="7421" y="34259"/>
                  </a:cubicBezTo>
                  <a:cubicBezTo>
                    <a:pt x="8761" y="35706"/>
                    <a:pt x="10300" y="36849"/>
                    <a:pt x="12022" y="37763"/>
                  </a:cubicBezTo>
                  <a:lnTo>
                    <a:pt x="12037" y="37763"/>
                  </a:lnTo>
                  <a:cubicBezTo>
                    <a:pt x="12083" y="37794"/>
                    <a:pt x="12144" y="37824"/>
                    <a:pt x="12190" y="37839"/>
                  </a:cubicBezTo>
                  <a:cubicBezTo>
                    <a:pt x="12296" y="37900"/>
                    <a:pt x="12388" y="37946"/>
                    <a:pt x="12479" y="37992"/>
                  </a:cubicBezTo>
                  <a:cubicBezTo>
                    <a:pt x="13805" y="38601"/>
                    <a:pt x="15168" y="38969"/>
                    <a:pt x="16609" y="38969"/>
                  </a:cubicBezTo>
                  <a:cubicBezTo>
                    <a:pt x="16790" y="38969"/>
                    <a:pt x="16973" y="38964"/>
                    <a:pt x="17156" y="38952"/>
                  </a:cubicBezTo>
                  <a:cubicBezTo>
                    <a:pt x="19305" y="38815"/>
                    <a:pt x="21301" y="37428"/>
                    <a:pt x="21499" y="35173"/>
                  </a:cubicBezTo>
                  <a:cubicBezTo>
                    <a:pt x="21509" y="34944"/>
                    <a:pt x="21562" y="34814"/>
                    <a:pt x="21698" y="34814"/>
                  </a:cubicBezTo>
                  <a:cubicBezTo>
                    <a:pt x="21760" y="34814"/>
                    <a:pt x="21840" y="34841"/>
                    <a:pt x="21941" y="34899"/>
                  </a:cubicBezTo>
                  <a:cubicBezTo>
                    <a:pt x="22047" y="34960"/>
                    <a:pt x="22169" y="35021"/>
                    <a:pt x="22291" y="35082"/>
                  </a:cubicBezTo>
                  <a:cubicBezTo>
                    <a:pt x="23454" y="35691"/>
                    <a:pt x="24586" y="35993"/>
                    <a:pt x="25682" y="35993"/>
                  </a:cubicBezTo>
                  <a:cubicBezTo>
                    <a:pt x="27243" y="35993"/>
                    <a:pt x="28732" y="35382"/>
                    <a:pt x="30137" y="34183"/>
                  </a:cubicBezTo>
                  <a:cubicBezTo>
                    <a:pt x="30991" y="33452"/>
                    <a:pt x="31692" y="32568"/>
                    <a:pt x="31752" y="31349"/>
                  </a:cubicBezTo>
                  <a:cubicBezTo>
                    <a:pt x="31752" y="31334"/>
                    <a:pt x="31737" y="31303"/>
                    <a:pt x="31722" y="31288"/>
                  </a:cubicBezTo>
                  <a:cubicBezTo>
                    <a:pt x="31783" y="31197"/>
                    <a:pt x="31783" y="31075"/>
                    <a:pt x="31813" y="30953"/>
                  </a:cubicBezTo>
                  <a:cubicBezTo>
                    <a:pt x="31890" y="30450"/>
                    <a:pt x="31859" y="29947"/>
                    <a:pt x="31859" y="29429"/>
                  </a:cubicBezTo>
                  <a:cubicBezTo>
                    <a:pt x="31859" y="29155"/>
                    <a:pt x="31874" y="28881"/>
                    <a:pt x="31905" y="28607"/>
                  </a:cubicBezTo>
                  <a:cubicBezTo>
                    <a:pt x="32179" y="28637"/>
                    <a:pt x="32438" y="28728"/>
                    <a:pt x="32697" y="28744"/>
                  </a:cubicBezTo>
                  <a:cubicBezTo>
                    <a:pt x="32738" y="28748"/>
                    <a:pt x="32778" y="28750"/>
                    <a:pt x="32817" y="28750"/>
                  </a:cubicBezTo>
                  <a:cubicBezTo>
                    <a:pt x="32923" y="28750"/>
                    <a:pt x="33023" y="28735"/>
                    <a:pt x="33124" y="28713"/>
                  </a:cubicBezTo>
                  <a:cubicBezTo>
                    <a:pt x="33428" y="28713"/>
                    <a:pt x="33740" y="28727"/>
                    <a:pt x="34049" y="28727"/>
                  </a:cubicBezTo>
                  <a:cubicBezTo>
                    <a:pt x="34204" y="28727"/>
                    <a:pt x="34358" y="28723"/>
                    <a:pt x="34510" y="28713"/>
                  </a:cubicBezTo>
                  <a:cubicBezTo>
                    <a:pt x="35759" y="28622"/>
                    <a:pt x="36841" y="28165"/>
                    <a:pt x="37725" y="27251"/>
                  </a:cubicBezTo>
                  <a:cubicBezTo>
                    <a:pt x="38060" y="26885"/>
                    <a:pt x="38273" y="26458"/>
                    <a:pt x="38563" y="26062"/>
                  </a:cubicBezTo>
                  <a:cubicBezTo>
                    <a:pt x="38639" y="25986"/>
                    <a:pt x="38700" y="25895"/>
                    <a:pt x="38746" y="25818"/>
                  </a:cubicBezTo>
                  <a:cubicBezTo>
                    <a:pt x="38944" y="25514"/>
                    <a:pt x="39035" y="25178"/>
                    <a:pt x="39111" y="24813"/>
                  </a:cubicBezTo>
                  <a:cubicBezTo>
                    <a:pt x="39447" y="23289"/>
                    <a:pt x="39188" y="21796"/>
                    <a:pt x="38837" y="20318"/>
                  </a:cubicBezTo>
                  <a:cubicBezTo>
                    <a:pt x="38822" y="20273"/>
                    <a:pt x="38791" y="20227"/>
                    <a:pt x="38791" y="20181"/>
                  </a:cubicBezTo>
                  <a:cubicBezTo>
                    <a:pt x="38776" y="20166"/>
                    <a:pt x="38776" y="20166"/>
                    <a:pt x="38776" y="20151"/>
                  </a:cubicBezTo>
                  <a:cubicBezTo>
                    <a:pt x="38670" y="19770"/>
                    <a:pt x="38639" y="19343"/>
                    <a:pt x="38304" y="19069"/>
                  </a:cubicBezTo>
                  <a:cubicBezTo>
                    <a:pt x="38304" y="19054"/>
                    <a:pt x="38304" y="19054"/>
                    <a:pt x="38304" y="19054"/>
                  </a:cubicBezTo>
                  <a:cubicBezTo>
                    <a:pt x="38075" y="18200"/>
                    <a:pt x="37740" y="17393"/>
                    <a:pt x="37375" y="16585"/>
                  </a:cubicBezTo>
                  <a:cubicBezTo>
                    <a:pt x="36689" y="15092"/>
                    <a:pt x="35927" y="13614"/>
                    <a:pt x="34998" y="12243"/>
                  </a:cubicBezTo>
                  <a:cubicBezTo>
                    <a:pt x="34175" y="11055"/>
                    <a:pt x="33352" y="9866"/>
                    <a:pt x="32362" y="8800"/>
                  </a:cubicBezTo>
                  <a:cubicBezTo>
                    <a:pt x="32057" y="8480"/>
                    <a:pt x="31798" y="8114"/>
                    <a:pt x="31524" y="7779"/>
                  </a:cubicBezTo>
                  <a:cubicBezTo>
                    <a:pt x="31478" y="7551"/>
                    <a:pt x="31295" y="7413"/>
                    <a:pt x="31158" y="7261"/>
                  </a:cubicBezTo>
                  <a:cubicBezTo>
                    <a:pt x="30107" y="6149"/>
                    <a:pt x="28964" y="5143"/>
                    <a:pt x="27745" y="4260"/>
                  </a:cubicBezTo>
                  <a:cubicBezTo>
                    <a:pt x="27197" y="3864"/>
                    <a:pt x="26648" y="3452"/>
                    <a:pt x="26069" y="3132"/>
                  </a:cubicBezTo>
                  <a:cubicBezTo>
                    <a:pt x="25658" y="2919"/>
                    <a:pt x="25231" y="2721"/>
                    <a:pt x="24774" y="2614"/>
                  </a:cubicBezTo>
                  <a:cubicBezTo>
                    <a:pt x="24119" y="2309"/>
                    <a:pt x="23495" y="1944"/>
                    <a:pt x="22824" y="1700"/>
                  </a:cubicBezTo>
                  <a:cubicBezTo>
                    <a:pt x="22657" y="1654"/>
                    <a:pt x="22489" y="1593"/>
                    <a:pt x="22382" y="1426"/>
                  </a:cubicBezTo>
                  <a:cubicBezTo>
                    <a:pt x="22306" y="1350"/>
                    <a:pt x="22184" y="1380"/>
                    <a:pt x="22108" y="1289"/>
                  </a:cubicBezTo>
                  <a:cubicBezTo>
                    <a:pt x="22108" y="1304"/>
                    <a:pt x="22108" y="1304"/>
                    <a:pt x="22108" y="1304"/>
                  </a:cubicBezTo>
                  <a:cubicBezTo>
                    <a:pt x="22093" y="1289"/>
                    <a:pt x="22078" y="1289"/>
                    <a:pt x="22062" y="1289"/>
                  </a:cubicBezTo>
                  <a:cubicBezTo>
                    <a:pt x="21941" y="1273"/>
                    <a:pt x="21834" y="1273"/>
                    <a:pt x="21727" y="1228"/>
                  </a:cubicBezTo>
                  <a:cubicBezTo>
                    <a:pt x="20783" y="893"/>
                    <a:pt x="19807" y="618"/>
                    <a:pt x="18817" y="435"/>
                  </a:cubicBezTo>
                  <a:cubicBezTo>
                    <a:pt x="17928" y="266"/>
                    <a:pt x="17053" y="97"/>
                    <a:pt x="16166" y="97"/>
                  </a:cubicBezTo>
                  <a:cubicBezTo>
                    <a:pt x="16095" y="97"/>
                    <a:pt x="16024" y="98"/>
                    <a:pt x="15953" y="100"/>
                  </a:cubicBezTo>
                  <a:cubicBezTo>
                    <a:pt x="15854" y="100"/>
                    <a:pt x="15751" y="108"/>
                    <a:pt x="15650" y="108"/>
                  </a:cubicBezTo>
                  <a:cubicBezTo>
                    <a:pt x="15549" y="108"/>
                    <a:pt x="15450" y="100"/>
                    <a:pt x="15359" y="70"/>
                  </a:cubicBezTo>
                  <a:cubicBezTo>
                    <a:pt x="15210" y="29"/>
                    <a:pt x="15075" y="1"/>
                    <a:pt x="14939" y="1"/>
                  </a:cubicBezTo>
                  <a:close/>
                </a:path>
              </a:pathLst>
            </a:custGeom>
            <a:solidFill>
              <a:srgbClr val="FFAF6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6" name="Google Shape;2663;p50">
              <a:extLst>
                <a:ext uri="{FF2B5EF4-FFF2-40B4-BE49-F238E27FC236}">
                  <a16:creationId xmlns:a16="http://schemas.microsoft.com/office/drawing/2014/main" xmlns="" id="{A2E9E670-2850-D7AD-15B5-52772880CFA5}"/>
                </a:ext>
              </a:extLst>
            </p:cNvPr>
            <p:cNvSpPr/>
            <p:nvPr/>
          </p:nvSpPr>
          <p:spPr>
            <a:xfrm>
              <a:off x="2599287" y="2936995"/>
              <a:ext cx="306300" cy="361112"/>
            </a:xfrm>
            <a:custGeom>
              <a:avLst/>
              <a:gdLst/>
              <a:ahLst/>
              <a:cxnLst/>
              <a:rect l="l" t="t" r="r" b="b"/>
              <a:pathLst>
                <a:path w="24180" h="28507" extrusionOk="0">
                  <a:moveTo>
                    <a:pt x="13423" y="1"/>
                  </a:moveTo>
                  <a:cubicBezTo>
                    <a:pt x="13347" y="138"/>
                    <a:pt x="13302" y="275"/>
                    <a:pt x="13286" y="442"/>
                  </a:cubicBezTo>
                  <a:cubicBezTo>
                    <a:pt x="13241" y="808"/>
                    <a:pt x="13180" y="1174"/>
                    <a:pt x="13103" y="1539"/>
                  </a:cubicBezTo>
                  <a:cubicBezTo>
                    <a:pt x="12814" y="2819"/>
                    <a:pt x="12448" y="4084"/>
                    <a:pt x="11930" y="5303"/>
                  </a:cubicBezTo>
                  <a:cubicBezTo>
                    <a:pt x="11595" y="6110"/>
                    <a:pt x="11275" y="6933"/>
                    <a:pt x="10788" y="7664"/>
                  </a:cubicBezTo>
                  <a:cubicBezTo>
                    <a:pt x="10529" y="8045"/>
                    <a:pt x="10331" y="8472"/>
                    <a:pt x="10102" y="8868"/>
                  </a:cubicBezTo>
                  <a:cubicBezTo>
                    <a:pt x="10117" y="8929"/>
                    <a:pt x="10132" y="8990"/>
                    <a:pt x="10132" y="9035"/>
                  </a:cubicBezTo>
                  <a:cubicBezTo>
                    <a:pt x="10498" y="10925"/>
                    <a:pt x="10011" y="12570"/>
                    <a:pt x="8685" y="14002"/>
                  </a:cubicBezTo>
                  <a:cubicBezTo>
                    <a:pt x="8609" y="14094"/>
                    <a:pt x="8533" y="14216"/>
                    <a:pt x="8472" y="14322"/>
                  </a:cubicBezTo>
                  <a:cubicBezTo>
                    <a:pt x="8304" y="14596"/>
                    <a:pt x="8365" y="14779"/>
                    <a:pt x="8685" y="14855"/>
                  </a:cubicBezTo>
                  <a:cubicBezTo>
                    <a:pt x="9120" y="14967"/>
                    <a:pt x="9563" y="15038"/>
                    <a:pt x="10014" y="15038"/>
                  </a:cubicBezTo>
                  <a:cubicBezTo>
                    <a:pt x="10180" y="15038"/>
                    <a:pt x="10346" y="15028"/>
                    <a:pt x="10513" y="15008"/>
                  </a:cubicBezTo>
                  <a:cubicBezTo>
                    <a:pt x="10513" y="14993"/>
                    <a:pt x="10529" y="14977"/>
                    <a:pt x="10529" y="14977"/>
                  </a:cubicBezTo>
                  <a:cubicBezTo>
                    <a:pt x="10711" y="15023"/>
                    <a:pt x="10894" y="15054"/>
                    <a:pt x="11062" y="15130"/>
                  </a:cubicBezTo>
                  <a:cubicBezTo>
                    <a:pt x="11869" y="15495"/>
                    <a:pt x="12509" y="16029"/>
                    <a:pt x="12707" y="16897"/>
                  </a:cubicBezTo>
                  <a:cubicBezTo>
                    <a:pt x="12844" y="17522"/>
                    <a:pt x="12844" y="18177"/>
                    <a:pt x="12616" y="18786"/>
                  </a:cubicBezTo>
                  <a:cubicBezTo>
                    <a:pt x="12113" y="20051"/>
                    <a:pt x="11336" y="21072"/>
                    <a:pt x="10117" y="21727"/>
                  </a:cubicBezTo>
                  <a:lnTo>
                    <a:pt x="10117" y="21742"/>
                  </a:lnTo>
                  <a:lnTo>
                    <a:pt x="10102" y="21727"/>
                  </a:lnTo>
                  <a:cubicBezTo>
                    <a:pt x="10087" y="21712"/>
                    <a:pt x="10056" y="21696"/>
                    <a:pt x="10041" y="21681"/>
                  </a:cubicBezTo>
                  <a:cubicBezTo>
                    <a:pt x="8935" y="22234"/>
                    <a:pt x="7842" y="22843"/>
                    <a:pt x="6485" y="22843"/>
                  </a:cubicBezTo>
                  <a:cubicBezTo>
                    <a:pt x="6421" y="22843"/>
                    <a:pt x="6357" y="22842"/>
                    <a:pt x="6293" y="22839"/>
                  </a:cubicBezTo>
                  <a:cubicBezTo>
                    <a:pt x="6491" y="22443"/>
                    <a:pt x="6796" y="22473"/>
                    <a:pt x="7024" y="22412"/>
                  </a:cubicBezTo>
                  <a:cubicBezTo>
                    <a:pt x="7893" y="22199"/>
                    <a:pt x="8731" y="21925"/>
                    <a:pt x="9493" y="21453"/>
                  </a:cubicBezTo>
                  <a:cubicBezTo>
                    <a:pt x="9660" y="21346"/>
                    <a:pt x="9889" y="21285"/>
                    <a:pt x="9873" y="21026"/>
                  </a:cubicBezTo>
                  <a:cubicBezTo>
                    <a:pt x="10056" y="20874"/>
                    <a:pt x="10224" y="20737"/>
                    <a:pt x="10391" y="20599"/>
                  </a:cubicBezTo>
                  <a:cubicBezTo>
                    <a:pt x="11214" y="19959"/>
                    <a:pt x="11763" y="19152"/>
                    <a:pt x="11991" y="18131"/>
                  </a:cubicBezTo>
                  <a:cubicBezTo>
                    <a:pt x="12174" y="17308"/>
                    <a:pt x="11961" y="16653"/>
                    <a:pt x="11321" y="16135"/>
                  </a:cubicBezTo>
                  <a:cubicBezTo>
                    <a:pt x="11092" y="15952"/>
                    <a:pt x="10818" y="15800"/>
                    <a:pt x="10498" y="15754"/>
                  </a:cubicBezTo>
                  <a:cubicBezTo>
                    <a:pt x="10437" y="15678"/>
                    <a:pt x="10300" y="15709"/>
                    <a:pt x="10239" y="15633"/>
                  </a:cubicBezTo>
                  <a:lnTo>
                    <a:pt x="10132" y="15633"/>
                  </a:lnTo>
                  <a:cubicBezTo>
                    <a:pt x="10132" y="15617"/>
                    <a:pt x="10132" y="15617"/>
                    <a:pt x="10132" y="15617"/>
                  </a:cubicBezTo>
                  <a:cubicBezTo>
                    <a:pt x="9523" y="15267"/>
                    <a:pt x="8868" y="15328"/>
                    <a:pt x="8213" y="15313"/>
                  </a:cubicBezTo>
                  <a:cubicBezTo>
                    <a:pt x="8170" y="15313"/>
                    <a:pt x="8125" y="15313"/>
                    <a:pt x="8080" y="15313"/>
                  </a:cubicBezTo>
                  <a:cubicBezTo>
                    <a:pt x="7857" y="15313"/>
                    <a:pt x="7629" y="15292"/>
                    <a:pt x="7527" y="15038"/>
                  </a:cubicBezTo>
                  <a:cubicBezTo>
                    <a:pt x="7420" y="14779"/>
                    <a:pt x="7649" y="14596"/>
                    <a:pt x="7786" y="14398"/>
                  </a:cubicBezTo>
                  <a:cubicBezTo>
                    <a:pt x="8243" y="13789"/>
                    <a:pt x="8837" y="13271"/>
                    <a:pt x="9188" y="12585"/>
                  </a:cubicBezTo>
                  <a:cubicBezTo>
                    <a:pt x="9691" y="11641"/>
                    <a:pt x="10117" y="10650"/>
                    <a:pt x="9767" y="9553"/>
                  </a:cubicBezTo>
                  <a:cubicBezTo>
                    <a:pt x="9752" y="9508"/>
                    <a:pt x="9736" y="9462"/>
                    <a:pt x="9706" y="9416"/>
                  </a:cubicBezTo>
                  <a:cubicBezTo>
                    <a:pt x="9614" y="9523"/>
                    <a:pt x="9508" y="9645"/>
                    <a:pt x="9416" y="9767"/>
                  </a:cubicBezTo>
                  <a:cubicBezTo>
                    <a:pt x="8853" y="10574"/>
                    <a:pt x="8228" y="11336"/>
                    <a:pt x="7527" y="12052"/>
                  </a:cubicBezTo>
                  <a:cubicBezTo>
                    <a:pt x="6765" y="12814"/>
                    <a:pt x="5958" y="13530"/>
                    <a:pt x="5120" y="14200"/>
                  </a:cubicBezTo>
                  <a:cubicBezTo>
                    <a:pt x="3779" y="15267"/>
                    <a:pt x="2377" y="16196"/>
                    <a:pt x="869" y="16988"/>
                  </a:cubicBezTo>
                  <a:cubicBezTo>
                    <a:pt x="640" y="17126"/>
                    <a:pt x="397" y="17232"/>
                    <a:pt x="168" y="17369"/>
                  </a:cubicBezTo>
                  <a:cubicBezTo>
                    <a:pt x="31" y="17430"/>
                    <a:pt x="1" y="17583"/>
                    <a:pt x="92" y="17705"/>
                  </a:cubicBezTo>
                  <a:cubicBezTo>
                    <a:pt x="290" y="17964"/>
                    <a:pt x="503" y="18223"/>
                    <a:pt x="717" y="18482"/>
                  </a:cubicBezTo>
                  <a:cubicBezTo>
                    <a:pt x="1539" y="19457"/>
                    <a:pt x="2271" y="20493"/>
                    <a:pt x="3002" y="21544"/>
                  </a:cubicBezTo>
                  <a:cubicBezTo>
                    <a:pt x="3657" y="22504"/>
                    <a:pt x="4251" y="23509"/>
                    <a:pt x="4830" y="24530"/>
                  </a:cubicBezTo>
                  <a:cubicBezTo>
                    <a:pt x="5485" y="25673"/>
                    <a:pt x="6064" y="26861"/>
                    <a:pt x="6552" y="28095"/>
                  </a:cubicBezTo>
                  <a:cubicBezTo>
                    <a:pt x="6613" y="28233"/>
                    <a:pt x="6643" y="28385"/>
                    <a:pt x="6796" y="28476"/>
                  </a:cubicBezTo>
                  <a:cubicBezTo>
                    <a:pt x="6811" y="28492"/>
                    <a:pt x="6826" y="28507"/>
                    <a:pt x="6857" y="28507"/>
                  </a:cubicBezTo>
                  <a:cubicBezTo>
                    <a:pt x="6872" y="28507"/>
                    <a:pt x="6887" y="28492"/>
                    <a:pt x="6902" y="28492"/>
                  </a:cubicBezTo>
                  <a:cubicBezTo>
                    <a:pt x="6902" y="28476"/>
                    <a:pt x="6918" y="28476"/>
                    <a:pt x="6918" y="28461"/>
                  </a:cubicBezTo>
                  <a:cubicBezTo>
                    <a:pt x="7024" y="28385"/>
                    <a:pt x="7100" y="28293"/>
                    <a:pt x="7192" y="28187"/>
                  </a:cubicBezTo>
                  <a:cubicBezTo>
                    <a:pt x="7207" y="28172"/>
                    <a:pt x="7222" y="28141"/>
                    <a:pt x="7238" y="28126"/>
                  </a:cubicBezTo>
                  <a:cubicBezTo>
                    <a:pt x="7268" y="28080"/>
                    <a:pt x="7299" y="28034"/>
                    <a:pt x="7329" y="27989"/>
                  </a:cubicBezTo>
                  <a:cubicBezTo>
                    <a:pt x="7375" y="27913"/>
                    <a:pt x="7436" y="27852"/>
                    <a:pt x="7481" y="27791"/>
                  </a:cubicBezTo>
                  <a:cubicBezTo>
                    <a:pt x="8655" y="26206"/>
                    <a:pt x="9752" y="24576"/>
                    <a:pt x="11260" y="23281"/>
                  </a:cubicBezTo>
                  <a:cubicBezTo>
                    <a:pt x="11321" y="23220"/>
                    <a:pt x="11336" y="23144"/>
                    <a:pt x="11336" y="23068"/>
                  </a:cubicBezTo>
                  <a:cubicBezTo>
                    <a:pt x="11365" y="23074"/>
                    <a:pt x="11394" y="23077"/>
                    <a:pt x="11421" y="23077"/>
                  </a:cubicBezTo>
                  <a:cubicBezTo>
                    <a:pt x="11579" y="23077"/>
                    <a:pt x="11707" y="22976"/>
                    <a:pt x="11824" y="22885"/>
                  </a:cubicBezTo>
                  <a:cubicBezTo>
                    <a:pt x="12540" y="22367"/>
                    <a:pt x="13317" y="21971"/>
                    <a:pt x="14200" y="21788"/>
                  </a:cubicBezTo>
                  <a:cubicBezTo>
                    <a:pt x="14353" y="21757"/>
                    <a:pt x="14505" y="21712"/>
                    <a:pt x="14597" y="21559"/>
                  </a:cubicBezTo>
                  <a:cubicBezTo>
                    <a:pt x="14612" y="21544"/>
                    <a:pt x="14642" y="21529"/>
                    <a:pt x="14658" y="21529"/>
                  </a:cubicBezTo>
                  <a:cubicBezTo>
                    <a:pt x="14747" y="21466"/>
                    <a:pt x="14848" y="21445"/>
                    <a:pt x="14949" y="21445"/>
                  </a:cubicBezTo>
                  <a:cubicBezTo>
                    <a:pt x="15020" y="21445"/>
                    <a:pt x="15092" y="21455"/>
                    <a:pt x="15160" y="21468"/>
                  </a:cubicBezTo>
                  <a:cubicBezTo>
                    <a:pt x="15770" y="21559"/>
                    <a:pt x="16379" y="21574"/>
                    <a:pt x="16958" y="21818"/>
                  </a:cubicBezTo>
                  <a:cubicBezTo>
                    <a:pt x="17141" y="21894"/>
                    <a:pt x="17324" y="21940"/>
                    <a:pt x="17522" y="21986"/>
                  </a:cubicBezTo>
                  <a:cubicBezTo>
                    <a:pt x="17552" y="21971"/>
                    <a:pt x="17598" y="21940"/>
                    <a:pt x="17629" y="21910"/>
                  </a:cubicBezTo>
                  <a:cubicBezTo>
                    <a:pt x="18299" y="21483"/>
                    <a:pt x="19000" y="21117"/>
                    <a:pt x="19624" y="20630"/>
                  </a:cubicBezTo>
                  <a:cubicBezTo>
                    <a:pt x="20112" y="20249"/>
                    <a:pt x="20615" y="19899"/>
                    <a:pt x="21041" y="19457"/>
                  </a:cubicBezTo>
                  <a:cubicBezTo>
                    <a:pt x="21361" y="19152"/>
                    <a:pt x="21681" y="18832"/>
                    <a:pt x="21986" y="18527"/>
                  </a:cubicBezTo>
                  <a:cubicBezTo>
                    <a:pt x="22794" y="17705"/>
                    <a:pt x="23418" y="16760"/>
                    <a:pt x="23875" y="15693"/>
                  </a:cubicBezTo>
                  <a:cubicBezTo>
                    <a:pt x="24180" y="14977"/>
                    <a:pt x="24180" y="14231"/>
                    <a:pt x="24150" y="13484"/>
                  </a:cubicBezTo>
                  <a:cubicBezTo>
                    <a:pt x="24150" y="13393"/>
                    <a:pt x="24104" y="13317"/>
                    <a:pt x="24073" y="13225"/>
                  </a:cubicBezTo>
                  <a:cubicBezTo>
                    <a:pt x="23799" y="12448"/>
                    <a:pt x="23205" y="12098"/>
                    <a:pt x="22413" y="12052"/>
                  </a:cubicBezTo>
                  <a:cubicBezTo>
                    <a:pt x="22286" y="12044"/>
                    <a:pt x="22160" y="12040"/>
                    <a:pt x="22034" y="12040"/>
                  </a:cubicBezTo>
                  <a:cubicBezTo>
                    <a:pt x="21433" y="12040"/>
                    <a:pt x="20841" y="12127"/>
                    <a:pt x="20249" y="12265"/>
                  </a:cubicBezTo>
                  <a:cubicBezTo>
                    <a:pt x="20195" y="12281"/>
                    <a:pt x="20143" y="12288"/>
                    <a:pt x="20092" y="12288"/>
                  </a:cubicBezTo>
                  <a:cubicBezTo>
                    <a:pt x="19899" y="12288"/>
                    <a:pt x="19730" y="12182"/>
                    <a:pt x="19609" y="12037"/>
                  </a:cubicBezTo>
                  <a:cubicBezTo>
                    <a:pt x="19457" y="11869"/>
                    <a:pt x="19503" y="11656"/>
                    <a:pt x="19609" y="11473"/>
                  </a:cubicBezTo>
                  <a:cubicBezTo>
                    <a:pt x="19762" y="11184"/>
                    <a:pt x="19929" y="10894"/>
                    <a:pt x="20112" y="10620"/>
                  </a:cubicBezTo>
                  <a:cubicBezTo>
                    <a:pt x="20706" y="9736"/>
                    <a:pt x="21148" y="8792"/>
                    <a:pt x="21331" y="7740"/>
                  </a:cubicBezTo>
                  <a:cubicBezTo>
                    <a:pt x="21453" y="7024"/>
                    <a:pt x="21133" y="5714"/>
                    <a:pt x="20660" y="5181"/>
                  </a:cubicBezTo>
                  <a:cubicBezTo>
                    <a:pt x="20539" y="5059"/>
                    <a:pt x="20417" y="4922"/>
                    <a:pt x="20264" y="4830"/>
                  </a:cubicBezTo>
                  <a:cubicBezTo>
                    <a:pt x="19703" y="4475"/>
                    <a:pt x="19083" y="4235"/>
                    <a:pt x="18407" y="4235"/>
                  </a:cubicBezTo>
                  <a:cubicBezTo>
                    <a:pt x="18386" y="4235"/>
                    <a:pt x="18365" y="4236"/>
                    <a:pt x="18345" y="4236"/>
                  </a:cubicBezTo>
                  <a:cubicBezTo>
                    <a:pt x="17903" y="4236"/>
                    <a:pt x="17476" y="4343"/>
                    <a:pt x="17050" y="4465"/>
                  </a:cubicBezTo>
                  <a:cubicBezTo>
                    <a:pt x="16059" y="4754"/>
                    <a:pt x="15176" y="5242"/>
                    <a:pt x="14353" y="5821"/>
                  </a:cubicBezTo>
                  <a:lnTo>
                    <a:pt x="14216" y="5821"/>
                  </a:lnTo>
                  <a:cubicBezTo>
                    <a:pt x="13698" y="5775"/>
                    <a:pt x="13530" y="5531"/>
                    <a:pt x="13667" y="5044"/>
                  </a:cubicBezTo>
                  <a:cubicBezTo>
                    <a:pt x="13789" y="4632"/>
                    <a:pt x="13896" y="4206"/>
                    <a:pt x="14002" y="3794"/>
                  </a:cubicBezTo>
                  <a:cubicBezTo>
                    <a:pt x="14170" y="3139"/>
                    <a:pt x="14216" y="2499"/>
                    <a:pt x="14216" y="1844"/>
                  </a:cubicBezTo>
                  <a:cubicBezTo>
                    <a:pt x="14216" y="1463"/>
                    <a:pt x="14124" y="1113"/>
                    <a:pt x="13987" y="762"/>
                  </a:cubicBezTo>
                  <a:cubicBezTo>
                    <a:pt x="13896" y="503"/>
                    <a:pt x="13789" y="244"/>
                    <a:pt x="13545" y="77"/>
                  </a:cubicBezTo>
                  <a:cubicBezTo>
                    <a:pt x="13515" y="46"/>
                    <a:pt x="13469" y="16"/>
                    <a:pt x="13423" y="1"/>
                  </a:cubicBezTo>
                  <a:close/>
                </a:path>
              </a:pathLst>
            </a:custGeom>
            <a:solidFill>
              <a:srgbClr val="FFAF6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7" name="Google Shape;2664;p50">
              <a:extLst>
                <a:ext uri="{FF2B5EF4-FFF2-40B4-BE49-F238E27FC236}">
                  <a16:creationId xmlns:a16="http://schemas.microsoft.com/office/drawing/2014/main" xmlns="" id="{4E9BFDAC-8C42-1D08-B113-E86EB1F9DC37}"/>
                </a:ext>
              </a:extLst>
            </p:cNvPr>
            <p:cNvSpPr/>
            <p:nvPr/>
          </p:nvSpPr>
          <p:spPr>
            <a:xfrm>
              <a:off x="2200350" y="3530430"/>
              <a:ext cx="629777" cy="384446"/>
            </a:xfrm>
            <a:custGeom>
              <a:avLst/>
              <a:gdLst/>
              <a:ahLst/>
              <a:cxnLst/>
              <a:rect l="l" t="t" r="r" b="b"/>
              <a:pathLst>
                <a:path w="49716" h="30349" extrusionOk="0">
                  <a:moveTo>
                    <a:pt x="49573" y="0"/>
                  </a:moveTo>
                  <a:cubicBezTo>
                    <a:pt x="49301" y="0"/>
                    <a:pt x="49106" y="215"/>
                    <a:pt x="48923" y="385"/>
                  </a:cubicBezTo>
                  <a:lnTo>
                    <a:pt x="48923" y="400"/>
                  </a:lnTo>
                  <a:cubicBezTo>
                    <a:pt x="48482" y="826"/>
                    <a:pt x="48009" y="1223"/>
                    <a:pt x="47537" y="1619"/>
                  </a:cubicBezTo>
                  <a:cubicBezTo>
                    <a:pt x="45358" y="3493"/>
                    <a:pt x="43180" y="5336"/>
                    <a:pt x="40909" y="7104"/>
                  </a:cubicBezTo>
                  <a:cubicBezTo>
                    <a:pt x="40757" y="7210"/>
                    <a:pt x="40635" y="7363"/>
                    <a:pt x="40528" y="7530"/>
                  </a:cubicBezTo>
                  <a:cubicBezTo>
                    <a:pt x="40513" y="7561"/>
                    <a:pt x="40498" y="7591"/>
                    <a:pt x="40468" y="7637"/>
                  </a:cubicBezTo>
                  <a:cubicBezTo>
                    <a:pt x="40452" y="7637"/>
                    <a:pt x="40437" y="7652"/>
                    <a:pt x="40422" y="7652"/>
                  </a:cubicBezTo>
                  <a:cubicBezTo>
                    <a:pt x="39690" y="8277"/>
                    <a:pt x="38913" y="8825"/>
                    <a:pt x="38136" y="9404"/>
                  </a:cubicBezTo>
                  <a:cubicBezTo>
                    <a:pt x="38091" y="9435"/>
                    <a:pt x="38060" y="9480"/>
                    <a:pt x="38015" y="9511"/>
                  </a:cubicBezTo>
                  <a:cubicBezTo>
                    <a:pt x="37969" y="9526"/>
                    <a:pt x="37908" y="9541"/>
                    <a:pt x="37862" y="9541"/>
                  </a:cubicBezTo>
                  <a:cubicBezTo>
                    <a:pt x="37756" y="9557"/>
                    <a:pt x="37664" y="9587"/>
                    <a:pt x="37588" y="9633"/>
                  </a:cubicBezTo>
                  <a:cubicBezTo>
                    <a:pt x="33078" y="13015"/>
                    <a:pt x="28401" y="16154"/>
                    <a:pt x="23525" y="18988"/>
                  </a:cubicBezTo>
                  <a:cubicBezTo>
                    <a:pt x="21072" y="20405"/>
                    <a:pt x="18558" y="21761"/>
                    <a:pt x="15999" y="23010"/>
                  </a:cubicBezTo>
                  <a:cubicBezTo>
                    <a:pt x="14018" y="23985"/>
                    <a:pt x="12037" y="24930"/>
                    <a:pt x="10011" y="25813"/>
                  </a:cubicBezTo>
                  <a:cubicBezTo>
                    <a:pt x="9843" y="25889"/>
                    <a:pt x="9691" y="25950"/>
                    <a:pt x="9600" y="26088"/>
                  </a:cubicBezTo>
                  <a:cubicBezTo>
                    <a:pt x="9545" y="26060"/>
                    <a:pt x="9492" y="26049"/>
                    <a:pt x="9440" y="26049"/>
                  </a:cubicBezTo>
                  <a:cubicBezTo>
                    <a:pt x="9317" y="26049"/>
                    <a:pt x="9199" y="26110"/>
                    <a:pt x="9081" y="26164"/>
                  </a:cubicBezTo>
                  <a:cubicBezTo>
                    <a:pt x="8838" y="26270"/>
                    <a:pt x="8594" y="26392"/>
                    <a:pt x="8350" y="26484"/>
                  </a:cubicBezTo>
                  <a:cubicBezTo>
                    <a:pt x="5791" y="27581"/>
                    <a:pt x="3185" y="28556"/>
                    <a:pt x="595" y="29561"/>
                  </a:cubicBezTo>
                  <a:cubicBezTo>
                    <a:pt x="351" y="29653"/>
                    <a:pt x="16" y="29668"/>
                    <a:pt x="1" y="30064"/>
                  </a:cubicBezTo>
                  <a:cubicBezTo>
                    <a:pt x="1220" y="30247"/>
                    <a:pt x="2454" y="30277"/>
                    <a:pt x="3688" y="30323"/>
                  </a:cubicBezTo>
                  <a:cubicBezTo>
                    <a:pt x="4110" y="30340"/>
                    <a:pt x="4532" y="30348"/>
                    <a:pt x="4954" y="30348"/>
                  </a:cubicBezTo>
                  <a:cubicBezTo>
                    <a:pt x="6406" y="30348"/>
                    <a:pt x="7858" y="30255"/>
                    <a:pt x="9310" y="30125"/>
                  </a:cubicBezTo>
                  <a:cubicBezTo>
                    <a:pt x="10986" y="29973"/>
                    <a:pt x="12631" y="29729"/>
                    <a:pt x="14277" y="29394"/>
                  </a:cubicBezTo>
                  <a:cubicBezTo>
                    <a:pt x="14780" y="29302"/>
                    <a:pt x="15283" y="29257"/>
                    <a:pt x="15755" y="29059"/>
                  </a:cubicBezTo>
                  <a:cubicBezTo>
                    <a:pt x="15816" y="28967"/>
                    <a:pt x="15907" y="28982"/>
                    <a:pt x="15983" y="28937"/>
                  </a:cubicBezTo>
                  <a:cubicBezTo>
                    <a:pt x="18619" y="27809"/>
                    <a:pt x="21133" y="26453"/>
                    <a:pt x="23678" y="25112"/>
                  </a:cubicBezTo>
                  <a:cubicBezTo>
                    <a:pt x="23815" y="25036"/>
                    <a:pt x="23982" y="24945"/>
                    <a:pt x="23982" y="24762"/>
                  </a:cubicBezTo>
                  <a:cubicBezTo>
                    <a:pt x="24089" y="24732"/>
                    <a:pt x="24196" y="24701"/>
                    <a:pt x="24302" y="24671"/>
                  </a:cubicBezTo>
                  <a:cubicBezTo>
                    <a:pt x="24592" y="24594"/>
                    <a:pt x="24835" y="24473"/>
                    <a:pt x="25094" y="24335"/>
                  </a:cubicBezTo>
                  <a:cubicBezTo>
                    <a:pt x="28431" y="22385"/>
                    <a:pt x="31722" y="20389"/>
                    <a:pt x="34891" y="18195"/>
                  </a:cubicBezTo>
                  <a:cubicBezTo>
                    <a:pt x="36963" y="16778"/>
                    <a:pt x="39035" y="15377"/>
                    <a:pt x="41001" y="13792"/>
                  </a:cubicBezTo>
                  <a:cubicBezTo>
                    <a:pt x="41321" y="13548"/>
                    <a:pt x="41625" y="13289"/>
                    <a:pt x="41915" y="13000"/>
                  </a:cubicBezTo>
                  <a:cubicBezTo>
                    <a:pt x="42250" y="12604"/>
                    <a:pt x="42585" y="12192"/>
                    <a:pt x="42920" y="11781"/>
                  </a:cubicBezTo>
                  <a:cubicBezTo>
                    <a:pt x="45450" y="8597"/>
                    <a:pt x="47522" y="5138"/>
                    <a:pt x="49167" y="1421"/>
                  </a:cubicBezTo>
                  <a:cubicBezTo>
                    <a:pt x="49365" y="964"/>
                    <a:pt x="49624" y="522"/>
                    <a:pt x="49716" y="19"/>
                  </a:cubicBezTo>
                  <a:cubicBezTo>
                    <a:pt x="49666" y="6"/>
                    <a:pt x="49618" y="0"/>
                    <a:pt x="49573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8" name="Google Shape;2665;p50">
              <a:extLst>
                <a:ext uri="{FF2B5EF4-FFF2-40B4-BE49-F238E27FC236}">
                  <a16:creationId xmlns:a16="http://schemas.microsoft.com/office/drawing/2014/main" xmlns="" id="{5B4DA1DB-7204-31FD-F884-9B48AF89AE07}"/>
                </a:ext>
              </a:extLst>
            </p:cNvPr>
            <p:cNvSpPr/>
            <p:nvPr/>
          </p:nvSpPr>
          <p:spPr>
            <a:xfrm>
              <a:off x="1747182" y="3561351"/>
              <a:ext cx="224861" cy="118707"/>
            </a:xfrm>
            <a:custGeom>
              <a:avLst/>
              <a:gdLst/>
              <a:ahLst/>
              <a:cxnLst/>
              <a:rect l="l" t="t" r="r" b="b"/>
              <a:pathLst>
                <a:path w="17751" h="9371" extrusionOk="0">
                  <a:moveTo>
                    <a:pt x="12692" y="0"/>
                  </a:moveTo>
                  <a:cubicBezTo>
                    <a:pt x="12662" y="260"/>
                    <a:pt x="12449" y="290"/>
                    <a:pt x="12266" y="366"/>
                  </a:cubicBezTo>
                  <a:cubicBezTo>
                    <a:pt x="10910" y="869"/>
                    <a:pt x="9554" y="1372"/>
                    <a:pt x="8198" y="1905"/>
                  </a:cubicBezTo>
                  <a:cubicBezTo>
                    <a:pt x="6171" y="2697"/>
                    <a:pt x="4130" y="3444"/>
                    <a:pt x="2088" y="4206"/>
                  </a:cubicBezTo>
                  <a:cubicBezTo>
                    <a:pt x="1387" y="4465"/>
                    <a:pt x="702" y="4739"/>
                    <a:pt x="1" y="5013"/>
                  </a:cubicBezTo>
                  <a:cubicBezTo>
                    <a:pt x="549" y="6034"/>
                    <a:pt x="1220" y="6979"/>
                    <a:pt x="1890" y="7923"/>
                  </a:cubicBezTo>
                  <a:cubicBezTo>
                    <a:pt x="2241" y="8411"/>
                    <a:pt x="2561" y="8929"/>
                    <a:pt x="3002" y="9371"/>
                  </a:cubicBezTo>
                  <a:cubicBezTo>
                    <a:pt x="3109" y="9294"/>
                    <a:pt x="3216" y="9218"/>
                    <a:pt x="3338" y="9172"/>
                  </a:cubicBezTo>
                  <a:cubicBezTo>
                    <a:pt x="4160" y="8853"/>
                    <a:pt x="4983" y="8563"/>
                    <a:pt x="5806" y="8258"/>
                  </a:cubicBezTo>
                  <a:cubicBezTo>
                    <a:pt x="6644" y="7938"/>
                    <a:pt x="7497" y="7634"/>
                    <a:pt x="8335" y="7314"/>
                  </a:cubicBezTo>
                  <a:cubicBezTo>
                    <a:pt x="9630" y="6826"/>
                    <a:pt x="10910" y="6308"/>
                    <a:pt x="12205" y="5821"/>
                  </a:cubicBezTo>
                  <a:cubicBezTo>
                    <a:pt x="13485" y="5318"/>
                    <a:pt x="14780" y="4815"/>
                    <a:pt x="16075" y="4327"/>
                  </a:cubicBezTo>
                  <a:cubicBezTo>
                    <a:pt x="16623" y="4114"/>
                    <a:pt x="17141" y="3809"/>
                    <a:pt x="17751" y="3794"/>
                  </a:cubicBezTo>
                  <a:cubicBezTo>
                    <a:pt x="17157" y="3444"/>
                    <a:pt x="16517" y="3124"/>
                    <a:pt x="15938" y="2743"/>
                  </a:cubicBezTo>
                  <a:cubicBezTo>
                    <a:pt x="14749" y="1951"/>
                    <a:pt x="13668" y="1037"/>
                    <a:pt x="12692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9" name="Google Shape;2666;p50">
              <a:extLst>
                <a:ext uri="{FF2B5EF4-FFF2-40B4-BE49-F238E27FC236}">
                  <a16:creationId xmlns:a16="http://schemas.microsoft.com/office/drawing/2014/main" xmlns="" id="{0B65084C-2C08-2EC1-8BFF-ADF12E160069}"/>
                </a:ext>
              </a:extLst>
            </p:cNvPr>
            <p:cNvSpPr/>
            <p:nvPr/>
          </p:nvSpPr>
          <p:spPr>
            <a:xfrm>
              <a:off x="1659371" y="3252340"/>
              <a:ext cx="168313" cy="144397"/>
            </a:xfrm>
            <a:custGeom>
              <a:avLst/>
              <a:gdLst/>
              <a:ahLst/>
              <a:cxnLst/>
              <a:rect l="l" t="t" r="r" b="b"/>
              <a:pathLst>
                <a:path w="13287" h="11399" extrusionOk="0">
                  <a:moveTo>
                    <a:pt x="13203" y="0"/>
                  </a:moveTo>
                  <a:cubicBezTo>
                    <a:pt x="12567" y="0"/>
                    <a:pt x="12095" y="407"/>
                    <a:pt x="11595" y="672"/>
                  </a:cubicBezTo>
                  <a:cubicBezTo>
                    <a:pt x="8152" y="2531"/>
                    <a:pt x="4617" y="4192"/>
                    <a:pt x="991" y="5654"/>
                  </a:cubicBezTo>
                  <a:cubicBezTo>
                    <a:pt x="835" y="5718"/>
                    <a:pt x="693" y="5752"/>
                    <a:pt x="554" y="5752"/>
                  </a:cubicBezTo>
                  <a:cubicBezTo>
                    <a:pt x="395" y="5752"/>
                    <a:pt x="240" y="5707"/>
                    <a:pt x="77" y="5609"/>
                  </a:cubicBezTo>
                  <a:lnTo>
                    <a:pt x="77" y="5609"/>
                  </a:lnTo>
                  <a:cubicBezTo>
                    <a:pt x="1" y="6051"/>
                    <a:pt x="138" y="6492"/>
                    <a:pt x="122" y="6934"/>
                  </a:cubicBezTo>
                  <a:cubicBezTo>
                    <a:pt x="107" y="7833"/>
                    <a:pt x="214" y="8732"/>
                    <a:pt x="305" y="9631"/>
                  </a:cubicBezTo>
                  <a:cubicBezTo>
                    <a:pt x="381" y="10225"/>
                    <a:pt x="366" y="10819"/>
                    <a:pt x="564" y="11398"/>
                  </a:cubicBezTo>
                  <a:cubicBezTo>
                    <a:pt x="717" y="11398"/>
                    <a:pt x="869" y="11353"/>
                    <a:pt x="1006" y="11292"/>
                  </a:cubicBezTo>
                  <a:cubicBezTo>
                    <a:pt x="2514" y="10652"/>
                    <a:pt x="4023" y="10088"/>
                    <a:pt x="5531" y="9448"/>
                  </a:cubicBezTo>
                  <a:cubicBezTo>
                    <a:pt x="6674" y="8961"/>
                    <a:pt x="7817" y="8427"/>
                    <a:pt x="8959" y="7909"/>
                  </a:cubicBezTo>
                  <a:lnTo>
                    <a:pt x="8944" y="7909"/>
                  </a:lnTo>
                  <a:cubicBezTo>
                    <a:pt x="9889" y="7483"/>
                    <a:pt x="10803" y="6995"/>
                    <a:pt x="11732" y="6523"/>
                  </a:cubicBezTo>
                  <a:cubicBezTo>
                    <a:pt x="11869" y="6462"/>
                    <a:pt x="12006" y="6401"/>
                    <a:pt x="12144" y="6325"/>
                  </a:cubicBezTo>
                  <a:cubicBezTo>
                    <a:pt x="12180" y="6304"/>
                    <a:pt x="12217" y="6295"/>
                    <a:pt x="12253" y="6295"/>
                  </a:cubicBezTo>
                  <a:cubicBezTo>
                    <a:pt x="12322" y="6295"/>
                    <a:pt x="12388" y="6325"/>
                    <a:pt x="12448" y="6355"/>
                  </a:cubicBezTo>
                  <a:cubicBezTo>
                    <a:pt x="12464" y="6203"/>
                    <a:pt x="12479" y="6051"/>
                    <a:pt x="12464" y="5898"/>
                  </a:cubicBezTo>
                  <a:cubicBezTo>
                    <a:pt x="12418" y="4954"/>
                    <a:pt x="12509" y="4009"/>
                    <a:pt x="12631" y="3080"/>
                  </a:cubicBezTo>
                  <a:cubicBezTo>
                    <a:pt x="12738" y="2211"/>
                    <a:pt x="12890" y="1343"/>
                    <a:pt x="13149" y="505"/>
                  </a:cubicBezTo>
                  <a:cubicBezTo>
                    <a:pt x="13210" y="337"/>
                    <a:pt x="13286" y="185"/>
                    <a:pt x="13271" y="2"/>
                  </a:cubicBezTo>
                  <a:cubicBezTo>
                    <a:pt x="13248" y="1"/>
                    <a:pt x="13226" y="0"/>
                    <a:pt x="13203" y="0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0" name="Google Shape;2667;p50">
              <a:extLst>
                <a:ext uri="{FF2B5EF4-FFF2-40B4-BE49-F238E27FC236}">
                  <a16:creationId xmlns:a16="http://schemas.microsoft.com/office/drawing/2014/main" xmlns="" id="{F71725FC-A27B-935D-E06C-5C64451BC9D6}"/>
                </a:ext>
              </a:extLst>
            </p:cNvPr>
            <p:cNvSpPr/>
            <p:nvPr/>
          </p:nvSpPr>
          <p:spPr>
            <a:xfrm>
              <a:off x="1686581" y="3423351"/>
              <a:ext cx="168896" cy="125662"/>
            </a:xfrm>
            <a:custGeom>
              <a:avLst/>
              <a:gdLst/>
              <a:ahLst/>
              <a:cxnLst/>
              <a:rect l="l" t="t" r="r" b="b"/>
              <a:pathLst>
                <a:path w="13333" h="9920" extrusionOk="0">
                  <a:moveTo>
                    <a:pt x="11397" y="1"/>
                  </a:moveTo>
                  <a:cubicBezTo>
                    <a:pt x="11306" y="199"/>
                    <a:pt x="11123" y="275"/>
                    <a:pt x="10940" y="351"/>
                  </a:cubicBezTo>
                  <a:cubicBezTo>
                    <a:pt x="10163" y="702"/>
                    <a:pt x="9371" y="1052"/>
                    <a:pt x="8594" y="1403"/>
                  </a:cubicBezTo>
                  <a:cubicBezTo>
                    <a:pt x="7771" y="1768"/>
                    <a:pt x="6933" y="2134"/>
                    <a:pt x="6110" y="2500"/>
                  </a:cubicBezTo>
                  <a:cubicBezTo>
                    <a:pt x="5227" y="2880"/>
                    <a:pt x="4343" y="3261"/>
                    <a:pt x="3444" y="3642"/>
                  </a:cubicBezTo>
                  <a:cubicBezTo>
                    <a:pt x="2865" y="3901"/>
                    <a:pt x="2271" y="4145"/>
                    <a:pt x="1692" y="4404"/>
                  </a:cubicBezTo>
                  <a:cubicBezTo>
                    <a:pt x="1128" y="4648"/>
                    <a:pt x="565" y="4907"/>
                    <a:pt x="1" y="5166"/>
                  </a:cubicBezTo>
                  <a:cubicBezTo>
                    <a:pt x="31" y="5272"/>
                    <a:pt x="47" y="5379"/>
                    <a:pt x="77" y="5486"/>
                  </a:cubicBezTo>
                  <a:cubicBezTo>
                    <a:pt x="412" y="6583"/>
                    <a:pt x="793" y="7664"/>
                    <a:pt x="1220" y="8716"/>
                  </a:cubicBezTo>
                  <a:cubicBezTo>
                    <a:pt x="1372" y="9127"/>
                    <a:pt x="1509" y="9554"/>
                    <a:pt x="1738" y="9919"/>
                  </a:cubicBezTo>
                  <a:cubicBezTo>
                    <a:pt x="2027" y="9813"/>
                    <a:pt x="2301" y="9691"/>
                    <a:pt x="2591" y="9569"/>
                  </a:cubicBezTo>
                  <a:cubicBezTo>
                    <a:pt x="3155" y="9325"/>
                    <a:pt x="3718" y="9081"/>
                    <a:pt x="4282" y="8838"/>
                  </a:cubicBezTo>
                  <a:cubicBezTo>
                    <a:pt x="5013" y="8533"/>
                    <a:pt x="5745" y="8213"/>
                    <a:pt x="6461" y="7893"/>
                  </a:cubicBezTo>
                  <a:cubicBezTo>
                    <a:pt x="7360" y="7497"/>
                    <a:pt x="8259" y="7086"/>
                    <a:pt x="9173" y="6689"/>
                  </a:cubicBezTo>
                  <a:lnTo>
                    <a:pt x="9158" y="6689"/>
                  </a:lnTo>
                  <a:cubicBezTo>
                    <a:pt x="10346" y="6156"/>
                    <a:pt x="11534" y="5638"/>
                    <a:pt x="12708" y="5105"/>
                  </a:cubicBezTo>
                  <a:cubicBezTo>
                    <a:pt x="12898" y="5023"/>
                    <a:pt x="13064" y="4917"/>
                    <a:pt x="13260" y="4917"/>
                  </a:cubicBezTo>
                  <a:cubicBezTo>
                    <a:pt x="13284" y="4917"/>
                    <a:pt x="13308" y="4919"/>
                    <a:pt x="13332" y="4922"/>
                  </a:cubicBezTo>
                  <a:cubicBezTo>
                    <a:pt x="13271" y="4785"/>
                    <a:pt x="13226" y="4648"/>
                    <a:pt x="13149" y="4511"/>
                  </a:cubicBezTo>
                  <a:cubicBezTo>
                    <a:pt x="12525" y="3246"/>
                    <a:pt x="12037" y="1951"/>
                    <a:pt x="11595" y="610"/>
                  </a:cubicBezTo>
                  <a:cubicBezTo>
                    <a:pt x="11534" y="412"/>
                    <a:pt x="11565" y="168"/>
                    <a:pt x="11397" y="1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1" name="Google Shape;2668;p50">
              <a:extLst>
                <a:ext uri="{FF2B5EF4-FFF2-40B4-BE49-F238E27FC236}">
                  <a16:creationId xmlns:a16="http://schemas.microsoft.com/office/drawing/2014/main" xmlns="" id="{EA37C023-2E7B-B47D-85DC-BEDD72A394CF}"/>
                </a:ext>
              </a:extLst>
            </p:cNvPr>
            <p:cNvSpPr/>
            <p:nvPr/>
          </p:nvSpPr>
          <p:spPr>
            <a:xfrm>
              <a:off x="1857972" y="3206636"/>
              <a:ext cx="995513" cy="597526"/>
            </a:xfrm>
            <a:custGeom>
              <a:avLst/>
              <a:gdLst/>
              <a:ahLst/>
              <a:cxnLst/>
              <a:rect l="l" t="t" r="r" b="b"/>
              <a:pathLst>
                <a:path w="78588" h="47170" extrusionOk="0">
                  <a:moveTo>
                    <a:pt x="57242" y="13148"/>
                  </a:moveTo>
                  <a:lnTo>
                    <a:pt x="57242" y="13148"/>
                  </a:lnTo>
                  <a:cubicBezTo>
                    <a:pt x="57257" y="13208"/>
                    <a:pt x="57287" y="13254"/>
                    <a:pt x="57364" y="13269"/>
                  </a:cubicBezTo>
                  <a:cubicBezTo>
                    <a:pt x="57348" y="13208"/>
                    <a:pt x="57318" y="13163"/>
                    <a:pt x="57242" y="13148"/>
                  </a:cubicBezTo>
                  <a:close/>
                  <a:moveTo>
                    <a:pt x="73796" y="1"/>
                  </a:moveTo>
                  <a:cubicBezTo>
                    <a:pt x="73576" y="1"/>
                    <a:pt x="73355" y="47"/>
                    <a:pt x="73133" y="182"/>
                  </a:cubicBezTo>
                  <a:cubicBezTo>
                    <a:pt x="73148" y="197"/>
                    <a:pt x="73163" y="212"/>
                    <a:pt x="73179" y="228"/>
                  </a:cubicBezTo>
                  <a:cubicBezTo>
                    <a:pt x="73194" y="258"/>
                    <a:pt x="73209" y="273"/>
                    <a:pt x="73224" y="288"/>
                  </a:cubicBezTo>
                  <a:lnTo>
                    <a:pt x="73239" y="288"/>
                  </a:lnTo>
                  <a:cubicBezTo>
                    <a:pt x="73361" y="441"/>
                    <a:pt x="73331" y="487"/>
                    <a:pt x="73102" y="654"/>
                  </a:cubicBezTo>
                  <a:cubicBezTo>
                    <a:pt x="72691" y="944"/>
                    <a:pt x="72341" y="1309"/>
                    <a:pt x="71960" y="1644"/>
                  </a:cubicBezTo>
                  <a:cubicBezTo>
                    <a:pt x="70009" y="3351"/>
                    <a:pt x="67998" y="4996"/>
                    <a:pt x="65987" y="6627"/>
                  </a:cubicBezTo>
                  <a:cubicBezTo>
                    <a:pt x="65941" y="6672"/>
                    <a:pt x="65896" y="6703"/>
                    <a:pt x="65865" y="6748"/>
                  </a:cubicBezTo>
                  <a:cubicBezTo>
                    <a:pt x="65835" y="6779"/>
                    <a:pt x="65804" y="6809"/>
                    <a:pt x="65774" y="6840"/>
                  </a:cubicBezTo>
                  <a:lnTo>
                    <a:pt x="65759" y="6840"/>
                  </a:lnTo>
                  <a:cubicBezTo>
                    <a:pt x="65743" y="6809"/>
                    <a:pt x="65713" y="6779"/>
                    <a:pt x="65682" y="6764"/>
                  </a:cubicBezTo>
                  <a:cubicBezTo>
                    <a:pt x="65561" y="6855"/>
                    <a:pt x="65454" y="6962"/>
                    <a:pt x="65439" y="7129"/>
                  </a:cubicBezTo>
                  <a:cubicBezTo>
                    <a:pt x="65423" y="7145"/>
                    <a:pt x="65408" y="7160"/>
                    <a:pt x="65393" y="7175"/>
                  </a:cubicBezTo>
                  <a:lnTo>
                    <a:pt x="65378" y="7175"/>
                  </a:lnTo>
                  <a:cubicBezTo>
                    <a:pt x="65362" y="7175"/>
                    <a:pt x="65332" y="7190"/>
                    <a:pt x="65317" y="7190"/>
                  </a:cubicBezTo>
                  <a:cubicBezTo>
                    <a:pt x="65317" y="7236"/>
                    <a:pt x="65317" y="7282"/>
                    <a:pt x="65317" y="7312"/>
                  </a:cubicBezTo>
                  <a:cubicBezTo>
                    <a:pt x="65210" y="7449"/>
                    <a:pt x="65088" y="7586"/>
                    <a:pt x="64997" y="7724"/>
                  </a:cubicBezTo>
                  <a:cubicBezTo>
                    <a:pt x="64311" y="8866"/>
                    <a:pt x="63549" y="9933"/>
                    <a:pt x="62803" y="11015"/>
                  </a:cubicBezTo>
                  <a:cubicBezTo>
                    <a:pt x="62209" y="11868"/>
                    <a:pt x="61493" y="12569"/>
                    <a:pt x="60746" y="13254"/>
                  </a:cubicBezTo>
                  <a:cubicBezTo>
                    <a:pt x="60578" y="13422"/>
                    <a:pt x="60365" y="13544"/>
                    <a:pt x="60152" y="13666"/>
                  </a:cubicBezTo>
                  <a:cubicBezTo>
                    <a:pt x="59826" y="13838"/>
                    <a:pt x="59489" y="13940"/>
                    <a:pt x="59144" y="13940"/>
                  </a:cubicBezTo>
                  <a:cubicBezTo>
                    <a:pt x="58909" y="13940"/>
                    <a:pt x="58671" y="13892"/>
                    <a:pt x="58430" y="13787"/>
                  </a:cubicBezTo>
                  <a:cubicBezTo>
                    <a:pt x="58064" y="13635"/>
                    <a:pt x="57714" y="13452"/>
                    <a:pt x="57364" y="13269"/>
                  </a:cubicBezTo>
                  <a:cubicBezTo>
                    <a:pt x="57287" y="13269"/>
                    <a:pt x="57242" y="13285"/>
                    <a:pt x="57181" y="13300"/>
                  </a:cubicBezTo>
                  <a:cubicBezTo>
                    <a:pt x="56998" y="13346"/>
                    <a:pt x="56876" y="13483"/>
                    <a:pt x="56724" y="13589"/>
                  </a:cubicBezTo>
                  <a:cubicBezTo>
                    <a:pt x="52153" y="16804"/>
                    <a:pt x="47491" y="19867"/>
                    <a:pt x="42722" y="22746"/>
                  </a:cubicBezTo>
                  <a:cubicBezTo>
                    <a:pt x="38319" y="25397"/>
                    <a:pt x="33839" y="27911"/>
                    <a:pt x="29223" y="30196"/>
                  </a:cubicBezTo>
                  <a:cubicBezTo>
                    <a:pt x="29070" y="30273"/>
                    <a:pt x="28918" y="30349"/>
                    <a:pt x="28781" y="30440"/>
                  </a:cubicBezTo>
                  <a:cubicBezTo>
                    <a:pt x="28613" y="30562"/>
                    <a:pt x="28461" y="30684"/>
                    <a:pt x="28324" y="30852"/>
                  </a:cubicBezTo>
                  <a:cubicBezTo>
                    <a:pt x="28248" y="30913"/>
                    <a:pt x="28156" y="30973"/>
                    <a:pt x="28065" y="31034"/>
                  </a:cubicBezTo>
                  <a:cubicBezTo>
                    <a:pt x="28053" y="31033"/>
                    <a:pt x="28042" y="31033"/>
                    <a:pt x="28031" y="31033"/>
                  </a:cubicBezTo>
                  <a:cubicBezTo>
                    <a:pt x="27892" y="31033"/>
                    <a:pt x="27765" y="31115"/>
                    <a:pt x="27638" y="31172"/>
                  </a:cubicBezTo>
                  <a:cubicBezTo>
                    <a:pt x="26298" y="31842"/>
                    <a:pt x="24957" y="32512"/>
                    <a:pt x="23616" y="33183"/>
                  </a:cubicBezTo>
                  <a:cubicBezTo>
                    <a:pt x="23494" y="33244"/>
                    <a:pt x="23372" y="33274"/>
                    <a:pt x="23296" y="33396"/>
                  </a:cubicBezTo>
                  <a:cubicBezTo>
                    <a:pt x="23205" y="33411"/>
                    <a:pt x="23113" y="33411"/>
                    <a:pt x="23037" y="33411"/>
                  </a:cubicBezTo>
                  <a:cubicBezTo>
                    <a:pt x="22869" y="33503"/>
                    <a:pt x="22702" y="33533"/>
                    <a:pt x="22534" y="33564"/>
                  </a:cubicBezTo>
                  <a:lnTo>
                    <a:pt x="22519" y="33564"/>
                  </a:lnTo>
                  <a:cubicBezTo>
                    <a:pt x="22367" y="33594"/>
                    <a:pt x="22230" y="33625"/>
                    <a:pt x="22092" y="33685"/>
                  </a:cubicBezTo>
                  <a:cubicBezTo>
                    <a:pt x="18390" y="35468"/>
                    <a:pt x="14627" y="37068"/>
                    <a:pt x="10848" y="38668"/>
                  </a:cubicBezTo>
                  <a:cubicBezTo>
                    <a:pt x="10635" y="38759"/>
                    <a:pt x="10406" y="38835"/>
                    <a:pt x="10315" y="39079"/>
                  </a:cubicBezTo>
                  <a:cubicBezTo>
                    <a:pt x="10315" y="39079"/>
                    <a:pt x="10300" y="39064"/>
                    <a:pt x="10300" y="39064"/>
                  </a:cubicBezTo>
                  <a:cubicBezTo>
                    <a:pt x="10262" y="39045"/>
                    <a:pt x="10224" y="39034"/>
                    <a:pt x="10187" y="39034"/>
                  </a:cubicBezTo>
                  <a:cubicBezTo>
                    <a:pt x="10135" y="39034"/>
                    <a:pt x="10085" y="39056"/>
                    <a:pt x="10041" y="39109"/>
                  </a:cubicBezTo>
                  <a:cubicBezTo>
                    <a:pt x="9980" y="39155"/>
                    <a:pt x="9919" y="39231"/>
                    <a:pt x="9843" y="39262"/>
                  </a:cubicBezTo>
                  <a:cubicBezTo>
                    <a:pt x="9096" y="39612"/>
                    <a:pt x="8365" y="39947"/>
                    <a:pt x="7618" y="40283"/>
                  </a:cubicBezTo>
                  <a:cubicBezTo>
                    <a:pt x="7237" y="40450"/>
                    <a:pt x="6856" y="40633"/>
                    <a:pt x="6476" y="40801"/>
                  </a:cubicBezTo>
                  <a:cubicBezTo>
                    <a:pt x="5714" y="41121"/>
                    <a:pt x="4937" y="41441"/>
                    <a:pt x="4160" y="41776"/>
                  </a:cubicBezTo>
                  <a:cubicBezTo>
                    <a:pt x="3230" y="42172"/>
                    <a:pt x="2301" y="42568"/>
                    <a:pt x="1372" y="42979"/>
                  </a:cubicBezTo>
                  <a:cubicBezTo>
                    <a:pt x="914" y="43177"/>
                    <a:pt x="457" y="43391"/>
                    <a:pt x="0" y="43604"/>
                  </a:cubicBezTo>
                  <a:cubicBezTo>
                    <a:pt x="16" y="43634"/>
                    <a:pt x="46" y="43680"/>
                    <a:pt x="76" y="43711"/>
                  </a:cubicBezTo>
                  <a:cubicBezTo>
                    <a:pt x="1234" y="44762"/>
                    <a:pt x="2438" y="45752"/>
                    <a:pt x="3703" y="46666"/>
                  </a:cubicBezTo>
                  <a:cubicBezTo>
                    <a:pt x="3946" y="46849"/>
                    <a:pt x="4175" y="47063"/>
                    <a:pt x="4464" y="47169"/>
                  </a:cubicBezTo>
                  <a:cubicBezTo>
                    <a:pt x="5074" y="46910"/>
                    <a:pt x="5683" y="46666"/>
                    <a:pt x="6293" y="46392"/>
                  </a:cubicBezTo>
                  <a:cubicBezTo>
                    <a:pt x="7070" y="46057"/>
                    <a:pt x="7862" y="45707"/>
                    <a:pt x="8639" y="45371"/>
                  </a:cubicBezTo>
                  <a:cubicBezTo>
                    <a:pt x="9706" y="44899"/>
                    <a:pt x="10772" y="44412"/>
                    <a:pt x="11854" y="43970"/>
                  </a:cubicBezTo>
                  <a:cubicBezTo>
                    <a:pt x="12479" y="43695"/>
                    <a:pt x="13073" y="43345"/>
                    <a:pt x="13743" y="43223"/>
                  </a:cubicBezTo>
                  <a:lnTo>
                    <a:pt x="13880" y="43086"/>
                  </a:lnTo>
                  <a:cubicBezTo>
                    <a:pt x="14185" y="42964"/>
                    <a:pt x="14490" y="42827"/>
                    <a:pt x="14794" y="42705"/>
                  </a:cubicBezTo>
                  <a:cubicBezTo>
                    <a:pt x="15983" y="42187"/>
                    <a:pt x="17186" y="41684"/>
                    <a:pt x="18375" y="41151"/>
                  </a:cubicBezTo>
                  <a:cubicBezTo>
                    <a:pt x="19365" y="40724"/>
                    <a:pt x="20340" y="40283"/>
                    <a:pt x="21331" y="39826"/>
                  </a:cubicBezTo>
                  <a:cubicBezTo>
                    <a:pt x="22869" y="39125"/>
                    <a:pt x="24424" y="38439"/>
                    <a:pt x="25947" y="37692"/>
                  </a:cubicBezTo>
                  <a:cubicBezTo>
                    <a:pt x="30015" y="35697"/>
                    <a:pt x="34068" y="33716"/>
                    <a:pt x="38014" y="31492"/>
                  </a:cubicBezTo>
                  <a:cubicBezTo>
                    <a:pt x="39263" y="30791"/>
                    <a:pt x="40528" y="30120"/>
                    <a:pt x="41762" y="29404"/>
                  </a:cubicBezTo>
                  <a:cubicBezTo>
                    <a:pt x="43088" y="28642"/>
                    <a:pt x="44367" y="27835"/>
                    <a:pt x="45678" y="27073"/>
                  </a:cubicBezTo>
                  <a:cubicBezTo>
                    <a:pt x="47719" y="25885"/>
                    <a:pt x="49700" y="24605"/>
                    <a:pt x="51681" y="23325"/>
                  </a:cubicBezTo>
                  <a:cubicBezTo>
                    <a:pt x="54606" y="21405"/>
                    <a:pt x="57531" y="19455"/>
                    <a:pt x="60365" y="17414"/>
                  </a:cubicBezTo>
                  <a:cubicBezTo>
                    <a:pt x="61828" y="16362"/>
                    <a:pt x="63290" y="15296"/>
                    <a:pt x="64723" y="14199"/>
                  </a:cubicBezTo>
                  <a:cubicBezTo>
                    <a:pt x="65804" y="13376"/>
                    <a:pt x="66901" y="12553"/>
                    <a:pt x="67983" y="11715"/>
                  </a:cubicBezTo>
                  <a:cubicBezTo>
                    <a:pt x="68912" y="10984"/>
                    <a:pt x="69842" y="10237"/>
                    <a:pt x="70756" y="9491"/>
                  </a:cubicBezTo>
                  <a:cubicBezTo>
                    <a:pt x="71365" y="9003"/>
                    <a:pt x="71944" y="8516"/>
                    <a:pt x="72539" y="8013"/>
                  </a:cubicBezTo>
                  <a:cubicBezTo>
                    <a:pt x="73285" y="7388"/>
                    <a:pt x="74032" y="6779"/>
                    <a:pt x="74763" y="6154"/>
                  </a:cubicBezTo>
                  <a:cubicBezTo>
                    <a:pt x="75235" y="5743"/>
                    <a:pt x="75677" y="5316"/>
                    <a:pt x="76150" y="4920"/>
                  </a:cubicBezTo>
                  <a:cubicBezTo>
                    <a:pt x="76866" y="4326"/>
                    <a:pt x="77566" y="3732"/>
                    <a:pt x="78237" y="3092"/>
                  </a:cubicBezTo>
                  <a:cubicBezTo>
                    <a:pt x="78343" y="2985"/>
                    <a:pt x="78465" y="2894"/>
                    <a:pt x="78587" y="2802"/>
                  </a:cubicBezTo>
                  <a:cubicBezTo>
                    <a:pt x="78572" y="2772"/>
                    <a:pt x="78557" y="2757"/>
                    <a:pt x="78542" y="2741"/>
                  </a:cubicBezTo>
                  <a:cubicBezTo>
                    <a:pt x="78343" y="2513"/>
                    <a:pt x="78145" y="2284"/>
                    <a:pt x="77947" y="2041"/>
                  </a:cubicBezTo>
                  <a:cubicBezTo>
                    <a:pt x="77932" y="2041"/>
                    <a:pt x="77917" y="2025"/>
                    <a:pt x="77902" y="2010"/>
                  </a:cubicBezTo>
                  <a:cubicBezTo>
                    <a:pt x="77521" y="1705"/>
                    <a:pt x="77125" y="1401"/>
                    <a:pt x="76744" y="1096"/>
                  </a:cubicBezTo>
                  <a:lnTo>
                    <a:pt x="76728" y="1096"/>
                  </a:lnTo>
                  <a:cubicBezTo>
                    <a:pt x="76622" y="837"/>
                    <a:pt x="76378" y="746"/>
                    <a:pt x="76150" y="624"/>
                  </a:cubicBezTo>
                  <a:cubicBezTo>
                    <a:pt x="76134" y="624"/>
                    <a:pt x="76104" y="608"/>
                    <a:pt x="76089" y="593"/>
                  </a:cubicBezTo>
                  <a:cubicBezTo>
                    <a:pt x="76058" y="578"/>
                    <a:pt x="76028" y="563"/>
                    <a:pt x="75997" y="547"/>
                  </a:cubicBezTo>
                  <a:cubicBezTo>
                    <a:pt x="75708" y="395"/>
                    <a:pt x="75403" y="258"/>
                    <a:pt x="75083" y="228"/>
                  </a:cubicBezTo>
                  <a:cubicBezTo>
                    <a:pt x="74650" y="177"/>
                    <a:pt x="74224" y="1"/>
                    <a:pt x="73796" y="1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2" name="Google Shape;2669;p50">
              <a:extLst>
                <a:ext uri="{FF2B5EF4-FFF2-40B4-BE49-F238E27FC236}">
                  <a16:creationId xmlns:a16="http://schemas.microsoft.com/office/drawing/2014/main" xmlns="" id="{95D78588-32D3-658A-087E-B1DFE61A8F83}"/>
                </a:ext>
              </a:extLst>
            </p:cNvPr>
            <p:cNvSpPr/>
            <p:nvPr/>
          </p:nvSpPr>
          <p:spPr>
            <a:xfrm>
              <a:off x="1997125" y="3325887"/>
              <a:ext cx="877972" cy="562032"/>
            </a:xfrm>
            <a:custGeom>
              <a:avLst/>
              <a:gdLst/>
              <a:ahLst/>
              <a:cxnLst/>
              <a:rect l="l" t="t" r="r" b="b"/>
              <a:pathLst>
                <a:path w="69309" h="44368" extrusionOk="0">
                  <a:moveTo>
                    <a:pt x="69293" y="1"/>
                  </a:moveTo>
                  <a:lnTo>
                    <a:pt x="69293" y="1"/>
                  </a:lnTo>
                  <a:cubicBezTo>
                    <a:pt x="68455" y="778"/>
                    <a:pt x="67633" y="1555"/>
                    <a:pt x="66795" y="2332"/>
                  </a:cubicBezTo>
                  <a:cubicBezTo>
                    <a:pt x="66079" y="3002"/>
                    <a:pt x="65378" y="3642"/>
                    <a:pt x="64662" y="4297"/>
                  </a:cubicBezTo>
                  <a:cubicBezTo>
                    <a:pt x="64631" y="4328"/>
                    <a:pt x="64586" y="4343"/>
                    <a:pt x="64540" y="4358"/>
                  </a:cubicBezTo>
                  <a:cubicBezTo>
                    <a:pt x="64525" y="4389"/>
                    <a:pt x="64509" y="4404"/>
                    <a:pt x="64509" y="4434"/>
                  </a:cubicBezTo>
                  <a:cubicBezTo>
                    <a:pt x="64311" y="4511"/>
                    <a:pt x="64189" y="4693"/>
                    <a:pt x="64037" y="4831"/>
                  </a:cubicBezTo>
                  <a:cubicBezTo>
                    <a:pt x="63534" y="5272"/>
                    <a:pt x="63062" y="5714"/>
                    <a:pt x="62559" y="6141"/>
                  </a:cubicBezTo>
                  <a:cubicBezTo>
                    <a:pt x="61813" y="6781"/>
                    <a:pt x="61036" y="7405"/>
                    <a:pt x="60289" y="8045"/>
                  </a:cubicBezTo>
                  <a:cubicBezTo>
                    <a:pt x="59634" y="8594"/>
                    <a:pt x="58994" y="9173"/>
                    <a:pt x="58339" y="9706"/>
                  </a:cubicBezTo>
                  <a:cubicBezTo>
                    <a:pt x="57531" y="10361"/>
                    <a:pt x="56724" y="10986"/>
                    <a:pt x="55901" y="11626"/>
                  </a:cubicBezTo>
                  <a:cubicBezTo>
                    <a:pt x="55292" y="12083"/>
                    <a:pt x="54728" y="12601"/>
                    <a:pt x="54058" y="12997"/>
                  </a:cubicBezTo>
                  <a:cubicBezTo>
                    <a:pt x="54058" y="13043"/>
                    <a:pt x="54058" y="13073"/>
                    <a:pt x="54042" y="13119"/>
                  </a:cubicBezTo>
                  <a:cubicBezTo>
                    <a:pt x="53920" y="13195"/>
                    <a:pt x="53814" y="13241"/>
                    <a:pt x="53707" y="13317"/>
                  </a:cubicBezTo>
                  <a:cubicBezTo>
                    <a:pt x="52534" y="14185"/>
                    <a:pt x="51346" y="15039"/>
                    <a:pt x="50188" y="15892"/>
                  </a:cubicBezTo>
                  <a:cubicBezTo>
                    <a:pt x="48634" y="17050"/>
                    <a:pt x="47034" y="18147"/>
                    <a:pt x="45419" y="19228"/>
                  </a:cubicBezTo>
                  <a:cubicBezTo>
                    <a:pt x="43697" y="20402"/>
                    <a:pt x="41914" y="21514"/>
                    <a:pt x="40147" y="22626"/>
                  </a:cubicBezTo>
                  <a:cubicBezTo>
                    <a:pt x="37907" y="24028"/>
                    <a:pt x="35622" y="25353"/>
                    <a:pt x="33321" y="26648"/>
                  </a:cubicBezTo>
                  <a:cubicBezTo>
                    <a:pt x="31752" y="27547"/>
                    <a:pt x="30168" y="28416"/>
                    <a:pt x="28568" y="29238"/>
                  </a:cubicBezTo>
                  <a:cubicBezTo>
                    <a:pt x="26480" y="30305"/>
                    <a:pt x="24408" y="31371"/>
                    <a:pt x="22275" y="32331"/>
                  </a:cubicBezTo>
                  <a:cubicBezTo>
                    <a:pt x="21011" y="32910"/>
                    <a:pt x="19761" y="33504"/>
                    <a:pt x="18497" y="34083"/>
                  </a:cubicBezTo>
                  <a:cubicBezTo>
                    <a:pt x="17278" y="34632"/>
                    <a:pt x="16044" y="35180"/>
                    <a:pt x="14810" y="35714"/>
                  </a:cubicBezTo>
                  <a:cubicBezTo>
                    <a:pt x="12920" y="36491"/>
                    <a:pt x="11031" y="37252"/>
                    <a:pt x="9127" y="38029"/>
                  </a:cubicBezTo>
                  <a:cubicBezTo>
                    <a:pt x="9020" y="38029"/>
                    <a:pt x="8929" y="38060"/>
                    <a:pt x="8868" y="38151"/>
                  </a:cubicBezTo>
                  <a:cubicBezTo>
                    <a:pt x="8822" y="38151"/>
                    <a:pt x="8776" y="38167"/>
                    <a:pt x="8731" y="38167"/>
                  </a:cubicBezTo>
                  <a:lnTo>
                    <a:pt x="8472" y="38167"/>
                  </a:lnTo>
                  <a:cubicBezTo>
                    <a:pt x="8411" y="38288"/>
                    <a:pt x="8304" y="38365"/>
                    <a:pt x="8182" y="38426"/>
                  </a:cubicBezTo>
                  <a:cubicBezTo>
                    <a:pt x="7740" y="38578"/>
                    <a:pt x="7314" y="38730"/>
                    <a:pt x="6872" y="38898"/>
                  </a:cubicBezTo>
                  <a:cubicBezTo>
                    <a:pt x="5135" y="39568"/>
                    <a:pt x="3383" y="40254"/>
                    <a:pt x="1646" y="40939"/>
                  </a:cubicBezTo>
                  <a:cubicBezTo>
                    <a:pt x="1097" y="41168"/>
                    <a:pt x="503" y="41290"/>
                    <a:pt x="0" y="41610"/>
                  </a:cubicBezTo>
                  <a:cubicBezTo>
                    <a:pt x="77" y="41671"/>
                    <a:pt x="138" y="41717"/>
                    <a:pt x="214" y="41762"/>
                  </a:cubicBezTo>
                  <a:cubicBezTo>
                    <a:pt x="1494" y="42372"/>
                    <a:pt x="2789" y="42935"/>
                    <a:pt x="4099" y="43423"/>
                  </a:cubicBezTo>
                  <a:cubicBezTo>
                    <a:pt x="5059" y="43773"/>
                    <a:pt x="6003" y="44139"/>
                    <a:pt x="6994" y="44368"/>
                  </a:cubicBezTo>
                  <a:cubicBezTo>
                    <a:pt x="7954" y="43987"/>
                    <a:pt x="8898" y="43591"/>
                    <a:pt x="9858" y="43194"/>
                  </a:cubicBezTo>
                  <a:cubicBezTo>
                    <a:pt x="11382" y="42570"/>
                    <a:pt x="12920" y="41960"/>
                    <a:pt x="14444" y="41336"/>
                  </a:cubicBezTo>
                  <a:cubicBezTo>
                    <a:pt x="14657" y="41244"/>
                    <a:pt x="14871" y="41198"/>
                    <a:pt x="15084" y="41198"/>
                  </a:cubicBezTo>
                  <a:cubicBezTo>
                    <a:pt x="15099" y="41198"/>
                    <a:pt x="15114" y="41183"/>
                    <a:pt x="15114" y="41153"/>
                  </a:cubicBezTo>
                  <a:cubicBezTo>
                    <a:pt x="15130" y="41122"/>
                    <a:pt x="15130" y="41107"/>
                    <a:pt x="15114" y="41092"/>
                  </a:cubicBezTo>
                  <a:lnTo>
                    <a:pt x="15114" y="41092"/>
                  </a:lnTo>
                  <a:cubicBezTo>
                    <a:pt x="15150" y="41095"/>
                    <a:pt x="15186" y="41097"/>
                    <a:pt x="15221" y="41097"/>
                  </a:cubicBezTo>
                  <a:cubicBezTo>
                    <a:pt x="15487" y="41097"/>
                    <a:pt x="15741" y="41001"/>
                    <a:pt x="15983" y="40894"/>
                  </a:cubicBezTo>
                  <a:cubicBezTo>
                    <a:pt x="19533" y="39431"/>
                    <a:pt x="23022" y="37831"/>
                    <a:pt x="26480" y="36155"/>
                  </a:cubicBezTo>
                  <a:cubicBezTo>
                    <a:pt x="32544" y="33215"/>
                    <a:pt x="38425" y="29939"/>
                    <a:pt x="44124" y="26328"/>
                  </a:cubicBezTo>
                  <a:cubicBezTo>
                    <a:pt x="46348" y="24927"/>
                    <a:pt x="48573" y="23540"/>
                    <a:pt x="50660" y="21940"/>
                  </a:cubicBezTo>
                  <a:cubicBezTo>
                    <a:pt x="50706" y="21895"/>
                    <a:pt x="50736" y="21834"/>
                    <a:pt x="50767" y="21788"/>
                  </a:cubicBezTo>
                  <a:cubicBezTo>
                    <a:pt x="50782" y="21758"/>
                    <a:pt x="50797" y="21727"/>
                    <a:pt x="50812" y="21697"/>
                  </a:cubicBezTo>
                  <a:cubicBezTo>
                    <a:pt x="50873" y="21666"/>
                    <a:pt x="50919" y="21620"/>
                    <a:pt x="50980" y="21590"/>
                  </a:cubicBezTo>
                  <a:cubicBezTo>
                    <a:pt x="52336" y="20615"/>
                    <a:pt x="53692" y="19670"/>
                    <a:pt x="55033" y="18695"/>
                  </a:cubicBezTo>
                  <a:cubicBezTo>
                    <a:pt x="55200" y="18573"/>
                    <a:pt x="55429" y="18482"/>
                    <a:pt x="55505" y="18269"/>
                  </a:cubicBezTo>
                  <a:cubicBezTo>
                    <a:pt x="55566" y="18253"/>
                    <a:pt x="55627" y="18238"/>
                    <a:pt x="55673" y="18192"/>
                  </a:cubicBezTo>
                  <a:cubicBezTo>
                    <a:pt x="56145" y="17827"/>
                    <a:pt x="56632" y="17461"/>
                    <a:pt x="57105" y="17095"/>
                  </a:cubicBezTo>
                  <a:lnTo>
                    <a:pt x="57242" y="17095"/>
                  </a:lnTo>
                  <a:cubicBezTo>
                    <a:pt x="57547" y="16958"/>
                    <a:pt x="57821" y="16775"/>
                    <a:pt x="58080" y="16577"/>
                  </a:cubicBezTo>
                  <a:cubicBezTo>
                    <a:pt x="59268" y="15709"/>
                    <a:pt x="60396" y="14780"/>
                    <a:pt x="61523" y="13835"/>
                  </a:cubicBezTo>
                  <a:cubicBezTo>
                    <a:pt x="62254" y="13241"/>
                    <a:pt x="63077" y="12753"/>
                    <a:pt x="63610" y="11946"/>
                  </a:cubicBezTo>
                  <a:lnTo>
                    <a:pt x="63748" y="11793"/>
                  </a:lnTo>
                  <a:cubicBezTo>
                    <a:pt x="64083" y="11610"/>
                    <a:pt x="64296" y="11291"/>
                    <a:pt x="64586" y="11062"/>
                  </a:cubicBezTo>
                  <a:cubicBezTo>
                    <a:pt x="65088" y="10651"/>
                    <a:pt x="65591" y="10224"/>
                    <a:pt x="66079" y="9797"/>
                  </a:cubicBezTo>
                  <a:cubicBezTo>
                    <a:pt x="66581" y="9356"/>
                    <a:pt x="67054" y="8914"/>
                    <a:pt x="67557" y="8487"/>
                  </a:cubicBezTo>
                  <a:cubicBezTo>
                    <a:pt x="67785" y="8289"/>
                    <a:pt x="68044" y="8121"/>
                    <a:pt x="68288" y="7939"/>
                  </a:cubicBezTo>
                  <a:cubicBezTo>
                    <a:pt x="68303" y="7923"/>
                    <a:pt x="68318" y="7908"/>
                    <a:pt x="68318" y="7893"/>
                  </a:cubicBezTo>
                  <a:cubicBezTo>
                    <a:pt x="68638" y="6385"/>
                    <a:pt x="68897" y="4876"/>
                    <a:pt x="69050" y="3337"/>
                  </a:cubicBezTo>
                  <a:cubicBezTo>
                    <a:pt x="69111" y="2758"/>
                    <a:pt x="69141" y="2164"/>
                    <a:pt x="69217" y="1570"/>
                  </a:cubicBezTo>
                  <a:cubicBezTo>
                    <a:pt x="69293" y="1052"/>
                    <a:pt x="69309" y="519"/>
                    <a:pt x="69293" y="1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3" name="Google Shape;2670;p50">
              <a:extLst>
                <a:ext uri="{FF2B5EF4-FFF2-40B4-BE49-F238E27FC236}">
                  <a16:creationId xmlns:a16="http://schemas.microsoft.com/office/drawing/2014/main" xmlns="" id="{308D63AF-CC2E-647D-81A5-B817715E8865}"/>
                </a:ext>
              </a:extLst>
            </p:cNvPr>
            <p:cNvSpPr/>
            <p:nvPr/>
          </p:nvSpPr>
          <p:spPr>
            <a:xfrm>
              <a:off x="2302450" y="3279372"/>
              <a:ext cx="233348" cy="181057"/>
            </a:xfrm>
            <a:custGeom>
              <a:avLst/>
              <a:gdLst/>
              <a:ahLst/>
              <a:cxnLst/>
              <a:rect l="l" t="t" r="r" b="b"/>
              <a:pathLst>
                <a:path w="18421" h="14293" extrusionOk="0">
                  <a:moveTo>
                    <a:pt x="14444" y="1"/>
                  </a:moveTo>
                  <a:cubicBezTo>
                    <a:pt x="14383" y="16"/>
                    <a:pt x="14322" y="31"/>
                    <a:pt x="14277" y="62"/>
                  </a:cubicBezTo>
                  <a:cubicBezTo>
                    <a:pt x="14185" y="108"/>
                    <a:pt x="14109" y="153"/>
                    <a:pt x="14033" y="199"/>
                  </a:cubicBezTo>
                  <a:cubicBezTo>
                    <a:pt x="12220" y="1387"/>
                    <a:pt x="10361" y="2469"/>
                    <a:pt x="8502" y="3597"/>
                  </a:cubicBezTo>
                  <a:cubicBezTo>
                    <a:pt x="6476" y="4831"/>
                    <a:pt x="4358" y="5928"/>
                    <a:pt x="2347" y="7177"/>
                  </a:cubicBezTo>
                  <a:cubicBezTo>
                    <a:pt x="2271" y="7238"/>
                    <a:pt x="2225" y="7314"/>
                    <a:pt x="2179" y="7390"/>
                  </a:cubicBezTo>
                  <a:lnTo>
                    <a:pt x="2118" y="7390"/>
                  </a:lnTo>
                  <a:cubicBezTo>
                    <a:pt x="1372" y="7573"/>
                    <a:pt x="686" y="7908"/>
                    <a:pt x="123" y="8472"/>
                  </a:cubicBezTo>
                  <a:cubicBezTo>
                    <a:pt x="229" y="9158"/>
                    <a:pt x="351" y="9859"/>
                    <a:pt x="458" y="10544"/>
                  </a:cubicBezTo>
                  <a:cubicBezTo>
                    <a:pt x="564" y="11199"/>
                    <a:pt x="534" y="11854"/>
                    <a:pt x="458" y="12510"/>
                  </a:cubicBezTo>
                  <a:cubicBezTo>
                    <a:pt x="382" y="13119"/>
                    <a:pt x="199" y="13713"/>
                    <a:pt x="1" y="14292"/>
                  </a:cubicBezTo>
                  <a:lnTo>
                    <a:pt x="16" y="14292"/>
                  </a:lnTo>
                  <a:cubicBezTo>
                    <a:pt x="580" y="13987"/>
                    <a:pt x="1174" y="13713"/>
                    <a:pt x="1738" y="13378"/>
                  </a:cubicBezTo>
                  <a:cubicBezTo>
                    <a:pt x="2103" y="13149"/>
                    <a:pt x="2484" y="12921"/>
                    <a:pt x="2911" y="12830"/>
                  </a:cubicBezTo>
                  <a:cubicBezTo>
                    <a:pt x="2911" y="12784"/>
                    <a:pt x="2926" y="12738"/>
                    <a:pt x="2926" y="12692"/>
                  </a:cubicBezTo>
                  <a:cubicBezTo>
                    <a:pt x="3109" y="12692"/>
                    <a:pt x="3261" y="12601"/>
                    <a:pt x="3414" y="12510"/>
                  </a:cubicBezTo>
                  <a:cubicBezTo>
                    <a:pt x="4358" y="12007"/>
                    <a:pt x="5318" y="11489"/>
                    <a:pt x="6247" y="10955"/>
                  </a:cubicBezTo>
                  <a:cubicBezTo>
                    <a:pt x="7664" y="10163"/>
                    <a:pt x="9081" y="9340"/>
                    <a:pt x="10483" y="8518"/>
                  </a:cubicBezTo>
                  <a:cubicBezTo>
                    <a:pt x="11671" y="7817"/>
                    <a:pt x="12875" y="7116"/>
                    <a:pt x="14048" y="6385"/>
                  </a:cubicBezTo>
                  <a:cubicBezTo>
                    <a:pt x="15389" y="5562"/>
                    <a:pt x="16730" y="4694"/>
                    <a:pt x="18070" y="3856"/>
                  </a:cubicBezTo>
                  <a:cubicBezTo>
                    <a:pt x="18131" y="3795"/>
                    <a:pt x="18208" y="3749"/>
                    <a:pt x="18284" y="3718"/>
                  </a:cubicBezTo>
                  <a:cubicBezTo>
                    <a:pt x="18330" y="3703"/>
                    <a:pt x="18375" y="3703"/>
                    <a:pt x="18421" y="3688"/>
                  </a:cubicBezTo>
                  <a:cubicBezTo>
                    <a:pt x="18375" y="3627"/>
                    <a:pt x="18330" y="3536"/>
                    <a:pt x="18269" y="3475"/>
                  </a:cubicBezTo>
                  <a:cubicBezTo>
                    <a:pt x="17400" y="2652"/>
                    <a:pt x="16608" y="1738"/>
                    <a:pt x="15663" y="976"/>
                  </a:cubicBezTo>
                  <a:cubicBezTo>
                    <a:pt x="15267" y="641"/>
                    <a:pt x="14886" y="275"/>
                    <a:pt x="14444" y="1"/>
                  </a:cubicBezTo>
                  <a:close/>
                </a:path>
              </a:pathLst>
            </a:custGeom>
            <a:solidFill>
              <a:srgbClr val="79AB5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4" name="Google Shape;2671;p50">
              <a:extLst>
                <a:ext uri="{FF2B5EF4-FFF2-40B4-BE49-F238E27FC236}">
                  <a16:creationId xmlns:a16="http://schemas.microsoft.com/office/drawing/2014/main" xmlns="" id="{46C5CCFF-E25F-9B47-700C-FA87AC7D2271}"/>
                </a:ext>
              </a:extLst>
            </p:cNvPr>
            <p:cNvSpPr/>
            <p:nvPr/>
          </p:nvSpPr>
          <p:spPr>
            <a:xfrm>
              <a:off x="2214296" y="3489096"/>
              <a:ext cx="19457" cy="33278"/>
            </a:xfrm>
            <a:custGeom>
              <a:avLst/>
              <a:gdLst/>
              <a:ahLst/>
              <a:cxnLst/>
              <a:rect l="l" t="t" r="r" b="b"/>
              <a:pathLst>
                <a:path w="1536" h="2627" extrusionOk="0">
                  <a:moveTo>
                    <a:pt x="115" y="0"/>
                  </a:moveTo>
                  <a:cubicBezTo>
                    <a:pt x="43" y="0"/>
                    <a:pt x="1" y="81"/>
                    <a:pt x="27" y="174"/>
                  </a:cubicBezTo>
                  <a:cubicBezTo>
                    <a:pt x="225" y="829"/>
                    <a:pt x="241" y="1499"/>
                    <a:pt x="210" y="2170"/>
                  </a:cubicBezTo>
                  <a:lnTo>
                    <a:pt x="225" y="2170"/>
                  </a:lnTo>
                  <a:cubicBezTo>
                    <a:pt x="210" y="2322"/>
                    <a:pt x="225" y="2474"/>
                    <a:pt x="225" y="2627"/>
                  </a:cubicBezTo>
                  <a:cubicBezTo>
                    <a:pt x="332" y="2535"/>
                    <a:pt x="332" y="2398"/>
                    <a:pt x="332" y="2261"/>
                  </a:cubicBezTo>
                  <a:cubicBezTo>
                    <a:pt x="332" y="1941"/>
                    <a:pt x="347" y="1606"/>
                    <a:pt x="332" y="1271"/>
                  </a:cubicBezTo>
                  <a:cubicBezTo>
                    <a:pt x="332" y="1073"/>
                    <a:pt x="423" y="966"/>
                    <a:pt x="606" y="890"/>
                  </a:cubicBezTo>
                  <a:cubicBezTo>
                    <a:pt x="926" y="738"/>
                    <a:pt x="1277" y="631"/>
                    <a:pt x="1536" y="387"/>
                  </a:cubicBezTo>
                  <a:cubicBezTo>
                    <a:pt x="1079" y="250"/>
                    <a:pt x="622" y="128"/>
                    <a:pt x="149" y="6"/>
                  </a:cubicBezTo>
                  <a:cubicBezTo>
                    <a:pt x="137" y="2"/>
                    <a:pt x="125" y="0"/>
                    <a:pt x="115" y="0"/>
                  </a:cubicBezTo>
                  <a:close/>
                </a:path>
              </a:pathLst>
            </a:custGeom>
            <a:solidFill>
              <a:srgbClr val="5CAC4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5" name="Google Shape;2672;p50">
              <a:extLst>
                <a:ext uri="{FF2B5EF4-FFF2-40B4-BE49-F238E27FC236}">
                  <a16:creationId xmlns:a16="http://schemas.microsoft.com/office/drawing/2014/main" xmlns="" id="{77AD8944-ECBA-079D-0F90-3A05048F9C01}"/>
                </a:ext>
              </a:extLst>
            </p:cNvPr>
            <p:cNvSpPr/>
            <p:nvPr/>
          </p:nvSpPr>
          <p:spPr>
            <a:xfrm>
              <a:off x="2690772" y="3289215"/>
              <a:ext cx="1165" cy="1761"/>
            </a:xfrm>
            <a:custGeom>
              <a:avLst/>
              <a:gdLst/>
              <a:ahLst/>
              <a:cxnLst/>
              <a:rect l="l" t="t" r="r" b="b"/>
              <a:pathLst>
                <a:path w="92" h="139" extrusionOk="0">
                  <a:moveTo>
                    <a:pt x="92" y="1"/>
                  </a:moveTo>
                  <a:cubicBezTo>
                    <a:pt x="31" y="31"/>
                    <a:pt x="0" y="62"/>
                    <a:pt x="0" y="138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5CAC4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41407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>
            <a:extLst>
              <a:ext uri="{FF2B5EF4-FFF2-40B4-BE49-F238E27FC236}">
                <a16:creationId xmlns:a16="http://schemas.microsoft.com/office/drawing/2014/main" xmlns="" id="{75D208C9-81F2-03F2-99FC-5268C17FEA74}"/>
              </a:ext>
            </a:extLst>
          </p:cNvPr>
          <p:cNvSpPr/>
          <p:nvPr/>
        </p:nvSpPr>
        <p:spPr>
          <a:xfrm>
            <a:off x="4529151" y="803710"/>
            <a:ext cx="4876800" cy="609600"/>
          </a:xfrm>
          <a:prstGeom prst="rect">
            <a:avLst/>
          </a:prstGeom>
          <a:solidFill>
            <a:srgbClr val="FFF8E3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291F2F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Bài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91F2F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291F2F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tập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91F2F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291F2F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4.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291F2F"/>
              </a:solidFill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F90AA56F-3C35-B895-7F6C-B91370EE38F2}"/>
              </a:ext>
            </a:extLst>
          </p:cNvPr>
          <p:cNvSpPr/>
          <p:nvPr/>
        </p:nvSpPr>
        <p:spPr>
          <a:xfrm>
            <a:off x="566532" y="1570904"/>
            <a:ext cx="11280912" cy="735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3200" b="1" kern="0" dirty="0">
                <a:solidFill>
                  <a:srgbClr val="000000"/>
                </a:solidFill>
                <a:cs typeface="Arial"/>
                <a:sym typeface="Arial"/>
              </a:rPr>
              <a:t>Nói cho bạn nghe giá bán của một số đồ vật sau:</a:t>
            </a:r>
            <a:endParaRPr lang="en-US" sz="32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09D944-8454-654F-EF50-F00D2147D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95940"/>
            <a:ext cx="12192000" cy="456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581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ng bóng Ý nghĩ: Hình đám mây 1">
            <a:extLst>
              <a:ext uri="{FF2B5EF4-FFF2-40B4-BE49-F238E27FC236}">
                <a16:creationId xmlns:a16="http://schemas.microsoft.com/office/drawing/2014/main" xmlns="" id="{481D434B-35F8-13F8-B5A9-AB999DDBF1D8}"/>
              </a:ext>
            </a:extLst>
          </p:cNvPr>
          <p:cNvSpPr/>
          <p:nvPr/>
        </p:nvSpPr>
        <p:spPr>
          <a:xfrm>
            <a:off x="1242392" y="1981122"/>
            <a:ext cx="9724571" cy="2935514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A259DDC7-D735-7239-1B49-962F96B9376E}"/>
              </a:ext>
            </a:extLst>
          </p:cNvPr>
          <p:cNvSpPr txBox="1"/>
          <p:nvPr/>
        </p:nvSpPr>
        <p:spPr>
          <a:xfrm>
            <a:off x="2800310" y="2573843"/>
            <a:ext cx="661125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/>
              <a:t>Qua </a:t>
            </a:r>
            <a:r>
              <a:rPr lang="en-US" sz="3600" b="1" dirty="0" err="1" smtClean="0"/>
              <a:t>tiết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Toán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ngày</a:t>
            </a:r>
            <a:r>
              <a:rPr lang="vi-VN" sz="3600" b="1" dirty="0" smtClean="0"/>
              <a:t> </a:t>
            </a:r>
            <a:r>
              <a:rPr lang="vi-VN" sz="3600" b="1" dirty="0"/>
              <a:t>hôm nay, em học được những gì?</a:t>
            </a:r>
            <a:endParaRPr lang="en-US" sz="3600" b="1" dirty="0"/>
          </a:p>
        </p:txBody>
      </p:sp>
      <p:pic>
        <p:nvPicPr>
          <p:cNvPr id="4" name="Hình ảnh 3" descr="Ảnh có chứa hình mẫu, Đồ họa, phim hoạt hình, minh họa&#10;&#10;Mô tả được tạo tự động">
            <a:extLst>
              <a:ext uri="{FF2B5EF4-FFF2-40B4-BE49-F238E27FC236}">
                <a16:creationId xmlns:a16="http://schemas.microsoft.com/office/drawing/2014/main" xmlns="" id="{99206676-451C-3A03-F9F7-E14ECF872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401" y="4825123"/>
            <a:ext cx="2264570" cy="226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5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 Tùy chỉnh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141</TotalTime>
  <Words>117</Words>
  <Application>Microsoft Office PowerPoint</Application>
  <PresentationFormat>Custom</PresentationFormat>
  <Paragraphs>21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23</cp:revision>
  <dcterms:created xsi:type="dcterms:W3CDTF">2023-10-24T04:45:10Z</dcterms:created>
  <dcterms:modified xsi:type="dcterms:W3CDTF">2024-09-18T03:06:31Z</dcterms:modified>
</cp:coreProperties>
</file>