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78" r:id="rId3"/>
    <p:sldId id="336" r:id="rId4"/>
    <p:sldId id="276" r:id="rId5"/>
    <p:sldId id="320" r:id="rId6"/>
    <p:sldId id="334" r:id="rId7"/>
    <p:sldId id="321" r:id="rId8"/>
    <p:sldId id="335" r:id="rId9"/>
    <p:sldId id="331" r:id="rId10"/>
    <p:sldId id="332" r:id="rId11"/>
    <p:sldId id="337" r:id="rId12"/>
    <p:sldId id="333" r:id="rId13"/>
    <p:sldId id="277" r:id="rId14"/>
    <p:sldId id="339" r:id="rId15"/>
    <p:sldId id="261" r:id="rId16"/>
    <p:sldId id="341" r:id="rId17"/>
    <p:sldId id="285" r:id="rId18"/>
  </p:sldIdLst>
  <p:sldSz cx="12190413" cy="6858000"/>
  <p:notesSz cx="9144000" cy="6858000"/>
  <p:defaultTextStyle>
    <a:defPPr>
      <a:defRPr lang="en-US"/>
    </a:defPPr>
    <a:lvl1pPr marL="0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AD7"/>
    <a:srgbClr val="9957B2"/>
    <a:srgbClr val="0000FF"/>
    <a:srgbClr val="B5EAD6"/>
    <a:srgbClr val="E2F0CC"/>
    <a:srgbClr val="FF9AA2"/>
    <a:srgbClr val="E8BABD"/>
    <a:srgbClr val="00FF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7" autoAdjust="0"/>
    <p:restoredTop sz="94660"/>
  </p:normalViewPr>
  <p:slideViewPr>
    <p:cSldViewPr>
      <p:cViewPr varScale="1">
        <p:scale>
          <a:sx n="69" d="100"/>
          <a:sy n="69" d="100"/>
        </p:scale>
        <p:origin x="768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C2302-E23B-4184-B52B-7B590A8BA435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D2AD9-1CA8-4354-AA63-B0B448917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79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Bài</a:t>
            </a:r>
            <a:r>
              <a:rPr lang="en-US" b="1" baseline="0" dirty="0"/>
              <a:t> </a:t>
            </a:r>
            <a:r>
              <a:rPr lang="en-US" b="1" baseline="0" dirty="0" err="1"/>
              <a:t>giải</a:t>
            </a:r>
            <a:r>
              <a:rPr lang="en-US" b="1" baseline="0" dirty="0"/>
              <a:t> </a:t>
            </a:r>
            <a:r>
              <a:rPr lang="en-US" b="1" baseline="0" dirty="0" err="1"/>
              <a:t>thiết</a:t>
            </a:r>
            <a:r>
              <a:rPr lang="en-US" b="1" baseline="0" dirty="0"/>
              <a:t> </a:t>
            </a:r>
            <a:r>
              <a:rPr lang="en-US" b="1" baseline="0" dirty="0" err="1"/>
              <a:t>kế</a:t>
            </a:r>
            <a:r>
              <a:rPr lang="en-US" b="1" baseline="0" dirty="0"/>
              <a:t> </a:t>
            </a:r>
            <a:r>
              <a:rPr lang="en-US" b="1" baseline="0" dirty="0" err="1"/>
              <a:t>bởi</a:t>
            </a:r>
            <a:r>
              <a:rPr lang="en-US" b="1" baseline="0" dirty="0"/>
              <a:t>: HUY DUẨN – fb: </a:t>
            </a:r>
            <a:r>
              <a:rPr lang="en-US" b="1" baseline="0" dirty="0" err="1"/>
              <a:t>Huy</a:t>
            </a:r>
            <a:r>
              <a:rPr lang="en-US" b="1" baseline="0" dirty="0"/>
              <a:t> </a:t>
            </a:r>
            <a:r>
              <a:rPr lang="en-US" b="1" baseline="0" dirty="0" err="1"/>
              <a:t>Duẩn</a:t>
            </a:r>
            <a:r>
              <a:rPr lang="en-US" b="1" baseline="0" dirty="0"/>
              <a:t> – </a:t>
            </a:r>
            <a:r>
              <a:rPr lang="en-US" b="1" baseline="0" dirty="0" err="1"/>
              <a:t>gmail</a:t>
            </a:r>
            <a:r>
              <a:rPr lang="en-US" b="1" baseline="0"/>
              <a:t>: huyduan2410@gmail.com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DD2AD9-1CA8-4354-AA63-B0B4489171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11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70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4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3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281" y="2130427"/>
            <a:ext cx="1036185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66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28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48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74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2959" y="4406902"/>
            <a:ext cx="10361851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4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309" lvl="1" indent="-228577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463" lvl="2" indent="-228577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617" lvl="3" indent="-228577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5771" lvl="4" indent="-228577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2926" lvl="5" indent="-228577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080" lvl="6" indent="-228577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234" lvl="7" indent="-228577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389" lvl="8" indent="-228577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43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521" y="1200152"/>
            <a:ext cx="5384099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46572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309" lvl="1" indent="-43175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463" lvl="2" indent="-39778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617" lvl="3" indent="-38096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5771" lvl="4" indent="-38096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2926" lvl="5" indent="-38096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080" lvl="6" indent="-38096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234" lvl="7" indent="-38096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389" lvl="8" indent="-38096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6793" y="1200152"/>
            <a:ext cx="5384099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46572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309" lvl="1" indent="-43175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463" lvl="2" indent="-39778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617" lvl="3" indent="-38096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5771" lvl="4" indent="-38096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2926" lvl="5" indent="-38096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080" lvl="6" indent="-38096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234" lvl="7" indent="-38096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389" lvl="8" indent="-38096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53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521" y="1535114"/>
            <a:ext cx="5386216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309" lvl="1" indent="-22857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463" lvl="2" indent="-228577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617" lvl="3" indent="-22857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5771" lvl="4" indent="-22857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2926" lvl="5" indent="-22857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080" lvl="6" indent="-22857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234" lvl="7" indent="-22857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389" lvl="8" indent="-22857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43175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09" lvl="1" indent="-39778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463" lvl="2" indent="-38096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617" lvl="3" indent="-36413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5771" lvl="4" indent="-36413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2926" lvl="5" indent="-36413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080" lvl="6" indent="-36413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234" lvl="7" indent="-36413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389" lvl="8" indent="-36413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2563" y="1535114"/>
            <a:ext cx="5388332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309" lvl="1" indent="-22857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463" lvl="2" indent="-228577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617" lvl="3" indent="-22857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5771" lvl="4" indent="-22857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2926" lvl="5" indent="-22857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080" lvl="6" indent="-22857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234" lvl="7" indent="-22857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389" lvl="8" indent="-228577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2563" y="2174875"/>
            <a:ext cx="5388332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43175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09" lvl="1" indent="-39778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463" lvl="2" indent="-38096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617" lvl="3" indent="-36413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5771" lvl="4" indent="-36413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2926" lvl="5" indent="-36413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080" lvl="6" indent="-36413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234" lvl="7" indent="-36413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389" lvl="8" indent="-36413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81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3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50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523" y="273050"/>
            <a:ext cx="4010562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113" y="273053"/>
            <a:ext cx="681478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49937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309" lvl="1" indent="-46572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463" lvl="2" indent="-43175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617" lvl="3" indent="-39778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5771" lvl="4" indent="-39778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2926" lvl="5" indent="-39778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080" lvl="6" indent="-39778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234" lvl="7" indent="-39778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389" lvl="8" indent="-39778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523" y="1435103"/>
            <a:ext cx="4010562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22857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309" lvl="1" indent="-22857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463" lvl="2" indent="-22857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617" lvl="3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5771" lvl="4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2926" lvl="5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080" lvl="6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234" lvl="7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389" lvl="8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99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406" y="4800601"/>
            <a:ext cx="7314248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406" y="5367339"/>
            <a:ext cx="7314248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22857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309" lvl="1" indent="-228577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463" lvl="2" indent="-228577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617" lvl="3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5771" lvl="4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2926" lvl="5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080" lvl="6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234" lvl="7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389" lvl="8" indent="-22857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64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2226" y="-1622503"/>
            <a:ext cx="4525963" cy="10971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463" lvl="2" indent="-34286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771" lvl="4" indent="-34286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926" lvl="5" indent="-34286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92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5545" y="1028880"/>
            <a:ext cx="4387851" cy="2742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273" y="-1612378"/>
            <a:ext cx="4387851" cy="8025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463" lvl="2" indent="-34286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771" lvl="4" indent="-34286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2926" lvl="5" indent="-34286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23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80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30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2" y="1535113"/>
            <a:ext cx="5388332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2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63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05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9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3049"/>
            <a:ext cx="4010562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2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3" y="1435102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04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E734-AFA3-482F-A5CE-88DF2FFC3F6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90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4E734-AFA3-482F-A5CE-88DF2FFC3F6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B6C65-C78D-4645-87C9-3E869753D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7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521" y="1600202"/>
            <a:ext cx="10971372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521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6463" y="6356352"/>
            <a:ext cx="28444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438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2.gif"/><Relationship Id="rId4" Type="http://schemas.openxmlformats.org/officeDocument/2006/relationships/image" Target="../media/image7.jp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11" Type="http://schemas.openxmlformats.org/officeDocument/2006/relationships/image" Target="../media/image12.gif"/><Relationship Id="rId5" Type="http://schemas.openxmlformats.org/officeDocument/2006/relationships/image" Target="../media/image7.jp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g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2.gif"/><Relationship Id="rId4" Type="http://schemas.openxmlformats.org/officeDocument/2006/relationships/image" Target="../media/image7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2.gif"/><Relationship Id="rId4" Type="http://schemas.openxmlformats.org/officeDocument/2006/relationships/image" Target="../media/image7.jp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8;p1"/>
          <p:cNvSpPr txBox="1"/>
          <p:nvPr/>
        </p:nvSpPr>
        <p:spPr>
          <a:xfrm>
            <a:off x="2971006" y="1143000"/>
            <a:ext cx="6324600" cy="286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" name="Google Shape;89;p1"/>
          <p:cNvSpPr txBox="1"/>
          <p:nvPr/>
        </p:nvSpPr>
        <p:spPr>
          <a:xfrm>
            <a:off x="7085806" y="4201222"/>
            <a:ext cx="4107236" cy="523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</a:t>
            </a:r>
            <a:r>
              <a:rPr lang="en-US" sz="28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Nguyễn Thị Ngọc</a:t>
            </a:r>
            <a:endParaRPr sz="28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775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1827" y="4845539"/>
            <a:ext cx="3337088" cy="2409324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482" y="492752"/>
            <a:ext cx="392121" cy="6076452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294" y="4334074"/>
            <a:ext cx="2638118" cy="223513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452660" y="288796"/>
            <a:ext cx="9378446" cy="2862284"/>
            <a:chOff x="2689578" y="567850"/>
            <a:chExt cx="9379667" cy="2862657"/>
          </a:xfrm>
        </p:grpSpPr>
        <p:sp>
          <p:nvSpPr>
            <p:cNvPr id="7" name="Google Shape;409;p13"/>
            <p:cNvSpPr/>
            <p:nvPr/>
          </p:nvSpPr>
          <p:spPr>
            <a:xfrm>
              <a:off x="2689578" y="1919016"/>
              <a:ext cx="7275138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884" tIns="60942" rIns="121884" bIns="60942" anchor="ctr" anchorCtr="0">
              <a:noAutofit/>
            </a:bodyPr>
            <a:lstStyle/>
            <a:p>
              <a:pPr marL="0" marR="0" lvl="0" indent="0" algn="just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2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Cuối</a:t>
              </a:r>
              <a:r>
                <a:rPr lang="en-US" sz="42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lang="en-US" sz="42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cậu</a:t>
              </a:r>
              <a:r>
                <a:rPr lang="en-US" sz="42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bé</a:t>
              </a:r>
              <a:r>
                <a:rPr lang="en-US" sz="42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đã</a:t>
              </a:r>
              <a:r>
                <a:rPr lang="en-US" sz="42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hiểu</a:t>
              </a:r>
              <a:r>
                <a:rPr lang="en-US" sz="42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ra</a:t>
              </a:r>
              <a:r>
                <a:rPr lang="en-US" sz="42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điều</a:t>
              </a:r>
              <a:r>
                <a:rPr kumimoji="0" lang="en-US" sz="4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kumimoji="0" lang="en-US" sz="4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?</a:t>
              </a:r>
              <a:endParaRPr kumimoji="0" sz="4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174" y="567850"/>
              <a:ext cx="2850071" cy="2533396"/>
            </a:xfrm>
            <a:prstGeom prst="rect">
              <a:avLst/>
            </a:prstGeom>
          </p:spPr>
        </p:pic>
      </p:grp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0891" y="446"/>
            <a:ext cx="609521" cy="609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3521" y="2302253"/>
            <a:ext cx="1142899" cy="20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0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1827" y="4845539"/>
            <a:ext cx="3337088" cy="2409324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482" y="492752"/>
            <a:ext cx="392121" cy="6076452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294" y="4334074"/>
            <a:ext cx="2638118" cy="223513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446421" y="-564980"/>
            <a:ext cx="9340521" cy="2613073"/>
            <a:chOff x="2683338" y="-286037"/>
            <a:chExt cx="9341737" cy="2613413"/>
          </a:xfrm>
        </p:grpSpPr>
        <p:sp>
          <p:nvSpPr>
            <p:cNvPr id="7" name="Google Shape;409;p13"/>
            <p:cNvSpPr/>
            <p:nvPr/>
          </p:nvSpPr>
          <p:spPr>
            <a:xfrm>
              <a:off x="2683338" y="815885"/>
              <a:ext cx="7275138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884" tIns="60942" rIns="121884" bIns="60942" anchor="ctr" anchorCtr="0">
              <a:noAutofit/>
            </a:bodyPr>
            <a:lstStyle/>
            <a:p>
              <a:pPr algn="just" defTabSz="914309">
                <a:buClr>
                  <a:srgbClr val="000000"/>
                </a:buClr>
              </a:pPr>
              <a:r>
                <a:rPr lang="en-US" sz="42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Cuối</a:t>
              </a:r>
              <a:r>
                <a:rPr lang="en-US" sz="42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lang="en-US" sz="42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42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cậu</a:t>
              </a:r>
              <a:r>
                <a:rPr lang="en-US" sz="42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bé</a:t>
              </a:r>
              <a:r>
                <a:rPr lang="en-US" sz="42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đã</a:t>
              </a:r>
              <a:r>
                <a:rPr lang="en-US" sz="42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hiểu</a:t>
              </a:r>
              <a:r>
                <a:rPr lang="en-US" sz="42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ra</a:t>
              </a:r>
              <a:r>
                <a:rPr lang="en-US" sz="42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điều</a:t>
              </a:r>
              <a:r>
                <a:rPr lang="en-US" sz="42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42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  <a:endParaRPr sz="4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1" name="Rounded Rectangle 20"/>
          <p:cNvSpPr/>
          <p:nvPr/>
        </p:nvSpPr>
        <p:spPr>
          <a:xfrm>
            <a:off x="3871689" y="2520517"/>
            <a:ext cx="6566917" cy="1813555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09">
              <a:buClr>
                <a:srgbClr val="000000"/>
              </a:buClr>
            </a:pPr>
            <a:r>
              <a:rPr lang="en-US" sz="32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Cuối</a:t>
            </a:r>
            <a:r>
              <a:rPr lang="en-US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đáng</a:t>
            </a:r>
            <a:r>
              <a:rPr lang="en-US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quý</a:t>
            </a:r>
            <a:r>
              <a:rPr lang="en-US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nên</a:t>
            </a:r>
            <a:r>
              <a:rPr lang="en-US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bỏ</a:t>
            </a:r>
            <a:r>
              <a:rPr lang="en-US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phí</a:t>
            </a:r>
            <a:r>
              <a:rPr lang="en-US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b="1" kern="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0891" y="446"/>
            <a:ext cx="609521" cy="609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03521" y="2302253"/>
            <a:ext cx="1142899" cy="20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4606" y="2057400"/>
            <a:ext cx="5029200" cy="2800767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  <a:endParaRPr lang="vi-VN" sz="8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8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70806" y="1295400"/>
            <a:ext cx="100139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 hỏi cho bộ phận câu in đậm: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3206" y="1957119"/>
            <a:ext cx="100139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cuốn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mọi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323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5808" y="42778"/>
            <a:ext cx="100139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vi-VN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 câu hỏi cho bộ phận câu in đậm: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vi-VN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>
          <a:xfrm>
            <a:off x="227806" y="3489751"/>
            <a:ext cx="2146300" cy="1288198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vi-V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276996" y="3489751"/>
            <a:ext cx="2360971" cy="1288198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vi-V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6247606" y="3489751"/>
            <a:ext cx="2590800" cy="1288198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vi-VN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Cloud 11"/>
          <p:cNvSpPr/>
          <p:nvPr/>
        </p:nvSpPr>
        <p:spPr>
          <a:xfrm>
            <a:off x="9366608" y="3489751"/>
            <a:ext cx="2146300" cy="1288198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 gì?</a:t>
            </a:r>
          </a:p>
        </p:txBody>
      </p:sp>
    </p:spTree>
    <p:extLst>
      <p:ext uri="{BB962C8B-B14F-4D97-AF65-F5344CB8AC3E}">
        <p14:creationId xmlns:p14="http://schemas.microsoft.com/office/powerpoint/2010/main" val="1738555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  <p:bldP spid="11" grpId="0" animBg="1"/>
      <p:bldP spid="12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5808" y="42778"/>
            <a:ext cx="100139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0" indent="-74295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Đặt câu hỏi cho bộ phận câu in đậm: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cuốn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mọi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751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15710" y="2741474"/>
            <a:ext cx="82423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Tạm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biệt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03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98" y="1697491"/>
            <a:ext cx="4743316" cy="516050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428206" y="2514600"/>
            <a:ext cx="5600700" cy="552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hoài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phí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27" y="4572000"/>
            <a:ext cx="3202686" cy="2824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7" y="470541"/>
            <a:ext cx="2103343" cy="2453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489" y="4591050"/>
            <a:ext cx="3202686" cy="282423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113484" y="152400"/>
            <a:ext cx="989806" cy="914400"/>
          </a:xfrm>
          <a:prstGeom prst="roundRect">
            <a:avLst/>
          </a:prstGeom>
          <a:solidFill>
            <a:srgbClr val="FFB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58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6606" y="1676400"/>
            <a:ext cx="4191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 HIỂU</a:t>
            </a:r>
            <a:endParaRPr lang="vi-VN" sz="8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65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4680" y="4951437"/>
            <a:ext cx="3406654" cy="245955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482" y="492752"/>
            <a:ext cx="392121" cy="6076452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294" y="4334074"/>
            <a:ext cx="2638118" cy="22351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4953" y="846669"/>
            <a:ext cx="6451568" cy="923210"/>
          </a:xfrm>
          <a:prstGeom prst="rect">
            <a:avLst/>
          </a:prstGeom>
          <a:noFill/>
        </p:spPr>
        <p:txBody>
          <a:bodyPr wrap="none" lIns="91428" tIns="45714" rIns="91428" bIns="45714" numCol="1">
            <a:prstTxWarp prst="textWave1">
              <a:avLst/>
            </a:prstTxWarp>
            <a:spAutoFit/>
          </a:bodyPr>
          <a:lstStyle/>
          <a:p>
            <a:pPr algn="ctr" defTabSz="914309">
              <a:buClr>
                <a:srgbClr val="000000"/>
              </a:buClr>
            </a:pPr>
            <a:r>
              <a:rPr lang="en-US" sz="5399" b="1" kern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GIẢI </a:t>
            </a:r>
            <a:r>
              <a:rPr lang="en-US" sz="5399" b="1" ker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CỨU KHỈ CON</a:t>
            </a:r>
            <a:endParaRPr lang="en-US" sz="5399" b="1" kern="0" dirty="0">
              <a:ln w="9525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62833" y="1268734"/>
            <a:ext cx="7341043" cy="4524485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09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Để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giải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cứu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Khỉ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 Con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không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bị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Cá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Sấu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ăn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thịt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em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hãy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trả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lời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đúng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câu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hỏi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 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nhé</a:t>
              </a:r>
              <a:r>
                <a:rPr lang="en-US" sz="3200" b="1" kern="0" dirty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446" y="5876451"/>
            <a:ext cx="609521" cy="6095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4698" y="1771908"/>
            <a:ext cx="1142899" cy="20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1827" y="4845539"/>
            <a:ext cx="3337088" cy="2409324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482" y="492752"/>
            <a:ext cx="392121" cy="6076452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294" y="4334074"/>
            <a:ext cx="2638118" cy="223513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199606" y="228318"/>
            <a:ext cx="9194667" cy="2562642"/>
            <a:chOff x="2181518" y="-549612"/>
            <a:chExt cx="9195864" cy="2562976"/>
          </a:xfrm>
        </p:grpSpPr>
        <p:sp>
          <p:nvSpPr>
            <p:cNvPr id="7" name="Google Shape;409;p13"/>
            <p:cNvSpPr/>
            <p:nvPr/>
          </p:nvSpPr>
          <p:spPr>
            <a:xfrm>
              <a:off x="2181518" y="851682"/>
              <a:ext cx="7776742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884" tIns="60942" rIns="121884" bIns="60942" anchor="ctr" anchorCtr="0">
              <a:noAutofit/>
            </a:bodyPr>
            <a:lstStyle/>
            <a:p>
              <a:pPr algn="ctr" defTabSz="914309">
                <a:buClr>
                  <a:srgbClr val="000000"/>
                </a:buClr>
              </a:pPr>
              <a:r>
                <a:rPr lang="en-US" sz="44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Mẹ</a:t>
              </a:r>
              <a:r>
                <a:rPr lang="en-US" sz="4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dặn</a:t>
              </a:r>
              <a:r>
                <a:rPr lang="en-US" sz="4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cậu</a:t>
              </a:r>
              <a:r>
                <a:rPr lang="en-US" sz="4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bé</a:t>
              </a:r>
              <a:r>
                <a:rPr lang="en-US" sz="4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lang="en-US" sz="4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4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311" y="-549612"/>
              <a:ext cx="2850071" cy="2533396"/>
            </a:xfrm>
            <a:prstGeom prst="rect">
              <a:avLst/>
            </a:prstGeom>
          </p:spPr>
        </p:pic>
      </p:grp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0891" y="446"/>
            <a:ext cx="609521" cy="609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3521" y="2302253"/>
            <a:ext cx="1142899" cy="20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1827" y="4845539"/>
            <a:ext cx="3337088" cy="2409324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482" y="492752"/>
            <a:ext cx="392121" cy="6076452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294" y="4334074"/>
            <a:ext cx="2638118" cy="223513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364479" y="-447043"/>
            <a:ext cx="9490741" cy="2533066"/>
            <a:chOff x="2405671" y="-59103"/>
            <a:chExt cx="9491977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2405671" y="866414"/>
              <a:ext cx="7776742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884" tIns="60942" rIns="121884" bIns="60942" anchor="ctr" anchorCtr="0">
              <a:noAutofit/>
            </a:bodyPr>
            <a:lstStyle/>
            <a:p>
              <a:pPr algn="ctr" defTabSz="914309">
                <a:buClr>
                  <a:srgbClr val="000000"/>
                </a:buClr>
              </a:pP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Mẹ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dặn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cậu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bé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4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  <a:endParaRPr sz="44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3492144" y="1979110"/>
            <a:ext cx="4219616" cy="153586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09">
              <a:buClr>
                <a:srgbClr val="000000"/>
              </a:buClr>
            </a:pP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nay, con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quyển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truyện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lang="en-US" sz="3000" b="1" kern="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862772" y="1978434"/>
            <a:ext cx="4009630" cy="153653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914309">
              <a:buClr>
                <a:srgbClr val="000000"/>
              </a:buClr>
            </a:pP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nay, con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lang="en-US" sz="3000" b="1" kern="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32396" y="3619621"/>
            <a:ext cx="4219616" cy="1981200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09">
              <a:buClr>
                <a:srgbClr val="000000"/>
              </a:buClr>
            </a:pP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nay, con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quyển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truyện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lang="en-US" sz="3000" b="1" kern="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862772" y="3623704"/>
            <a:ext cx="4009629" cy="1981200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914309">
              <a:buClr>
                <a:srgbClr val="000000"/>
              </a:buClr>
            </a:pP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0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Hôm</a:t>
            </a: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nay, con </a:t>
            </a:r>
            <a:r>
              <a:rPr lang="en-US" sz="30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30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0891" y="446"/>
            <a:ext cx="609521" cy="609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521" y="2302253"/>
            <a:ext cx="1142899" cy="20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1827" y="4845539"/>
            <a:ext cx="3337088" cy="2409324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482" y="492752"/>
            <a:ext cx="392121" cy="6076452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294" y="4334074"/>
            <a:ext cx="2638118" cy="223513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95624" y="718763"/>
            <a:ext cx="9818846" cy="2533066"/>
            <a:chOff x="2077523" y="-59103"/>
            <a:chExt cx="9820125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2077523" y="759323"/>
              <a:ext cx="7776742" cy="153054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884" tIns="60942" rIns="121884" bIns="60942" anchor="ctr" anchorCtr="0">
              <a:noAutofit/>
            </a:bodyPr>
            <a:lstStyle/>
            <a:p>
              <a:pPr algn="just" defTabSz="914309">
                <a:buClr>
                  <a:srgbClr val="000000"/>
                </a:buClr>
              </a:pPr>
              <a:r>
                <a:rPr lang="en-US" sz="44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Vì</a:t>
              </a:r>
              <a:r>
                <a:rPr lang="en-US" sz="4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sao</a:t>
              </a:r>
              <a:r>
                <a:rPr lang="en-US" sz="4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cậu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bé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không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  <a:endParaRPr lang="en-US" sz="44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0891" y="446"/>
            <a:ext cx="609521" cy="609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3521" y="2302253"/>
            <a:ext cx="1142899" cy="20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6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1827" y="4845539"/>
            <a:ext cx="3337088" cy="2409324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482" y="492752"/>
            <a:ext cx="392121" cy="6076452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294" y="4334074"/>
            <a:ext cx="2638118" cy="223513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337564" y="-459982"/>
            <a:ext cx="9475470" cy="2533066"/>
            <a:chOff x="3396510" y="-767180"/>
            <a:chExt cx="9476704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396510" y="-18303"/>
              <a:ext cx="762169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884" tIns="60942" rIns="121884" bIns="60942" anchor="ctr" anchorCtr="0">
              <a:noAutofit/>
            </a:bodyPr>
            <a:lstStyle/>
            <a:p>
              <a:pPr algn="just" defTabSz="914309">
                <a:buClr>
                  <a:srgbClr val="000000"/>
                </a:buClr>
              </a:pPr>
              <a:r>
                <a:rPr lang="en-US" sz="44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Vì</a:t>
              </a:r>
              <a:r>
                <a:rPr lang="en-US" sz="4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sao</a:t>
              </a:r>
              <a:r>
                <a:rPr lang="en-US" sz="4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cậu</a:t>
              </a:r>
              <a:r>
                <a:rPr lang="en-US" sz="4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bé</a:t>
              </a:r>
              <a:r>
                <a:rPr lang="en-US" sz="4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không</a:t>
              </a:r>
              <a:r>
                <a:rPr lang="en-US" sz="4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lang="en-US" sz="4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4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lang="en-US" sz="4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sz="44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3143" y="-767180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3471052" y="3989742"/>
            <a:ext cx="4371343" cy="142045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09">
              <a:buClr>
                <a:srgbClr val="000000"/>
              </a:buClr>
            </a:pP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mai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vội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900" b="1" kern="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16522" y="2316739"/>
            <a:ext cx="3975134" cy="1351013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09">
              <a:buClr>
                <a:srgbClr val="000000"/>
              </a:buClr>
            </a:pP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914309">
              <a:buClr>
                <a:srgbClr val="000000"/>
              </a:buClr>
            </a:pPr>
            <a:endParaRPr lang="en-US" sz="2900" b="1" kern="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46421" y="2302252"/>
            <a:ext cx="4371344" cy="1387656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914309">
              <a:buClr>
                <a:srgbClr val="000000"/>
              </a:buClr>
            </a:pP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vội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016522" y="3989740"/>
            <a:ext cx="3975134" cy="14204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914309">
              <a:buClr>
                <a:srgbClr val="000000"/>
              </a:buClr>
            </a:pP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việc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lang="en-US" sz="2900" b="1" kern="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0891" y="446"/>
            <a:ext cx="609521" cy="609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521" y="2302253"/>
            <a:ext cx="1142899" cy="20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1828" y="4845539"/>
            <a:ext cx="3337088" cy="2409324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482" y="492752"/>
            <a:ext cx="392121" cy="6076452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294" y="4334074"/>
            <a:ext cx="2638118" cy="223513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199606" y="-14606"/>
            <a:ext cx="9649572" cy="3276654"/>
            <a:chOff x="3355218" y="-476484"/>
            <a:chExt cx="9650828" cy="3277081"/>
          </a:xfrm>
        </p:grpSpPr>
        <p:sp>
          <p:nvSpPr>
            <p:cNvPr id="7" name="Google Shape;409;p13"/>
            <p:cNvSpPr/>
            <p:nvPr/>
          </p:nvSpPr>
          <p:spPr>
            <a:xfrm>
              <a:off x="3355218" y="-476484"/>
              <a:ext cx="8042766" cy="1994816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884" tIns="60942" rIns="121884" bIns="60942" anchor="ctr" anchorCtr="0">
              <a:noAutofit/>
            </a:bodyPr>
            <a:lstStyle/>
            <a:p>
              <a:pPr algn="just" defTabSz="914309">
                <a:buClr>
                  <a:srgbClr val="000000"/>
                </a:buClr>
              </a:pP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Mẹ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đưa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cậu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bé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đến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đâu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để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thấy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hôm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đó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mọi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đã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được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rất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nhiều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lang="en-US" sz="44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  <a:endParaRPr sz="44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5975" y="267201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3406505" y="3707799"/>
            <a:ext cx="4084238" cy="14607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914309">
              <a:buClr>
                <a:srgbClr val="000000"/>
              </a:buClr>
            </a:pP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Mẹ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đưa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trồng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900" b="1" kern="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795392" y="2425701"/>
            <a:ext cx="4156512" cy="100358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914309">
              <a:buClr>
                <a:srgbClr val="000000"/>
              </a:buClr>
            </a:pP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Mẹ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đưa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viện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sách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795392" y="3707799"/>
            <a:ext cx="4084238" cy="14607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914309">
              <a:buClr>
                <a:srgbClr val="000000"/>
              </a:buClr>
            </a:pP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900" b="1" kern="0" dirty="0" err="1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Mẹ</a:t>
            </a:r>
            <a:r>
              <a:rPr lang="en-US" sz="2900" b="1" kern="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đưa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bên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đống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thóc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viện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914309">
              <a:buClr>
                <a:srgbClr val="000000"/>
              </a:buClr>
            </a:pPr>
            <a:endParaRPr lang="en-US" sz="2900" b="1" kern="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464547" y="2457052"/>
            <a:ext cx="3982205" cy="972230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914309">
              <a:buClr>
                <a:srgbClr val="000000"/>
              </a:buClr>
            </a:pP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Mẹ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đưa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cậu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cánh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00" b="1" kern="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2900" b="1" kern="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0891" y="446"/>
            <a:ext cx="609521" cy="6095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521" y="2302253"/>
            <a:ext cx="1142899" cy="20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418</Words>
  <Application>Microsoft Office PowerPoint</Application>
  <PresentationFormat>Custom</PresentationFormat>
  <Paragraphs>47</Paragraphs>
  <Slides>16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Bức tranh bàn tay</dc:title>
  <dc:creator>Huy Duẩn</dc:creator>
  <cp:lastModifiedBy>DELL</cp:lastModifiedBy>
  <cp:revision>83</cp:revision>
  <dcterms:created xsi:type="dcterms:W3CDTF">2021-07-17T05:33:41Z</dcterms:created>
  <dcterms:modified xsi:type="dcterms:W3CDTF">2024-09-25T07:00:25Z</dcterms:modified>
</cp:coreProperties>
</file>