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6" r:id="rId3"/>
    <p:sldId id="272" r:id="rId4"/>
    <p:sldId id="277" r:id="rId5"/>
    <p:sldId id="273" r:id="rId6"/>
    <p:sldId id="274" r:id="rId7"/>
    <p:sldId id="276" r:id="rId8"/>
    <p:sldId id="269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7C5271-9545-8A42-B6BC-646157E1F115}" v="19" dt="2024-09-25T14:48:35.0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882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fbc690ed6277c699d1938ccbe1c0801bb2da8f70f8a2ab9b37292bd13cedee5f::" providerId="AD" clId="Web-{107C5271-9545-8A42-B6BC-646157E1F115}"/>
    <pc:docChg chg="modSld">
      <pc:chgData name="Người dùng Khách" userId="S::urn:spo:anon#fbc690ed6277c699d1938ccbe1c0801bb2da8f70f8a2ab9b37292bd13cedee5f::" providerId="AD" clId="Web-{107C5271-9545-8A42-B6BC-646157E1F115}" dt="2024-09-25T14:48:32.223" v="7" actId="20577"/>
      <pc:docMkLst>
        <pc:docMk/>
      </pc:docMkLst>
      <pc:sldChg chg="modSp">
        <pc:chgData name="Người dùng Khách" userId="S::urn:spo:anon#fbc690ed6277c699d1938ccbe1c0801bb2da8f70f8a2ab9b37292bd13cedee5f::" providerId="AD" clId="Web-{107C5271-9545-8A42-B6BC-646157E1F115}" dt="2024-09-25T14:47:48.659" v="1" actId="20577"/>
        <pc:sldMkLst>
          <pc:docMk/>
          <pc:sldMk cId="562573195" sldId="256"/>
        </pc:sldMkLst>
        <pc:spChg chg="mod">
          <ac:chgData name="Người dùng Khách" userId="S::urn:spo:anon#fbc690ed6277c699d1938ccbe1c0801bb2da8f70f8a2ab9b37292bd13cedee5f::" providerId="AD" clId="Web-{107C5271-9545-8A42-B6BC-646157E1F115}" dt="2024-09-25T14:47:48.659" v="1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modSp">
        <pc:chgData name="Người dùng Khách" userId="S::urn:spo:anon#fbc690ed6277c699d1938ccbe1c0801bb2da8f70f8a2ab9b37292bd13cedee5f::" providerId="AD" clId="Web-{107C5271-9545-8A42-B6BC-646157E1F115}" dt="2024-09-25T14:48:05.347" v="2" actId="20577"/>
        <pc:sldMkLst>
          <pc:docMk/>
          <pc:sldMk cId="340795945" sldId="266"/>
        </pc:sldMkLst>
        <pc:spChg chg="mod">
          <ac:chgData name="Người dùng Khách" userId="S::urn:spo:anon#fbc690ed6277c699d1938ccbe1c0801bb2da8f70f8a2ab9b37292bd13cedee5f::" providerId="AD" clId="Web-{107C5271-9545-8A42-B6BC-646157E1F115}" dt="2024-09-25T14:48:05.347" v="2" actId="20577"/>
          <ac:spMkLst>
            <pc:docMk/>
            <pc:sldMk cId="340795945" sldId="266"/>
            <ac:spMk id="20" creationId="{00000000-0000-0000-0000-000000000000}"/>
          </ac:spMkLst>
        </pc:spChg>
      </pc:sldChg>
      <pc:sldChg chg="modSp">
        <pc:chgData name="Người dùng Khách" userId="S::urn:spo:anon#fbc690ed6277c699d1938ccbe1c0801bb2da8f70f8a2ab9b37292bd13cedee5f::" providerId="AD" clId="Web-{107C5271-9545-8A42-B6BC-646157E1F115}" dt="2024-09-25T14:48:14.613" v="3" actId="20577"/>
        <pc:sldMkLst>
          <pc:docMk/>
          <pc:sldMk cId="1977560578" sldId="272"/>
        </pc:sldMkLst>
        <pc:spChg chg="mod">
          <ac:chgData name="Người dùng Khách" userId="S::urn:spo:anon#fbc690ed6277c699d1938ccbe1c0801bb2da8f70f8a2ab9b37292bd13cedee5f::" providerId="AD" clId="Web-{107C5271-9545-8A42-B6BC-646157E1F115}" dt="2024-09-25T14:48:14.613" v="3" actId="20577"/>
          <ac:spMkLst>
            <pc:docMk/>
            <pc:sldMk cId="1977560578" sldId="272"/>
            <ac:spMk id="20" creationId="{00000000-0000-0000-0000-000000000000}"/>
          </ac:spMkLst>
        </pc:spChg>
      </pc:sldChg>
      <pc:sldChg chg="modSp">
        <pc:chgData name="Người dùng Khách" userId="S::urn:spo:anon#fbc690ed6277c699d1938ccbe1c0801bb2da8f70f8a2ab9b37292bd13cedee5f::" providerId="AD" clId="Web-{107C5271-9545-8A42-B6BC-646157E1F115}" dt="2024-09-25T14:48:32.223" v="7" actId="20577"/>
        <pc:sldMkLst>
          <pc:docMk/>
          <pc:sldMk cId="2891423602" sldId="273"/>
        </pc:sldMkLst>
        <pc:spChg chg="mod">
          <ac:chgData name="Người dùng Khách" userId="S::urn:spo:anon#fbc690ed6277c699d1938ccbe1c0801bb2da8f70f8a2ab9b37292bd13cedee5f::" providerId="AD" clId="Web-{107C5271-9545-8A42-B6BC-646157E1F115}" dt="2024-09-25T14:48:32.223" v="7" actId="20577"/>
          <ac:spMkLst>
            <pc:docMk/>
            <pc:sldMk cId="2891423602" sldId="273"/>
            <ac:spMk id="43" creationId="{00000000-0000-0000-0000-000000000000}"/>
          </ac:spMkLst>
        </pc:spChg>
      </pc:sldChg>
      <pc:sldChg chg="modSp">
        <pc:chgData name="Người dùng Khách" userId="S::urn:spo:anon#fbc690ed6277c699d1938ccbe1c0801bb2da8f70f8a2ab9b37292bd13cedee5f::" providerId="AD" clId="Web-{107C5271-9545-8A42-B6BC-646157E1F115}" dt="2024-09-25T14:48:27.738" v="6" actId="20577"/>
        <pc:sldMkLst>
          <pc:docMk/>
          <pc:sldMk cId="2715805277" sldId="277"/>
        </pc:sldMkLst>
        <pc:spChg chg="mod">
          <ac:chgData name="Người dùng Khách" userId="S::urn:spo:anon#fbc690ed6277c699d1938ccbe1c0801bb2da8f70f8a2ab9b37292bd13cedee5f::" providerId="AD" clId="Web-{107C5271-9545-8A42-B6BC-646157E1F115}" dt="2024-09-25T14:48:27.738" v="6" actId="20577"/>
          <ac:spMkLst>
            <pc:docMk/>
            <pc:sldMk cId="2715805277" sldId="277"/>
            <ac:spMk id="2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0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032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TRƯỜNG TIỂU HỌC MỸ THÁI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18390" y="2584210"/>
            <a:ext cx="13117903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Môn : </a:t>
            </a:r>
            <a:r>
              <a:rPr lang="en-US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ÔN TẬP VỀ PHÉP NHÂN, BẢNG NHÂN 2, BẢNG NHÂN 5 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( </a:t>
            </a:r>
            <a:r>
              <a:rPr lang="en-US" sz="54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1)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>
            <a:extLst>
              <a:ext uri="{FF2B5EF4-FFF2-40B4-BE49-F238E27FC236}">
                <a16:creationId xmlns:a16="http://schemas.microsoft.com/office/drawing/2014/main" id="{308949BF-6B33-195E-A6B9-912824EA7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90556" y="7625983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B82133BE-12B9-712E-5282-4D7049A07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119" y="7761286"/>
            <a:ext cx="1003726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GV: </a:t>
            </a:r>
            <a:r>
              <a:rPr lang="en-US" altLang="en-US" sz="4000" b="1" dirty="0" err="1">
                <a:latin typeface="Times New Roman" pitchFamily="18" charset="0"/>
              </a:rPr>
              <a:t>Nguyễn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Thị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Ngát</a:t>
            </a:r>
            <a:endParaRPr lang="en-US" altLang="en-US" sz="4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57773" y="89312"/>
            <a:ext cx="1215333" cy="537594"/>
            <a:chOff x="7018336" y="206981"/>
            <a:chExt cx="1194827" cy="537594"/>
          </a:xfrm>
        </p:grpSpPr>
        <p:sp>
          <p:nvSpPr>
            <p:cNvPr id="6" name="TextBox 5"/>
            <p:cNvSpPr txBox="1"/>
            <p:nvPr/>
          </p:nvSpPr>
          <p:spPr>
            <a:xfrm>
              <a:off x="7018336" y="206981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01982" y="744575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3621453" cy="681454"/>
            <a:chOff x="1470819" y="1943100"/>
            <a:chExt cx="1054940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3217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990170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Nêu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000250" y="659893"/>
            <a:ext cx="1084117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 ÔN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 TẬP VỀ PHÉP NHÂN, BẢNG NHÂN 2, BẢNG NHÂN 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111" t="5049"/>
          <a:stretch/>
        </p:blipFill>
        <p:spPr>
          <a:xfrm>
            <a:off x="1737518" y="2590800"/>
            <a:ext cx="4184165" cy="35995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6483" y="2400910"/>
            <a:ext cx="9531836" cy="380047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85117" y="6201385"/>
            <a:ext cx="448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endParaRPr lang="en-US" sz="36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2317" y="6867971"/>
            <a:ext cx="3574564" cy="90307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138617" y="6244632"/>
            <a:ext cx="448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endParaRPr lang="en-US" sz="36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142013" y="6244632"/>
            <a:ext cx="448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2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endParaRPr lang="en-US" sz="36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3394" y="6878493"/>
            <a:ext cx="3574564" cy="90307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19719" y="6867971"/>
            <a:ext cx="3574564" cy="90307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042318" y="6986215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698654" y="6937615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833253" y="6986215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880347" y="6979298"/>
            <a:ext cx="665905" cy="75013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8" name="Oval 47"/>
          <p:cNvSpPr/>
          <p:nvPr/>
        </p:nvSpPr>
        <p:spPr>
          <a:xfrm>
            <a:off x="7469613" y="7020913"/>
            <a:ext cx="665905" cy="75013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9" name="Oval 48"/>
          <p:cNvSpPr/>
          <p:nvPr/>
        </p:nvSpPr>
        <p:spPr>
          <a:xfrm>
            <a:off x="12557919" y="6979298"/>
            <a:ext cx="665905" cy="75013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666394" y="6950734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265440" y="6979298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428237" y="6975467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1718865" y="6927093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3386495" y="6950734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4498786" y="6924321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07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  <p:bldP spid="19" grpId="0" animBg="1"/>
      <p:bldP spid="44" grpId="0" animBg="1"/>
      <p:bldP spid="47" grpId="0" animBg="1"/>
      <p:bldP spid="21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60466" y="1719456"/>
            <a:ext cx="13621453" cy="681454"/>
            <a:chOff x="1470819" y="1943100"/>
            <a:chExt cx="1054940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990170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Nêu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844853" y="718960"/>
            <a:ext cx="1084117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 ÔN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 TẬP VỀ PHÉP NHÂN, BẢNG NHÂN 2, BẢNG NHÂN 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547755" y="6175572"/>
            <a:ext cx="448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5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endParaRPr lang="en-US" sz="36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2317" y="6867971"/>
            <a:ext cx="3574564" cy="90307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138617" y="6244632"/>
            <a:ext cx="448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5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endParaRPr lang="en-US" sz="36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142013" y="6244632"/>
            <a:ext cx="448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5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endParaRPr lang="en-US" sz="36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3394" y="6878493"/>
            <a:ext cx="3574564" cy="90307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19719" y="6867971"/>
            <a:ext cx="3574564" cy="90307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042318" y="6986215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698654" y="6937615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833253" y="6986215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2880347" y="6979298"/>
            <a:ext cx="665905" cy="75013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8" name="Oval 47"/>
          <p:cNvSpPr/>
          <p:nvPr/>
        </p:nvSpPr>
        <p:spPr>
          <a:xfrm>
            <a:off x="7469613" y="7020913"/>
            <a:ext cx="665905" cy="75013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9" name="Oval 48"/>
          <p:cNvSpPr/>
          <p:nvPr/>
        </p:nvSpPr>
        <p:spPr>
          <a:xfrm>
            <a:off x="12557919" y="6979298"/>
            <a:ext cx="665905" cy="75013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666394" y="6950734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265440" y="6979298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428237" y="6975467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1718865" y="6927093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3386495" y="6950734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4498786" y="6924321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371" y="2594348"/>
            <a:ext cx="4336566" cy="33760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/>
          <a:srcRect l="28466"/>
          <a:stretch/>
        </p:blipFill>
        <p:spPr>
          <a:xfrm>
            <a:off x="5445982" y="2397533"/>
            <a:ext cx="10363200" cy="35318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BE265BF-1E15-1B8E-645B-C2547A6CD732}"/>
              </a:ext>
            </a:extLst>
          </p:cNvPr>
          <p:cNvGrpSpPr/>
          <p:nvPr/>
        </p:nvGrpSpPr>
        <p:grpSpPr>
          <a:xfrm>
            <a:off x="7533316" y="196544"/>
            <a:ext cx="1215333" cy="527683"/>
            <a:chOff x="7005505" y="226848"/>
            <a:chExt cx="1194827" cy="52768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0CD80D-69FF-5ECE-C16E-7963E870E9D5}"/>
                </a:ext>
              </a:extLst>
            </p:cNvPr>
            <p:cNvSpPr txBox="1"/>
            <p:nvPr/>
          </p:nvSpPr>
          <p:spPr>
            <a:xfrm>
              <a:off x="7005505" y="226848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5B99EC9-DAEE-6CCE-F9C6-92FEDF8D07C7}"/>
                </a:ext>
              </a:extLst>
            </p:cNvPr>
            <p:cNvCxnSpPr/>
            <p:nvPr/>
          </p:nvCxnSpPr>
          <p:spPr>
            <a:xfrm>
              <a:off x="7095740" y="754531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756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  <p:bldP spid="19" grpId="0" animBg="1"/>
      <p:bldP spid="44" grpId="0" animBg="1"/>
      <p:bldP spid="47" grpId="0" animBg="1"/>
      <p:bldP spid="21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6" y="196544"/>
            <a:ext cx="1215333" cy="527683"/>
            <a:chOff x="7005505" y="226848"/>
            <a:chExt cx="1194827" cy="527683"/>
          </a:xfrm>
        </p:grpSpPr>
        <p:sp>
          <p:nvSpPr>
            <p:cNvPr id="6" name="TextBox 5"/>
            <p:cNvSpPr txBox="1"/>
            <p:nvPr/>
          </p:nvSpPr>
          <p:spPr>
            <a:xfrm>
              <a:off x="7005505" y="226848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095740" y="754531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3621453" cy="681454"/>
            <a:chOff x="1470819" y="1943100"/>
            <a:chExt cx="1054940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990170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118912" y="815034"/>
            <a:ext cx="1084117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 TẬP VỀ PHÉP NHÂN, BẢNG NHÂN 2, BẢNG NHÂN 5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494262"/>
              </p:ext>
            </p:extLst>
          </p:nvPr>
        </p:nvGraphicFramePr>
        <p:xfrm>
          <a:off x="1906341" y="2971800"/>
          <a:ext cx="12608263" cy="2649442"/>
        </p:xfrm>
        <a:graphic>
          <a:graphicData uri="http://schemas.openxmlformats.org/drawingml/2006/table">
            <a:tbl>
              <a:tblPr firstRow="1" firstCol="1" bandRow="1"/>
              <a:tblGrid>
                <a:gridCol w="3082378">
                  <a:extLst>
                    <a:ext uri="{9D8B030D-6E8A-4147-A177-3AD203B41FA5}">
                      <a16:colId xmlns:a16="http://schemas.microsoft.com/office/drawing/2014/main" val="434274735"/>
                    </a:ext>
                  </a:extLst>
                </a:gridCol>
                <a:gridCol w="2918814">
                  <a:extLst>
                    <a:ext uri="{9D8B030D-6E8A-4147-A177-3AD203B41FA5}">
                      <a16:colId xmlns:a16="http://schemas.microsoft.com/office/drawing/2014/main" val="2786703564"/>
                    </a:ext>
                  </a:extLst>
                </a:gridCol>
                <a:gridCol w="3510870">
                  <a:extLst>
                    <a:ext uri="{9D8B030D-6E8A-4147-A177-3AD203B41FA5}">
                      <a16:colId xmlns:a16="http://schemas.microsoft.com/office/drawing/2014/main" val="2665919845"/>
                    </a:ext>
                  </a:extLst>
                </a:gridCol>
                <a:gridCol w="3096201">
                  <a:extLst>
                    <a:ext uri="{9D8B030D-6E8A-4147-A177-3AD203B41FA5}">
                      <a16:colId xmlns:a16="http://schemas.microsoft.com/office/drawing/2014/main" val="2083144951"/>
                    </a:ext>
                  </a:extLst>
                </a:gridCol>
              </a:tblGrid>
              <a:tr h="85997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7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4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x 5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x 6 =</a:t>
                      </a:r>
                      <a:endParaRPr lang="en-US" sz="4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153152"/>
                  </a:ext>
                </a:extLst>
              </a:tr>
              <a:tr h="86594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5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9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x 7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x 8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858783"/>
                  </a:ext>
                </a:extLst>
              </a:tr>
              <a:tr h="92353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2 =</a:t>
                      </a:r>
                      <a:endParaRPr lang="en-US" sz="4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6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x 3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x 9 =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303279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718719" y="297180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81867" y="3832047"/>
            <a:ext cx="951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81866" y="4692294"/>
            <a:ext cx="554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90519" y="2948581"/>
            <a:ext cx="554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90518" y="3822382"/>
            <a:ext cx="842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90988" y="4726250"/>
            <a:ext cx="84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662319" y="2963521"/>
            <a:ext cx="1129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662318" y="3741241"/>
            <a:ext cx="1019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700110" y="4719192"/>
            <a:ext cx="982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349278" y="2963521"/>
            <a:ext cx="95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353720" y="3806967"/>
            <a:ext cx="805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403691" y="4650413"/>
            <a:ext cx="755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0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6" grpId="0"/>
      <p:bldP spid="56" grpId="0"/>
      <p:bldP spid="57" grpId="0"/>
      <p:bldP spid="60" grpId="0"/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682976" y="1760798"/>
            <a:ext cx="15303942" cy="921134"/>
            <a:chOff x="1470819" y="1641943"/>
            <a:chExt cx="11852437" cy="1218662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641943"/>
              <a:ext cx="533401" cy="1089825"/>
              <a:chOff x="1737519" y="1641943"/>
              <a:chExt cx="533401" cy="10898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b="1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641943"/>
                <a:ext cx="429580" cy="10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08039" y="1842633"/>
              <a:ext cx="11215217" cy="101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Giải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):</a:t>
              </a:r>
            </a:p>
          </p:txBody>
        </p:sp>
      </p:grp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2347119" y="478933"/>
            <a:ext cx="1084117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 ÔN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 TẬP VỀ PHÉP NHÂN, BẢNG NHÂN 2, BẢNG NHÂN 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802" b="9012"/>
          <a:stretch/>
        </p:blipFill>
        <p:spPr>
          <a:xfrm>
            <a:off x="8478821" y="2534480"/>
            <a:ext cx="7720806" cy="2287201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6853836" y="5107589"/>
            <a:ext cx="0" cy="387067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33828" y="2710540"/>
            <a:ext cx="82585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Mẫu: Mỗi ổ có 5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ổ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có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909972" y="4882243"/>
            <a:ext cx="2020105" cy="884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02422" y="4862806"/>
            <a:ext cx="2111475" cy="834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4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</a:t>
            </a:r>
            <a:r>
              <a:rPr 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4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29457" y="5854817"/>
            <a:ext cx="403988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ổ: 5 </a:t>
            </a:r>
            <a:r>
              <a:rPr lang="en-US" sz="36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ổ: .... </a:t>
            </a:r>
            <a:r>
              <a:rPr lang="en-US" sz="36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23919" y="5854817"/>
            <a:ext cx="77610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là: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4 = 20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Đáp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95535" y="-23394"/>
            <a:ext cx="1068754" cy="461665"/>
            <a:chOff x="6846019" y="268438"/>
            <a:chExt cx="1050721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6846019" y="268438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919672" y="730103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142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594520" y="228600"/>
            <a:ext cx="14481159" cy="2060013"/>
            <a:chOff x="1402312" y="-385157"/>
            <a:chExt cx="11215217" cy="2725400"/>
          </a:xfrm>
        </p:grpSpPr>
        <p:grpSp>
          <p:nvGrpSpPr>
            <p:cNvPr id="35" name="Group 34"/>
            <p:cNvGrpSpPr/>
            <p:nvPr/>
          </p:nvGrpSpPr>
          <p:grpSpPr>
            <a:xfrm>
              <a:off x="1633699" y="-385157"/>
              <a:ext cx="533400" cy="1089825"/>
              <a:chOff x="1900399" y="-385157"/>
              <a:chExt cx="533400" cy="10898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900399" y="-106944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b="1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004219" y="-385157"/>
                <a:ext cx="429580" cy="10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402312" y="426455"/>
              <a:ext cx="11215217" cy="1913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Mỗi con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có 2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8 con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có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4719" y="2691787"/>
            <a:ext cx="10363200" cy="55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7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13642" y="502523"/>
            <a:ext cx="15459609" cy="899233"/>
            <a:chOff x="1470819" y="-60489"/>
            <a:chExt cx="11972996" cy="1189687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-60489"/>
              <a:ext cx="533400" cy="1089825"/>
              <a:chOff x="1737519" y="-60489"/>
              <a:chExt cx="533400" cy="10898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353511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789429" y="-60489"/>
                <a:ext cx="429580" cy="10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004219" y="111226"/>
              <a:ext cx="11439596" cy="101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Mỗi con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có 2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8 con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có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6919119" y="3604834"/>
            <a:ext cx="0" cy="387067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274266" y="3604834"/>
            <a:ext cx="1851789" cy="8127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12784" y="3604834"/>
            <a:ext cx="1938351" cy="766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Tóm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27688" y="4755490"/>
            <a:ext cx="301877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.... </a:t>
            </a:r>
            <a:r>
              <a:rPr lang="en-US" sz="3600" b="1" noProof="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23919" y="4773227"/>
            <a:ext cx="77610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x 8 = 16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Đáp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16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7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412</Words>
  <Application>Microsoft Office PowerPoint</Application>
  <PresentationFormat>Tùy chỉnh</PresentationFormat>
  <Paragraphs>97</Paragraphs>
  <Slides>8</Slides>
  <Notes>3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9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198</cp:revision>
  <dcterms:created xsi:type="dcterms:W3CDTF">2022-07-10T01:37:20Z</dcterms:created>
  <dcterms:modified xsi:type="dcterms:W3CDTF">2024-09-25T14:48:39Z</dcterms:modified>
</cp:coreProperties>
</file>