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2" r:id="rId1"/>
    <p:sldMasterId id="2147483674" r:id="rId2"/>
    <p:sldMasterId id="2147483795" r:id="rId3"/>
  </p:sldMasterIdLst>
  <p:notesMasterIdLst>
    <p:notesMasterId r:id="rId15"/>
  </p:notesMasterIdLst>
  <p:sldIdLst>
    <p:sldId id="2741" r:id="rId4"/>
    <p:sldId id="2740" r:id="rId5"/>
    <p:sldId id="266" r:id="rId6"/>
    <p:sldId id="256" r:id="rId7"/>
    <p:sldId id="262" r:id="rId8"/>
    <p:sldId id="259" r:id="rId9"/>
    <p:sldId id="2737" r:id="rId10"/>
    <p:sldId id="2659" r:id="rId11"/>
    <p:sldId id="2660" r:id="rId12"/>
    <p:sldId id="2738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837D047-3371-4E89-9F7E-1FD467D6867B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8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9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6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4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65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14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hdphoto" Target="../media/hdphoto8.wdp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12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20.GIF"/><Relationship Id="rId9" Type="http://schemas.microsoft.com/office/2007/relationships/hdphoto" Target="../media/hdphoto9.wdp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12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microsoft.com/office/2007/relationships/hdphoto" Target="../media/hdphoto12.wdp"/><Relationship Id="rId10" Type="http://schemas.openxmlformats.org/officeDocument/2006/relationships/image" Target="../media/image14.png"/><Relationship Id="rId4" Type="http://schemas.openxmlformats.org/officeDocument/2006/relationships/image" Target="../media/image20.GIF"/><Relationship Id="rId9" Type="http://schemas.microsoft.com/office/2007/relationships/hdphoto" Target="../media/hdphoto9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27013" y="2341440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dò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40809" cy="685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594192" y="4784170"/>
            <a:ext cx="6931532" cy="92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211" b="1" dirty="0" err="1" smtClean="0">
                <a:latin typeface="Engravers MT" panose="02090707080505020304" pitchFamily="18" charset="0"/>
                <a:ea typeface="黑体" pitchFamily="2" charset="-122"/>
              </a:rPr>
              <a:t>KHỞI</a:t>
            </a:r>
            <a:r>
              <a:rPr lang="en-US" altLang="zh-CN" sz="5211" b="1" dirty="0" smtClean="0">
                <a:latin typeface="Engravers MT" panose="02090707080505020304" pitchFamily="18" charset="0"/>
                <a:ea typeface="黑体" pitchFamily="2" charset="-122"/>
              </a:rPr>
              <a:t> </a:t>
            </a:r>
            <a:r>
              <a:rPr lang="en-US" altLang="zh-CN" sz="5211" b="1" dirty="0" err="1" smtClean="0">
                <a:latin typeface="Engravers MT" panose="02090707080505020304" pitchFamily="18" charset="0"/>
                <a:ea typeface="黑体" pitchFamily="2" charset="-122"/>
              </a:rPr>
              <a:t>ĐỘNG</a:t>
            </a:r>
            <a:endParaRPr lang="en-US" altLang="zh-CN" sz="5211" b="1" dirty="0">
              <a:latin typeface="Engravers MT" panose="02090707080505020304" pitchFamily="18" charset="0"/>
              <a:ea typeface="黑体" pitchFamily="2" charset="-122"/>
            </a:endParaRPr>
          </a:p>
        </p:txBody>
      </p:sp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405" y="458426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086" y="71923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37410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B.56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50 + 4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376" y="-725608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015" y="-56507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Calibri" panose="020F0502020204030204"/>
              </a:rPr>
              <a:t>40 + 8 =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B.48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D.51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639" y="-62427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Calibri" panose="020F0502020204030204"/>
              </a:rPr>
              <a:t>66 - 6 =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  <a:latin typeface="Calibri" panose="020F0502020204030204"/>
              </a:rPr>
              <a:t>A.60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C.62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D.63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229886"/>
            <a:ext cx="1104595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50000"/>
              </a:spcBef>
            </a:pP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999" y="3148133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kumimoji="0" lang="en-US" sz="44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100. (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01913" y="5349068"/>
            <a:ext cx="11524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100,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5" y="647441"/>
            <a:ext cx="8729221" cy="4810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94857"/>
            <a:ext cx="11717517" cy="977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a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      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100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8632" y="69635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3941" y="5857550"/>
            <a:ext cx="549908" cy="5064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9986850" y="6324323"/>
            <a:ext cx="656012" cy="5336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99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4561290" y="50979"/>
            <a:ext cx="664314" cy="569746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88764" y="705771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71635" y="69104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8637581" y="72214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1010332" y="119273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1885761" y="114543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3568632" y="1165907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14</a:t>
            </a:r>
            <a:endParaRPr lang="en-US" sz="3200" dirty="0"/>
          </a:p>
        </p:txBody>
      </p:sp>
      <p:sp>
        <p:nvSpPr>
          <p:cNvPr id="25" name="Rounded Rectangle 24"/>
          <p:cNvSpPr/>
          <p:nvPr/>
        </p:nvSpPr>
        <p:spPr>
          <a:xfrm>
            <a:off x="5279457" y="1165907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26" name="Rounded Rectangle 25"/>
          <p:cNvSpPr/>
          <p:nvPr/>
        </p:nvSpPr>
        <p:spPr>
          <a:xfrm>
            <a:off x="7837757" y="115487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19</a:t>
            </a:r>
            <a:endParaRPr lang="en-US" sz="3200" dirty="0"/>
          </a:p>
        </p:txBody>
      </p:sp>
      <p:sp>
        <p:nvSpPr>
          <p:cNvPr id="27" name="Rounded Rectangle 26"/>
          <p:cNvSpPr/>
          <p:nvPr/>
        </p:nvSpPr>
        <p:spPr>
          <a:xfrm>
            <a:off x="1859545" y="1638950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22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2754845" y="160397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23</a:t>
            </a:r>
            <a:endParaRPr lang="en-U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6122266" y="1615009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27</a:t>
            </a:r>
            <a:endParaRPr lang="en-US" sz="3200" dirty="0"/>
          </a:p>
        </p:txBody>
      </p:sp>
      <p:sp>
        <p:nvSpPr>
          <p:cNvPr id="30" name="Rounded Rectangle 29"/>
          <p:cNvSpPr/>
          <p:nvPr/>
        </p:nvSpPr>
        <p:spPr>
          <a:xfrm>
            <a:off x="7808676" y="1649210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29</a:t>
            </a:r>
            <a:endParaRPr lang="en-US" sz="3200" dirty="0"/>
          </a:p>
        </p:txBody>
      </p:sp>
      <p:sp>
        <p:nvSpPr>
          <p:cNvPr id="31" name="Rounded Rectangle 30"/>
          <p:cNvSpPr/>
          <p:nvPr/>
        </p:nvSpPr>
        <p:spPr>
          <a:xfrm>
            <a:off x="8657889" y="162312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30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1036577" y="210329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31</a:t>
            </a:r>
            <a:endParaRPr lang="en-US" sz="3200" dirty="0"/>
          </a:p>
        </p:txBody>
      </p:sp>
      <p:sp>
        <p:nvSpPr>
          <p:cNvPr id="33" name="Rounded Rectangle 32"/>
          <p:cNvSpPr/>
          <p:nvPr/>
        </p:nvSpPr>
        <p:spPr>
          <a:xfrm>
            <a:off x="1899316" y="209831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32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4402348" y="2100590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35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5279457" y="2097479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36</a:t>
            </a:r>
            <a:endParaRPr lang="en-US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6967241" y="213243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38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7808676" y="213086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39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8628808" y="2111390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40</a:t>
            </a:r>
            <a:endParaRPr lang="en-US" sz="3200" dirty="0"/>
          </a:p>
        </p:txBody>
      </p:sp>
      <p:sp>
        <p:nvSpPr>
          <p:cNvPr id="39" name="Rounded Rectangle 38"/>
          <p:cNvSpPr/>
          <p:nvPr/>
        </p:nvSpPr>
        <p:spPr>
          <a:xfrm>
            <a:off x="999530" y="2546581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41</a:t>
            </a:r>
            <a:endParaRPr lang="en-US" sz="3200" dirty="0"/>
          </a:p>
        </p:txBody>
      </p:sp>
      <p:sp>
        <p:nvSpPr>
          <p:cNvPr id="40" name="Rounded Rectangle 39"/>
          <p:cNvSpPr/>
          <p:nvPr/>
        </p:nvSpPr>
        <p:spPr>
          <a:xfrm>
            <a:off x="4423651" y="2559959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45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5243783" y="257022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46</a:t>
            </a:r>
            <a:endParaRPr lang="en-US" sz="3200" dirty="0"/>
          </a:p>
        </p:txBody>
      </p:sp>
      <p:sp>
        <p:nvSpPr>
          <p:cNvPr id="42" name="Rounded Rectangle 41"/>
          <p:cNvSpPr/>
          <p:nvPr/>
        </p:nvSpPr>
        <p:spPr>
          <a:xfrm>
            <a:off x="7820366" y="258223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49</a:t>
            </a:r>
            <a:endParaRPr lang="en-US" sz="3200" dirty="0"/>
          </a:p>
        </p:txBody>
      </p:sp>
      <p:sp>
        <p:nvSpPr>
          <p:cNvPr id="43" name="Rounded Rectangle 42"/>
          <p:cNvSpPr/>
          <p:nvPr/>
        </p:nvSpPr>
        <p:spPr>
          <a:xfrm>
            <a:off x="8628808" y="258525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44" name="Rounded Rectangle 43"/>
          <p:cNvSpPr/>
          <p:nvPr/>
        </p:nvSpPr>
        <p:spPr>
          <a:xfrm>
            <a:off x="2685830" y="3012904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53</a:t>
            </a:r>
            <a:endParaRPr lang="en-US" sz="3200" dirty="0"/>
          </a:p>
        </p:txBody>
      </p:sp>
      <p:sp>
        <p:nvSpPr>
          <p:cNvPr id="45" name="Rounded Rectangle 44"/>
          <p:cNvSpPr/>
          <p:nvPr/>
        </p:nvSpPr>
        <p:spPr>
          <a:xfrm>
            <a:off x="3603519" y="3006317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54</a:t>
            </a:r>
            <a:endParaRPr lang="en-US" sz="3200" dirty="0"/>
          </a:p>
        </p:txBody>
      </p:sp>
      <p:sp>
        <p:nvSpPr>
          <p:cNvPr id="46" name="Rounded Rectangle 45"/>
          <p:cNvSpPr/>
          <p:nvPr/>
        </p:nvSpPr>
        <p:spPr>
          <a:xfrm>
            <a:off x="5272503" y="301322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56</a:t>
            </a:r>
            <a:endParaRPr lang="en-US" sz="3200" dirty="0"/>
          </a:p>
        </p:txBody>
      </p:sp>
      <p:sp>
        <p:nvSpPr>
          <p:cNvPr id="47" name="Rounded Rectangle 46"/>
          <p:cNvSpPr/>
          <p:nvPr/>
        </p:nvSpPr>
        <p:spPr>
          <a:xfrm>
            <a:off x="6988544" y="303396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58</a:t>
            </a:r>
            <a:endParaRPr lang="en-US" sz="3200" dirty="0"/>
          </a:p>
        </p:txBody>
      </p:sp>
      <p:sp>
        <p:nvSpPr>
          <p:cNvPr id="48" name="Rounded Rectangle 47"/>
          <p:cNvSpPr/>
          <p:nvPr/>
        </p:nvSpPr>
        <p:spPr>
          <a:xfrm>
            <a:off x="8640498" y="304387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60</a:t>
            </a:r>
            <a:endParaRPr lang="en-US" sz="3200" dirty="0"/>
          </a:p>
        </p:txBody>
      </p:sp>
      <p:sp>
        <p:nvSpPr>
          <p:cNvPr id="49" name="Rounded Rectangle 48"/>
          <p:cNvSpPr/>
          <p:nvPr/>
        </p:nvSpPr>
        <p:spPr>
          <a:xfrm>
            <a:off x="1024900" y="3515331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50" name="Rounded Rectangle 49"/>
          <p:cNvSpPr/>
          <p:nvPr/>
        </p:nvSpPr>
        <p:spPr>
          <a:xfrm>
            <a:off x="4402348" y="351497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65</a:t>
            </a:r>
            <a:endParaRPr lang="en-US" sz="3200" dirty="0"/>
          </a:p>
        </p:txBody>
      </p:sp>
      <p:sp>
        <p:nvSpPr>
          <p:cNvPr id="51" name="Rounded Rectangle 50"/>
          <p:cNvSpPr/>
          <p:nvPr/>
        </p:nvSpPr>
        <p:spPr>
          <a:xfrm>
            <a:off x="5272503" y="3507569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66</a:t>
            </a:r>
            <a:endParaRPr lang="en-US" sz="3200" dirty="0"/>
          </a:p>
        </p:txBody>
      </p:sp>
      <p:sp>
        <p:nvSpPr>
          <p:cNvPr id="52" name="Rounded Rectangle 51"/>
          <p:cNvSpPr/>
          <p:nvPr/>
        </p:nvSpPr>
        <p:spPr>
          <a:xfrm>
            <a:off x="6118136" y="351497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67</a:t>
            </a:r>
            <a:endParaRPr lang="en-US" sz="3200" dirty="0"/>
          </a:p>
        </p:txBody>
      </p:sp>
      <p:sp>
        <p:nvSpPr>
          <p:cNvPr id="53" name="Rounded Rectangle 52"/>
          <p:cNvSpPr/>
          <p:nvPr/>
        </p:nvSpPr>
        <p:spPr>
          <a:xfrm>
            <a:off x="7787373" y="350854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69</a:t>
            </a:r>
            <a:endParaRPr lang="en-US" sz="3200" dirty="0"/>
          </a:p>
        </p:txBody>
      </p:sp>
      <p:sp>
        <p:nvSpPr>
          <p:cNvPr id="54" name="Rounded Rectangle 53"/>
          <p:cNvSpPr/>
          <p:nvPr/>
        </p:nvSpPr>
        <p:spPr>
          <a:xfrm>
            <a:off x="1020545" y="4039208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71</a:t>
            </a:r>
            <a:endParaRPr lang="en-US" sz="3200" dirty="0"/>
          </a:p>
        </p:txBody>
      </p:sp>
      <p:sp>
        <p:nvSpPr>
          <p:cNvPr id="55" name="Rounded Rectangle 54"/>
          <p:cNvSpPr/>
          <p:nvPr/>
        </p:nvSpPr>
        <p:spPr>
          <a:xfrm>
            <a:off x="1859545" y="4045624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72</a:t>
            </a:r>
            <a:endParaRPr lang="en-US" sz="3200" dirty="0"/>
          </a:p>
        </p:txBody>
      </p:sp>
      <p:sp>
        <p:nvSpPr>
          <p:cNvPr id="56" name="Rounded Rectangle 55"/>
          <p:cNvSpPr/>
          <p:nvPr/>
        </p:nvSpPr>
        <p:spPr>
          <a:xfrm>
            <a:off x="3605175" y="402190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74</a:t>
            </a:r>
            <a:endParaRPr lang="en-US" sz="3200" dirty="0"/>
          </a:p>
        </p:txBody>
      </p:sp>
      <p:sp>
        <p:nvSpPr>
          <p:cNvPr id="57" name="Rounded Rectangle 56"/>
          <p:cNvSpPr/>
          <p:nvPr/>
        </p:nvSpPr>
        <p:spPr>
          <a:xfrm>
            <a:off x="6938268" y="4045624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78</a:t>
            </a:r>
            <a:endParaRPr lang="en-US" sz="3200" dirty="0"/>
          </a:p>
        </p:txBody>
      </p:sp>
      <p:sp>
        <p:nvSpPr>
          <p:cNvPr id="58" name="Rounded Rectangle 57"/>
          <p:cNvSpPr/>
          <p:nvPr/>
        </p:nvSpPr>
        <p:spPr>
          <a:xfrm>
            <a:off x="8628808" y="3981411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80</a:t>
            </a:r>
            <a:endParaRPr lang="en-US" sz="3200" dirty="0"/>
          </a:p>
        </p:txBody>
      </p:sp>
      <p:sp>
        <p:nvSpPr>
          <p:cNvPr id="59" name="Rounded Rectangle 58"/>
          <p:cNvSpPr/>
          <p:nvPr/>
        </p:nvSpPr>
        <p:spPr>
          <a:xfrm>
            <a:off x="1016702" y="451822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81</a:t>
            </a:r>
            <a:endParaRPr lang="en-US" sz="3200" dirty="0"/>
          </a:p>
        </p:txBody>
      </p:sp>
      <p:sp>
        <p:nvSpPr>
          <p:cNvPr id="60" name="Rounded Rectangle 59"/>
          <p:cNvSpPr/>
          <p:nvPr/>
        </p:nvSpPr>
        <p:spPr>
          <a:xfrm>
            <a:off x="4388764" y="450203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85</a:t>
            </a:r>
            <a:endParaRPr lang="en-US" sz="3200" dirty="0"/>
          </a:p>
        </p:txBody>
      </p:sp>
      <p:sp>
        <p:nvSpPr>
          <p:cNvPr id="61" name="Rounded Rectangle 60"/>
          <p:cNvSpPr/>
          <p:nvPr/>
        </p:nvSpPr>
        <p:spPr>
          <a:xfrm>
            <a:off x="6085651" y="451822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87</a:t>
            </a:r>
            <a:endParaRPr lang="en-US" sz="3200" dirty="0"/>
          </a:p>
        </p:txBody>
      </p:sp>
      <p:sp>
        <p:nvSpPr>
          <p:cNvPr id="62" name="Rounded Rectangle 61"/>
          <p:cNvSpPr/>
          <p:nvPr/>
        </p:nvSpPr>
        <p:spPr>
          <a:xfrm>
            <a:off x="6963406" y="4482693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88</a:t>
            </a:r>
            <a:endParaRPr lang="en-US" sz="3200" dirty="0"/>
          </a:p>
        </p:txBody>
      </p:sp>
      <p:sp>
        <p:nvSpPr>
          <p:cNvPr id="63" name="Rounded Rectangle 62"/>
          <p:cNvSpPr/>
          <p:nvPr/>
        </p:nvSpPr>
        <p:spPr>
          <a:xfrm>
            <a:off x="8657889" y="4469845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90</a:t>
            </a:r>
            <a:endParaRPr lang="en-US" sz="3200" dirty="0"/>
          </a:p>
        </p:txBody>
      </p:sp>
      <p:sp>
        <p:nvSpPr>
          <p:cNvPr id="64" name="Rounded Rectangle 63"/>
          <p:cNvSpPr/>
          <p:nvPr/>
        </p:nvSpPr>
        <p:spPr>
          <a:xfrm>
            <a:off x="2685830" y="4960216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94333</a:t>
            </a:r>
            <a:endParaRPr lang="en-US" sz="3200" dirty="0"/>
          </a:p>
        </p:txBody>
      </p:sp>
      <p:sp>
        <p:nvSpPr>
          <p:cNvPr id="65" name="Rounded Rectangle 64"/>
          <p:cNvSpPr/>
          <p:nvPr/>
        </p:nvSpPr>
        <p:spPr>
          <a:xfrm>
            <a:off x="2694703" y="4502032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83</a:t>
            </a:r>
            <a:endParaRPr lang="en-US" sz="3200" dirty="0"/>
          </a:p>
        </p:txBody>
      </p:sp>
      <p:sp>
        <p:nvSpPr>
          <p:cNvPr id="66" name="Rounded Rectangle 65"/>
          <p:cNvSpPr/>
          <p:nvPr/>
        </p:nvSpPr>
        <p:spPr>
          <a:xfrm>
            <a:off x="3562585" y="4968909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94</a:t>
            </a:r>
            <a:endParaRPr lang="en-US" sz="3200" dirty="0"/>
          </a:p>
        </p:txBody>
      </p:sp>
      <p:sp>
        <p:nvSpPr>
          <p:cNvPr id="67" name="Rounded Rectangle 66"/>
          <p:cNvSpPr/>
          <p:nvPr/>
        </p:nvSpPr>
        <p:spPr>
          <a:xfrm>
            <a:off x="7772765" y="4933141"/>
            <a:ext cx="820132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99</a:t>
            </a:r>
            <a:endParaRPr lang="en-US" sz="3200" dirty="0"/>
          </a:p>
        </p:txBody>
      </p:sp>
      <p:sp>
        <p:nvSpPr>
          <p:cNvPr id="68" name="Rounded Rectangle 67"/>
          <p:cNvSpPr/>
          <p:nvPr/>
        </p:nvSpPr>
        <p:spPr>
          <a:xfrm>
            <a:off x="8637581" y="4932080"/>
            <a:ext cx="855044" cy="449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70" name="Rounded Rectangle 69"/>
          <p:cNvSpPr/>
          <p:nvPr/>
        </p:nvSpPr>
        <p:spPr>
          <a:xfrm>
            <a:off x="5073499" y="6412783"/>
            <a:ext cx="580350" cy="4538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sp>
        <p:nvSpPr>
          <p:cNvPr id="71" name="Rounded Rectangle 70"/>
          <p:cNvSpPr/>
          <p:nvPr/>
        </p:nvSpPr>
        <p:spPr>
          <a:xfrm>
            <a:off x="9783149" y="5828154"/>
            <a:ext cx="656012" cy="5336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/>
      <p:bldP spid="8" grpId="0" animBg="1"/>
      <p:bldP spid="8" grpId="1" animBg="1"/>
      <p:bldP spid="11" grpId="0" bldLvl="0" animBg="1"/>
      <p:bldP spid="11" grpId="1" animBg="1"/>
      <p:bldP spid="16" grpId="0" bldLvl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bldLvl="0" animBg="1"/>
      <p:bldP spid="70" grpId="1" animBg="1"/>
      <p:bldP spid="71" grpId="0" bldLvl="0" animBg="1"/>
      <p:bldP spid="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" y="21893"/>
            <a:ext cx="12188858" cy="59442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71100" y="2252331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273361" y="4905455"/>
            <a:ext cx="956239" cy="589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45</a:t>
            </a:r>
            <a:endParaRPr lang="en-US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5158030" y="2252331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3271099" y="3024386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5158029" y="2994011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8725289" y="2252331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9819476" y="2252331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8725289" y="2971756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9786480" y="2971756"/>
            <a:ext cx="593889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3647593" y="4385931"/>
            <a:ext cx="754227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>
            <a:off x="6003634" y="4385931"/>
            <a:ext cx="745958" cy="589280"/>
          </a:xfrm>
          <a:prstGeom prst="roundRect">
            <a:avLst>
              <a:gd name="adj" fmla="val 2146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7273361" y="5528941"/>
            <a:ext cx="956239" cy="589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70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1" animBg="1"/>
      <p:bldP spid="9" grpId="2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101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SimSun</vt:lpstr>
      <vt:lpstr>SimSun</vt:lpstr>
      <vt:lpstr>Arial</vt:lpstr>
      <vt:lpstr>Arial-Rounded</vt:lpstr>
      <vt:lpstr>Calibri</vt:lpstr>
      <vt:lpstr>Calibri Light</vt:lpstr>
      <vt:lpstr>等线</vt:lpstr>
      <vt:lpstr>Engravers MT</vt:lpstr>
      <vt:lpstr>inpin heiti</vt:lpstr>
      <vt:lpstr>黑体</vt:lpstr>
      <vt:lpstr>Times New Roman</vt:lpstr>
      <vt:lpstr>UTM Avo</vt:lpstr>
      <vt:lpstr>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2021-08-07T01:48:26Z</dcterms:created>
  <dcterms:modified xsi:type="dcterms:W3CDTF">2024-09-25T07:19:01Z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28546827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