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270" r:id="rId11"/>
    <p:sldId id="271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2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02/11/2024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02/11/2024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02/11/2024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02/11/2024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02/11/2024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057724" y="5436408"/>
            <a:ext cx="3257161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Giáo viên: </a:t>
            </a:r>
            <a:r>
              <a:rPr lang="en-US" altLang="zh-CN" sz="2400" b="1" dirty="0" smtClean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Ninh Thị An</a:t>
            </a:r>
            <a:endParaRPr lang="zh-CN" altLang="en-US" sz="2400" b="1" dirty="0">
              <a:solidFill>
                <a:srgbClr val="C00000"/>
              </a:solidFill>
              <a:latin typeface="+mj-lt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</Words>
  <Application>Microsoft Office PowerPoint</Application>
  <PresentationFormat>On-screen Show (4:3)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黑体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vu anh</cp:lastModifiedBy>
  <cp:revision>66</cp:revision>
  <dcterms:created xsi:type="dcterms:W3CDTF">2020-08-07T01:41:00Z</dcterms:created>
  <dcterms:modified xsi:type="dcterms:W3CDTF">2024-11-02T13:25:25Z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