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1"/>
  </p:notesMasterIdLst>
  <p:sldIdLst>
    <p:sldId id="281" r:id="rId4"/>
    <p:sldId id="298" r:id="rId5"/>
    <p:sldId id="334" r:id="rId6"/>
    <p:sldId id="283" r:id="rId7"/>
    <p:sldId id="301" r:id="rId8"/>
    <p:sldId id="284" r:id="rId9"/>
    <p:sldId id="335" r:id="rId10"/>
    <p:sldId id="311" r:id="rId11"/>
    <p:sldId id="336" r:id="rId12"/>
    <p:sldId id="337" r:id="rId13"/>
    <p:sldId id="312" r:id="rId14"/>
    <p:sldId id="299" r:id="rId15"/>
    <p:sldId id="338" r:id="rId16"/>
    <p:sldId id="300" r:id="rId17"/>
    <p:sldId id="306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1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8.svg"/><Relationship Id="rId3" Type="http://schemas.openxmlformats.org/officeDocument/2006/relationships/image" Target="../media/image8.svg"/><Relationship Id="rId21" Type="http://schemas.openxmlformats.org/officeDocument/2006/relationships/image" Target="../media/image13.png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4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28.png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12.svg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.png"/><Relationship Id="rId18" Type="http://schemas.openxmlformats.org/officeDocument/2006/relationships/image" Target="../media/image56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5.pn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microsoft.com/office/2007/relationships/hdphoto" Target="../media/hdphoto3.wdp"/><Relationship Id="rId1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18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8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12" Type="http://schemas.openxmlformats.org/officeDocument/2006/relationships/image" Target="../media/image24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2.sv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8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12" Type="http://schemas.openxmlformats.org/officeDocument/2006/relationships/image" Target="../media/image24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2.sv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17.png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17" Type="http://schemas.openxmlformats.org/officeDocument/2006/relationships/image" Target="../media/image41.png"/><Relationship Id="rId25" Type="http://schemas.openxmlformats.org/officeDocument/2006/relationships/image" Target="../media/image58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24" Type="http://schemas.openxmlformats.org/officeDocument/2006/relationships/image" Target="../media/image19.png"/><Relationship Id="rId5" Type="http://schemas.openxmlformats.org/officeDocument/2006/relationships/image" Target="../media/image10.svg"/><Relationship Id="rId15" Type="http://schemas.openxmlformats.org/officeDocument/2006/relationships/image" Target="../media/image9.png"/><Relationship Id="rId23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Relationship Id="rId22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17.png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17" Type="http://schemas.openxmlformats.org/officeDocument/2006/relationships/image" Target="../media/image41.png"/><Relationship Id="rId25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24" Type="http://schemas.openxmlformats.org/officeDocument/2006/relationships/image" Target="../media/image19.png"/><Relationship Id="rId5" Type="http://schemas.openxmlformats.org/officeDocument/2006/relationships/image" Target="../media/image10.svg"/><Relationship Id="rId15" Type="http://schemas.openxmlformats.org/officeDocument/2006/relationships/image" Target="../media/image9.png"/><Relationship Id="rId23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Relationship Id="rId22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12.svg"/><Relationship Id="rId21" Type="http://schemas.microsoft.com/office/2007/relationships/hdphoto" Target="../media/hdphoto2.wdp"/><Relationship Id="rId7" Type="http://schemas.openxmlformats.org/officeDocument/2006/relationships/image" Target="../media/image16.png"/><Relationship Id="rId12" Type="http://schemas.openxmlformats.org/officeDocument/2006/relationships/image" Target="../media/image24.sv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7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24.sv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43.png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17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.png"/><Relationship Id="rId18" Type="http://schemas.openxmlformats.org/officeDocument/2006/relationships/image" Target="../media/image46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45.pn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microsoft.com/office/2007/relationships/hdphoto" Target="../media/hdphoto3.wdp"/><Relationship Id="rId1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18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44.png"/><Relationship Id="rId15" Type="http://schemas.openxmlformats.org/officeDocument/2006/relationships/image" Target="../media/image14.svg"/><Relationship Id="rId10" Type="http://schemas.openxmlformats.org/officeDocument/2006/relationships/image" Target="../media/image18.png"/><Relationship Id="rId19" Type="http://schemas.openxmlformats.org/officeDocument/2006/relationships/image" Target="../media/image48.png"/><Relationship Id="rId4" Type="http://schemas.openxmlformats.org/officeDocument/2006/relationships/image" Target="../media/image12.svg"/><Relationship Id="rId9" Type="http://schemas.openxmlformats.org/officeDocument/2006/relationships/image" Target="../media/image29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18.png"/><Relationship Id="rId12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.png"/><Relationship Id="rId5" Type="http://schemas.openxmlformats.org/officeDocument/2006/relationships/image" Target="../media/image24.svg"/><Relationship Id="rId15" Type="http://schemas.openxmlformats.org/officeDocument/2006/relationships/image" Target="../media/image49.png"/><Relationship Id="rId10" Type="http://schemas.openxmlformats.org/officeDocument/2006/relationships/image" Target="../media/image10.svg"/><Relationship Id="rId4" Type="http://schemas.openxmlformats.org/officeDocument/2006/relationships/image" Target="../media/image28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18.png"/><Relationship Id="rId12" Type="http://schemas.openxmlformats.org/officeDocument/2006/relationships/image" Target="../media/image14.svg"/><Relationship Id="rId17" Type="http://schemas.openxmlformats.org/officeDocument/2006/relationships/image" Target="../media/image52.png"/><Relationship Id="rId2" Type="http://schemas.openxmlformats.org/officeDocument/2006/relationships/image" Target="../media/image3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.png"/><Relationship Id="rId5" Type="http://schemas.openxmlformats.org/officeDocument/2006/relationships/image" Target="../media/image24.svg"/><Relationship Id="rId15" Type="http://schemas.openxmlformats.org/officeDocument/2006/relationships/image" Target="../media/image51.png"/><Relationship Id="rId10" Type="http://schemas.openxmlformats.org/officeDocument/2006/relationships/image" Target="../media/image10.svg"/><Relationship Id="rId4" Type="http://schemas.openxmlformats.org/officeDocument/2006/relationships/image" Target="../media/image28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429</Words>
  <Application>Microsoft Office PowerPoint</Application>
  <PresentationFormat>Widescreen</PresentationFormat>
  <Paragraphs>43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Cambria</vt:lpstr>
      <vt:lpstr>等线</vt:lpstr>
      <vt:lpstr>Garamond</vt:lpstr>
      <vt:lpstr>Tahoma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2024-08-03T10:52:38Z</dcterms:created>
  <dcterms:modified xsi:type="dcterms:W3CDTF">2024-09-04T17:59:26Z</dcterms:modified>
</cp:coreProperties>
</file>