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29" r:id="rId3"/>
    <p:sldId id="330" r:id="rId4"/>
    <p:sldId id="327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8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398"/>
    <a:srgbClr val="C0504D"/>
    <a:srgbClr val="03ABEE"/>
    <a:srgbClr val="F8B1A9"/>
    <a:srgbClr val="FECE4E"/>
    <a:srgbClr val="2F804B"/>
    <a:srgbClr val="E3B77A"/>
    <a:srgbClr val="FFEAB5"/>
    <a:srgbClr val="D6E391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364" autoAdjust="0"/>
  </p:normalViewPr>
  <p:slideViewPr>
    <p:cSldViewPr snapToGrid="0">
      <p:cViewPr varScale="1">
        <p:scale>
          <a:sx n="58" d="100"/>
          <a:sy n="58" d="100"/>
        </p:scale>
        <p:origin x="13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9789" y="764771"/>
            <a:ext cx="9443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253"/>
          <p:cNvGrpSpPr/>
          <p:nvPr/>
        </p:nvGrpSpPr>
        <p:grpSpPr>
          <a:xfrm>
            <a:off x="1018901" y="1828802"/>
            <a:ext cx="6766561" cy="3866607"/>
            <a:chOff x="1045027" y="2351317"/>
            <a:chExt cx="6766561" cy="3866607"/>
          </a:xfrm>
        </p:grpSpPr>
        <p:grpSp>
          <p:nvGrpSpPr>
            <p:cNvPr id="26" name="Group 25"/>
            <p:cNvGrpSpPr/>
            <p:nvPr/>
          </p:nvGrpSpPr>
          <p:grpSpPr>
            <a:xfrm>
              <a:off x="104502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2011678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>
              <a:off x="297833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7" name="Group 76"/>
            <p:cNvGrpSpPr/>
            <p:nvPr/>
          </p:nvGrpSpPr>
          <p:grpSpPr>
            <a:xfrm>
              <a:off x="3944981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2" name="Group 101"/>
            <p:cNvGrpSpPr/>
            <p:nvPr/>
          </p:nvGrpSpPr>
          <p:grpSpPr>
            <a:xfrm>
              <a:off x="4911633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5878284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/>
            <p:cNvGrpSpPr/>
            <p:nvPr/>
          </p:nvGrpSpPr>
          <p:grpSpPr>
            <a:xfrm>
              <a:off x="6844936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9" name="Rectangle 1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7" name="Rectangle 1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3" name="Rectangle 1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3" name="Group 252"/>
          <p:cNvGrpSpPr/>
          <p:nvPr/>
        </p:nvGrpSpPr>
        <p:grpSpPr>
          <a:xfrm>
            <a:off x="8281851" y="1828802"/>
            <a:ext cx="2899955" cy="3866607"/>
            <a:chOff x="7811587" y="2351317"/>
            <a:chExt cx="2899955" cy="3866607"/>
          </a:xfrm>
        </p:grpSpPr>
        <p:grpSp>
          <p:nvGrpSpPr>
            <p:cNvPr id="177" name="Group 176"/>
            <p:cNvGrpSpPr/>
            <p:nvPr/>
          </p:nvGrpSpPr>
          <p:grpSpPr>
            <a:xfrm>
              <a:off x="781158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78" name="Group 1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8" name="Rectangle 1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778239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5" name="Rectangle 2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3" name="Rectangle 2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" name="Group 2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1" name="Rectangle 2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9" name="Rectangle 2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7" name="Rectangle 2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3" name="Rectangle 2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1" name="Rectangle 2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7" name="Group 226"/>
            <p:cNvGrpSpPr/>
            <p:nvPr/>
          </p:nvGrpSpPr>
          <p:grpSpPr>
            <a:xfrm>
              <a:off x="974489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28" name="Group 2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6" name="Rectangle 2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5" name="Group 254"/>
          <p:cNvGrpSpPr/>
          <p:nvPr/>
        </p:nvGrpSpPr>
        <p:grpSpPr>
          <a:xfrm>
            <a:off x="809683" y="419135"/>
            <a:ext cx="9958959" cy="2031325"/>
            <a:chOff x="857087" y="446662"/>
            <a:chExt cx="9958959" cy="2031325"/>
          </a:xfrm>
        </p:grpSpPr>
        <p:sp>
          <p:nvSpPr>
            <p:cNvPr id="256" name="TextBox 255"/>
            <p:cNvSpPr txBox="1"/>
            <p:nvPr/>
          </p:nvSpPr>
          <p:spPr>
            <a:xfrm>
              <a:off x="1475044" y="446662"/>
              <a:ext cx="934100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Hai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a)</a:t>
              </a:r>
              <a:endParaRPr lang="en-US" sz="2800" dirty="0"/>
            </a:p>
          </p:txBody>
        </p:sp>
        <p:sp>
          <p:nvSpPr>
            <p:cNvPr id="257" name="Oval 256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2948940" y="2312672"/>
            <a:ext cx="971003" cy="1450944"/>
            <a:chOff x="2948940" y="2312672"/>
            <a:chExt cx="971003" cy="1450944"/>
          </a:xfrm>
        </p:grpSpPr>
        <p:sp>
          <p:nvSpPr>
            <p:cNvPr id="259" name="Isosceles Triangle 258"/>
            <p:cNvSpPr/>
            <p:nvPr/>
          </p:nvSpPr>
          <p:spPr>
            <a:xfrm>
              <a:off x="2948940" y="2312672"/>
              <a:ext cx="971003" cy="1449432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3090454" y="310478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4415245" y="3278236"/>
            <a:ext cx="2899957" cy="1933846"/>
            <a:chOff x="4415245" y="3278236"/>
            <a:chExt cx="2899957" cy="1933846"/>
          </a:xfrm>
        </p:grpSpPr>
        <p:sp>
          <p:nvSpPr>
            <p:cNvPr id="260" name="Trapezoid 259"/>
            <p:cNvSpPr/>
            <p:nvPr/>
          </p:nvSpPr>
          <p:spPr>
            <a:xfrm>
              <a:off x="4415245" y="3278236"/>
              <a:ext cx="2899957" cy="1933846"/>
            </a:xfrm>
            <a:prstGeom prst="trapezoid">
              <a:avLst>
                <a:gd name="adj" fmla="val 50612"/>
              </a:avLst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397310" y="406992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3</a:t>
              </a:r>
              <a:endParaRPr lang="en-US" sz="2800" dirty="0"/>
            </a:p>
          </p:txBody>
        </p:sp>
      </p:grpSp>
      <p:sp>
        <p:nvSpPr>
          <p:cNvPr id="267" name="Isosceles Triangle 266"/>
          <p:cNvSpPr/>
          <p:nvPr/>
        </p:nvSpPr>
        <p:spPr>
          <a:xfrm>
            <a:off x="8281851" y="2325192"/>
            <a:ext cx="2899955" cy="2886890"/>
          </a:xfrm>
          <a:prstGeom prst="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Group 269"/>
          <p:cNvGrpSpPr/>
          <p:nvPr/>
        </p:nvGrpSpPr>
        <p:grpSpPr>
          <a:xfrm>
            <a:off x="5371014" y="2324137"/>
            <a:ext cx="971003" cy="1067582"/>
            <a:chOff x="1496787" y="2808518"/>
            <a:chExt cx="971003" cy="1067582"/>
          </a:xfrm>
        </p:grpSpPr>
        <p:sp>
          <p:nvSpPr>
            <p:cNvPr id="271" name="Isosceles Triangle 270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1496787" y="2808518"/>
            <a:ext cx="971003" cy="1067582"/>
            <a:chOff x="1496787" y="2808518"/>
            <a:chExt cx="971003" cy="1067582"/>
          </a:xfrm>
        </p:grpSpPr>
        <p:sp>
          <p:nvSpPr>
            <p:cNvPr id="258" name="Isosceles Triangle 257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cxnSp>
        <p:nvCxnSpPr>
          <p:cNvPr id="269" name="Straight Connector 268"/>
          <p:cNvCxnSpPr>
            <a:stCxn id="99" idx="0"/>
            <a:endCxn id="249" idx="0"/>
          </p:cNvCxnSpPr>
          <p:nvPr/>
        </p:nvCxnSpPr>
        <p:spPr>
          <a:xfrm>
            <a:off x="4643844" y="3278780"/>
            <a:ext cx="629629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76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63555 -0.069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257"/>
          <p:cNvGrpSpPr/>
          <p:nvPr/>
        </p:nvGrpSpPr>
        <p:grpSpPr>
          <a:xfrm>
            <a:off x="790301" y="1828802"/>
            <a:ext cx="6282143" cy="3866607"/>
            <a:chOff x="1018901" y="1828802"/>
            <a:chExt cx="6282143" cy="3866607"/>
          </a:xfrm>
        </p:grpSpPr>
        <p:grpSp>
          <p:nvGrpSpPr>
            <p:cNvPr id="3" name="Group 2"/>
            <p:cNvGrpSpPr/>
            <p:nvPr/>
          </p:nvGrpSpPr>
          <p:grpSpPr>
            <a:xfrm>
              <a:off x="101890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6" name="Rectangle 1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2" name="Rectangle 16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1985552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295220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3918855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4885507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5852158" y="1828802"/>
              <a:ext cx="1448886" cy="3866607"/>
              <a:chOff x="2795452" y="2351317"/>
              <a:chExt cx="1448886" cy="386660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795452" y="3317969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3801295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795452" y="2351317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2795452" y="2834643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2795452" y="5251272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2795452" y="5734598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2795452" y="4284620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795452" y="4767946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7" name="Group 256"/>
          <p:cNvGrpSpPr/>
          <p:nvPr/>
        </p:nvGrpSpPr>
        <p:grpSpPr>
          <a:xfrm>
            <a:off x="7315199" y="1828802"/>
            <a:ext cx="3866607" cy="3866607"/>
            <a:chOff x="7315199" y="1828802"/>
            <a:chExt cx="3866607" cy="3866607"/>
          </a:xfrm>
        </p:grpSpPr>
        <p:grpSp>
          <p:nvGrpSpPr>
            <p:cNvPr id="9" name="Group 8"/>
            <p:cNvGrpSpPr/>
            <p:nvPr/>
          </p:nvGrpSpPr>
          <p:grpSpPr>
            <a:xfrm>
              <a:off x="7315199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9" name="Group 178"/>
            <p:cNvGrpSpPr/>
            <p:nvPr/>
          </p:nvGrpSpPr>
          <p:grpSpPr>
            <a:xfrm>
              <a:off x="828185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0" name="Group 179"/>
            <p:cNvGrpSpPr/>
            <p:nvPr/>
          </p:nvGrpSpPr>
          <p:grpSpPr>
            <a:xfrm>
              <a:off x="9248503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8" name="Rectangle 2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6" name="Rectangle 2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4" name="Rectangle 2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0" name="Rectangle 2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6" name="Rectangle 2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4" name="Rectangle 2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>
              <a:off x="1021515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2" name="Rectangle 2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" name="Group 1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9" name="Group 1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4" name="Group 253"/>
          <p:cNvGrpSpPr/>
          <p:nvPr/>
        </p:nvGrpSpPr>
        <p:grpSpPr>
          <a:xfrm>
            <a:off x="809683" y="419135"/>
            <a:ext cx="9958959" cy="2031325"/>
            <a:chOff x="857087" y="446662"/>
            <a:chExt cx="9958959" cy="2031325"/>
          </a:xfrm>
        </p:grpSpPr>
        <p:sp>
          <p:nvSpPr>
            <p:cNvPr id="255" name="TextBox 254"/>
            <p:cNvSpPr txBox="1"/>
            <p:nvPr/>
          </p:nvSpPr>
          <p:spPr>
            <a:xfrm>
              <a:off x="1475044" y="446662"/>
              <a:ext cx="934100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Hai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b)</a:t>
              </a:r>
              <a:endParaRPr lang="en-US" sz="2800" dirty="0"/>
            </a:p>
          </p:txBody>
        </p:sp>
        <p:sp>
          <p:nvSpPr>
            <p:cNvPr id="256" name="Oval 25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sp>
        <p:nvSpPr>
          <p:cNvPr id="259" name="Rectangle 258"/>
          <p:cNvSpPr/>
          <p:nvPr/>
        </p:nvSpPr>
        <p:spPr>
          <a:xfrm>
            <a:off x="7798525" y="2312128"/>
            <a:ext cx="2899955" cy="2899955"/>
          </a:xfrm>
          <a:prstGeom prst="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ight Triangle 260"/>
          <p:cNvSpPr/>
          <p:nvPr/>
        </p:nvSpPr>
        <p:spPr>
          <a:xfrm rot="16200000">
            <a:off x="4884415" y="3039297"/>
            <a:ext cx="1449977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ight Triangle 269"/>
          <p:cNvSpPr/>
          <p:nvPr/>
        </p:nvSpPr>
        <p:spPr>
          <a:xfrm rot="10800000" flipH="1">
            <a:off x="4188824" y="1828802"/>
            <a:ext cx="965562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2" name="Group 271"/>
          <p:cNvGrpSpPr/>
          <p:nvPr/>
        </p:nvGrpSpPr>
        <p:grpSpPr>
          <a:xfrm>
            <a:off x="777235" y="2312128"/>
            <a:ext cx="2899957" cy="2901695"/>
            <a:chOff x="777235" y="2312128"/>
            <a:chExt cx="2899957" cy="2901695"/>
          </a:xfrm>
        </p:grpSpPr>
        <p:sp>
          <p:nvSpPr>
            <p:cNvPr id="260" name="Flowchart: Manual Input 259"/>
            <p:cNvSpPr/>
            <p:nvPr/>
          </p:nvSpPr>
          <p:spPr>
            <a:xfrm rot="5400000">
              <a:off x="776366" y="2312997"/>
              <a:ext cx="2901695" cy="289995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66 w 10000"/>
                <a:gd name="connsiteY0" fmla="*/ 502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66 w 10000"/>
                <a:gd name="connsiteY4" fmla="*/ 5022 h 10000"/>
                <a:gd name="connsiteX0" fmla="*/ 6 w 10006"/>
                <a:gd name="connsiteY0" fmla="*/ 5022 h 10000"/>
                <a:gd name="connsiteX1" fmla="*/ 10006 w 10006"/>
                <a:gd name="connsiteY1" fmla="*/ 0 h 10000"/>
                <a:gd name="connsiteX2" fmla="*/ 10006 w 10006"/>
                <a:gd name="connsiteY2" fmla="*/ 10000 h 10000"/>
                <a:gd name="connsiteX3" fmla="*/ 6 w 10006"/>
                <a:gd name="connsiteY3" fmla="*/ 10000 h 10000"/>
                <a:gd name="connsiteX4" fmla="*/ 6 w 10006"/>
                <a:gd name="connsiteY4" fmla="*/ 502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6" h="10000">
                  <a:moveTo>
                    <a:pt x="6" y="5022"/>
                  </a:moveTo>
                  <a:lnTo>
                    <a:pt x="10006" y="0"/>
                  </a:lnTo>
                  <a:lnTo>
                    <a:pt x="10006" y="10000"/>
                  </a:lnTo>
                  <a:lnTo>
                    <a:pt x="6" y="10000"/>
                  </a:lnTo>
                  <a:cubicBezTo>
                    <a:pt x="28" y="8341"/>
                    <a:pt x="-16" y="6681"/>
                    <a:pt x="6" y="502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1334587" y="3620594"/>
              <a:ext cx="399500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sp>
        <p:nvSpPr>
          <p:cNvPr id="273" name="Rectangle 272"/>
          <p:cNvSpPr/>
          <p:nvPr/>
        </p:nvSpPr>
        <p:spPr>
          <a:xfrm>
            <a:off x="4271561" y="2212037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274" name="Rectangle 273"/>
          <p:cNvSpPr/>
          <p:nvPr/>
        </p:nvSpPr>
        <p:spPr>
          <a:xfrm>
            <a:off x="6148251" y="4556886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4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57591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35898 -0.106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-532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34115 -0.093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61" grpId="0" animBg="1"/>
      <p:bldP spid="261" grpId="1" animBg="1"/>
      <p:bldP spid="261" grpId="2" animBg="1"/>
      <p:bldP spid="270" grpId="0" animBg="1"/>
      <p:bldP spid="273" grpId="0"/>
      <p:bldP spid="274" grpId="0"/>
      <p:bldP spid="27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96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160" y="1080655"/>
            <a:ext cx="50375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8167" y="1080656"/>
            <a:ext cx="49045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1927" y="1130531"/>
            <a:ext cx="7747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396" y="897775"/>
            <a:ext cx="106901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2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226" y="3187344"/>
            <a:ext cx="2050869" cy="2704010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757226" y="3187344"/>
            <a:ext cx="2050869" cy="206393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436494" y="3843752"/>
            <a:ext cx="692332" cy="751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355775" y="3152419"/>
            <a:ext cx="2050869" cy="2751998"/>
            <a:chOff x="5355775" y="1976756"/>
            <a:chExt cx="2050869" cy="2751998"/>
          </a:xfrm>
        </p:grpSpPr>
        <p:sp>
          <p:nvSpPr>
            <p:cNvPr id="8" name="Right Triangle 7"/>
            <p:cNvSpPr/>
            <p:nvPr/>
          </p:nvSpPr>
          <p:spPr>
            <a:xfrm>
              <a:off x="5355775" y="1976756"/>
              <a:ext cx="2026009" cy="2050869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55775" y="4062550"/>
              <a:ext cx="2050869" cy="6662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4615819" y="5266744"/>
            <a:ext cx="2790825" cy="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cissors cartoon Royalty Free Vector Image - VectorStock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6" b="82315" l="19100" r="81500">
                        <a14:backgroundMark x1="37500" y1="29537" x2="48300" y2="2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6883" r="16033" b="17191"/>
          <a:stretch/>
        </p:blipFill>
        <p:spPr bwMode="auto">
          <a:xfrm rot="5802259">
            <a:off x="4799051" y="4806611"/>
            <a:ext cx="698984" cy="8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928889" y="5225150"/>
            <a:ext cx="2050869" cy="666204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28889" y="3017526"/>
            <a:ext cx="2050869" cy="2050869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143329" y="4177852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25068" y="4176441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031751" y="1451100"/>
            <a:ext cx="9958959" cy="1384995"/>
            <a:chOff x="857087" y="446662"/>
            <a:chExt cx="9958959" cy="1384995"/>
          </a:xfrm>
        </p:grpSpPr>
        <p:sp>
          <p:nvSpPr>
            <p:cNvPr id="25" name="TextBox 2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Dùng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chữ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nhật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chữ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nhật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).</a:t>
              </a:r>
              <a:endParaRPr lang="en-US" sz="28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596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19036 0.0041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4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tam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501964" y="1981472"/>
            <a:ext cx="1769363" cy="1769363"/>
          </a:xfrm>
          <a:prstGeom prst="rect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4195687" y="1992740"/>
            <a:ext cx="1747915" cy="176936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01964" y="1981472"/>
            <a:ext cx="1769363" cy="17806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087994" y="2547780"/>
            <a:ext cx="597301" cy="648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5"/>
            <a:endCxn id="6" idx="2"/>
          </p:cNvCxnSpPr>
          <p:nvPr/>
        </p:nvCxnSpPr>
        <p:spPr>
          <a:xfrm flipH="1">
            <a:off x="4195687" y="2877422"/>
            <a:ext cx="873958" cy="88468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/>
          <p:cNvSpPr/>
          <p:nvPr/>
        </p:nvSpPr>
        <p:spPr>
          <a:xfrm rot="8089265">
            <a:off x="6618990" y="3139891"/>
            <a:ext cx="1229338" cy="124442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600029" y="1970204"/>
            <a:ext cx="1769363" cy="1791899"/>
            <a:chOff x="8600029" y="1970204"/>
            <a:chExt cx="1769363" cy="1791899"/>
          </a:xfrm>
        </p:grpSpPr>
        <p:sp>
          <p:nvSpPr>
            <p:cNvPr id="17" name="Rectangle 16"/>
            <p:cNvSpPr/>
            <p:nvPr/>
          </p:nvSpPr>
          <p:spPr>
            <a:xfrm>
              <a:off x="8600029" y="1981472"/>
              <a:ext cx="1769363" cy="1769363"/>
            </a:xfrm>
            <a:prstGeom prst="rect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600029" y="1981472"/>
              <a:ext cx="1769363" cy="178063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600029" y="1970204"/>
              <a:ext cx="1769363" cy="179189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608853" y="3704784"/>
            <a:ext cx="3328176" cy="3149578"/>
            <a:chOff x="4608853" y="3704784"/>
            <a:chExt cx="3328176" cy="3149578"/>
          </a:xfrm>
        </p:grpSpPr>
        <p:sp>
          <p:nvSpPr>
            <p:cNvPr id="27" name="Right Triangle 26"/>
            <p:cNvSpPr/>
            <p:nvPr/>
          </p:nvSpPr>
          <p:spPr>
            <a:xfrm rot="8089265">
              <a:off x="5483472" y="561748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 rot="13446301">
              <a:off x="4608853" y="4502785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ight Triangle 28"/>
            <p:cNvSpPr/>
            <p:nvPr/>
          </p:nvSpPr>
          <p:spPr>
            <a:xfrm rot="18850491">
              <a:off x="5820684" y="369724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rot="2667598">
              <a:off x="6707691" y="4825002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340972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75471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59767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5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69871" r="18580" b="11161"/>
          <a:stretch/>
        </p:blipFill>
        <p:spPr bwMode="auto">
          <a:xfrm>
            <a:off x="1091379" y="1179869"/>
            <a:ext cx="10185418" cy="42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680960" y="1907177"/>
            <a:ext cx="1018903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12926" y="1436914"/>
            <a:ext cx="0" cy="15152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725990" y="1907177"/>
            <a:ext cx="1045028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97480" y="4441371"/>
            <a:ext cx="1443446" cy="10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62492" y="4441371"/>
            <a:ext cx="739394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697480" y="4426902"/>
            <a:ext cx="765012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249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0962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124950" y="3937000"/>
            <a:ext cx="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2 </a:t>
              </a:r>
              <a:r>
                <a:rPr lang="en-US" sz="2800" dirty="0" err="1" smtClean="0"/>
                <a:t>phần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75121" y="1724300"/>
            <a:ext cx="966652" cy="483326"/>
            <a:chOff x="5682344" y="2403567"/>
            <a:chExt cx="966652" cy="483326"/>
          </a:xfrm>
        </p:grpSpPr>
        <p:sp>
          <p:nvSpPr>
            <p:cNvPr id="5" name="Rectangle 4"/>
            <p:cNvSpPr/>
            <p:nvPr/>
          </p:nvSpPr>
          <p:spPr>
            <a:xfrm>
              <a:off x="5682344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65670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41773" y="1724300"/>
            <a:ext cx="966652" cy="483326"/>
            <a:chOff x="6648996" y="2403567"/>
            <a:chExt cx="966652" cy="483326"/>
          </a:xfrm>
        </p:grpSpPr>
        <p:sp>
          <p:nvSpPr>
            <p:cNvPr id="7" name="Rectangle 6"/>
            <p:cNvSpPr/>
            <p:nvPr/>
          </p:nvSpPr>
          <p:spPr>
            <a:xfrm>
              <a:off x="6648996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32322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7641773" y="1384663"/>
            <a:ext cx="0" cy="144997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760221" y="3577774"/>
            <a:ext cx="1931852" cy="1931852"/>
            <a:chOff x="2090421" y="2041074"/>
            <a:chExt cx="1931852" cy="1931852"/>
          </a:xfrm>
        </p:grpSpPr>
        <p:grpSp>
          <p:nvGrpSpPr>
            <p:cNvPr id="16" name="Group 15"/>
            <p:cNvGrpSpPr/>
            <p:nvPr/>
          </p:nvGrpSpPr>
          <p:grpSpPr>
            <a:xfrm>
              <a:off x="2090421" y="3007000"/>
              <a:ext cx="966652" cy="483326"/>
              <a:chOff x="5682344" y="2403567"/>
              <a:chExt cx="966652" cy="48332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090421" y="3489600"/>
              <a:ext cx="966652" cy="483326"/>
              <a:chOff x="5682344" y="2403567"/>
              <a:chExt cx="966652" cy="48332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055621" y="3007000"/>
              <a:ext cx="966652" cy="483326"/>
              <a:chOff x="5682344" y="2403567"/>
              <a:chExt cx="966652" cy="48332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055621" y="3489600"/>
              <a:ext cx="966652" cy="483326"/>
              <a:chOff x="5682344" y="2403567"/>
              <a:chExt cx="966652" cy="48332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55621" y="2041074"/>
              <a:ext cx="966652" cy="483326"/>
              <a:chOff x="5682344" y="2403567"/>
              <a:chExt cx="966652" cy="48332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055621" y="2523674"/>
              <a:ext cx="966652" cy="483326"/>
              <a:chOff x="5682344" y="2403567"/>
              <a:chExt cx="966652" cy="48332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690621" y="4542974"/>
            <a:ext cx="966652" cy="965926"/>
            <a:chOff x="4020821" y="3006274"/>
            <a:chExt cx="966652" cy="965926"/>
          </a:xfrm>
        </p:grpSpPr>
        <p:grpSp>
          <p:nvGrpSpPr>
            <p:cNvPr id="34" name="Group 33"/>
            <p:cNvGrpSpPr/>
            <p:nvPr/>
          </p:nvGrpSpPr>
          <p:grpSpPr>
            <a:xfrm>
              <a:off x="4020821" y="3006274"/>
              <a:ext cx="966652" cy="483326"/>
              <a:chOff x="5682344" y="2403567"/>
              <a:chExt cx="966652" cy="48332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020821" y="3488874"/>
              <a:ext cx="966652" cy="483326"/>
              <a:chOff x="5682344" y="2403567"/>
              <a:chExt cx="966652" cy="48332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>
            <a:off x="3686994" y="2933700"/>
            <a:ext cx="0" cy="26949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7302138" y="3577774"/>
            <a:ext cx="1933304" cy="1930763"/>
            <a:chOff x="7302138" y="3577774"/>
            <a:chExt cx="1933304" cy="1930763"/>
          </a:xfrm>
        </p:grpSpPr>
        <p:grpSp>
          <p:nvGrpSpPr>
            <p:cNvPr id="44" name="Group 43"/>
            <p:cNvGrpSpPr/>
            <p:nvPr/>
          </p:nvGrpSpPr>
          <p:grpSpPr>
            <a:xfrm>
              <a:off x="7302138" y="4542611"/>
              <a:ext cx="966652" cy="965926"/>
              <a:chOff x="4020821" y="3006274"/>
              <a:chExt cx="966652" cy="965926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8268790" y="4542611"/>
              <a:ext cx="966652" cy="965926"/>
              <a:chOff x="4020821" y="3006274"/>
              <a:chExt cx="966652" cy="96592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8268790" y="3577774"/>
              <a:ext cx="966652" cy="965926"/>
              <a:chOff x="4020821" y="3006274"/>
              <a:chExt cx="966652" cy="96592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>
              <a:off x="7302138" y="3584755"/>
              <a:ext cx="964113" cy="958945"/>
              <a:chOff x="7302138" y="3584755"/>
              <a:chExt cx="964113" cy="958945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7780386" y="4060374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ight Triangle 65"/>
              <p:cNvSpPr/>
              <p:nvPr/>
            </p:nvSpPr>
            <p:spPr>
              <a:xfrm rot="16200000">
                <a:off x="7302138" y="4068079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ight Triangle 66"/>
              <p:cNvSpPr/>
              <p:nvPr/>
            </p:nvSpPr>
            <p:spPr>
              <a:xfrm rot="16200000">
                <a:off x="7791721" y="3584755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 rot="5400000">
            <a:off x="9236711" y="4545193"/>
            <a:ext cx="964113" cy="958945"/>
            <a:chOff x="7302138" y="3584755"/>
            <a:chExt cx="964113" cy="958945"/>
          </a:xfrm>
        </p:grpSpPr>
        <p:sp>
          <p:nvSpPr>
            <p:cNvPr id="70" name="Rectangle 69"/>
            <p:cNvSpPr/>
            <p:nvPr/>
          </p:nvSpPr>
          <p:spPr>
            <a:xfrm>
              <a:off x="7780386" y="4060374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Triangle 70"/>
            <p:cNvSpPr/>
            <p:nvPr/>
          </p:nvSpPr>
          <p:spPr>
            <a:xfrm rot="16200000">
              <a:off x="7302138" y="4068079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Triangle 71"/>
            <p:cNvSpPr/>
            <p:nvPr/>
          </p:nvSpPr>
          <p:spPr>
            <a:xfrm rot="16200000">
              <a:off x="7791721" y="3584755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9231815" y="3232150"/>
            <a:ext cx="0" cy="239649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8902" y="5556626"/>
            <a:ext cx="934100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a)                                                    b)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65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00703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8607 -0.071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-0.00742 1.11022E-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16576 -0.140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-0.01185 -0.0004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7032 -0.139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696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210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DIEN MAY THO MAI</cp:lastModifiedBy>
  <cp:revision>116</cp:revision>
  <dcterms:created xsi:type="dcterms:W3CDTF">2021-06-02T01:34:28Z</dcterms:created>
  <dcterms:modified xsi:type="dcterms:W3CDTF">2024-12-16T03:20:37Z</dcterms:modified>
</cp:coreProperties>
</file>