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75" r:id="rId2"/>
    <p:sldId id="278" r:id="rId3"/>
    <p:sldId id="271" r:id="rId4"/>
    <p:sldId id="273" r:id="rId5"/>
    <p:sldId id="277" r:id="rId6"/>
    <p:sldId id="265" r:id="rId7"/>
    <p:sldId id="283" r:id="rId8"/>
    <p:sldId id="282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FFCC"/>
    <a:srgbClr val="FFFFFF"/>
    <a:srgbClr val="FAEDDF"/>
    <a:srgbClr val="FDEDD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76" d="100"/>
          <a:sy n="76" d="100"/>
        </p:scale>
        <p:origin x="87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B6900-9AC8-448C-AA38-37894544592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0099-2A3B-480C-9F0C-8EC7DAAC9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6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2EC793-91D8-4614-B8DD-91BAE65CEB34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27340B-BF6B-4970-A85D-B56BF0CE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5385f09707721.png"/>
          <p:cNvPicPr>
            <a:picLocks noChangeAspect="1" noChangeArrowheads="1"/>
          </p:cNvPicPr>
          <p:nvPr/>
        </p:nvPicPr>
        <p:blipFill rotWithShape="1">
          <a:blip r:embed="rId3" cstate="print"/>
          <a:srcRect t="21852"/>
          <a:stretch/>
        </p:blipFill>
        <p:spPr bwMode="auto">
          <a:xfrm>
            <a:off x="0" y="0"/>
            <a:ext cx="9144001" cy="6967182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685800"/>
            <a:ext cx="1381125" cy="141349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445532"/>
            <a:ext cx="3429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.VnTifani Heavy" pitchFamily="34" charset="0"/>
              </a:rPr>
              <a:t>   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4641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676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3: NÉT VẼ CỦA EM (TIẾT 1) 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11BD45A-E574-4BAB-C93E-4F906D69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t="2041" b="-2041"/>
          <a:stretch/>
        </p:blipFill>
        <p:spPr>
          <a:xfrm>
            <a:off x="289248" y="3581400"/>
            <a:ext cx="4419600" cy="2895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0D7FD56-69CF-DAB5-5785-9D5C6E666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81000"/>
            <a:ext cx="4098470" cy="2667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0B3C239-029F-ED79-0DCD-42FD7D7B2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8" y="381000"/>
            <a:ext cx="4282751" cy="2667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4D824BE-70F0-4DC6-F253-FDDB4C0F56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4667"/>
          <a:stretch/>
        </p:blipFill>
        <p:spPr>
          <a:xfrm>
            <a:off x="4905569" y="3581400"/>
            <a:ext cx="4038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1417;p52"/>
          <p:cNvCxnSpPr/>
          <p:nvPr/>
        </p:nvCxnSpPr>
        <p:spPr>
          <a:xfrm rot="10800000" flipV="1">
            <a:off x="1774137" y="4095977"/>
            <a:ext cx="2637540" cy="548457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1417;p52"/>
          <p:cNvCxnSpPr>
            <a:cxnSpLocks/>
          </p:cNvCxnSpPr>
          <p:nvPr/>
        </p:nvCxnSpPr>
        <p:spPr>
          <a:xfrm rot="10800000" flipV="1">
            <a:off x="3184769" y="4441616"/>
            <a:ext cx="946099" cy="895056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1417;p52"/>
          <p:cNvCxnSpPr>
            <a:cxnSpLocks/>
            <a:endCxn id="3074" idx="1"/>
          </p:cNvCxnSpPr>
          <p:nvPr/>
        </p:nvCxnSpPr>
        <p:spPr>
          <a:xfrm flipV="1">
            <a:off x="5093849" y="2111321"/>
            <a:ext cx="1535551" cy="1466841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1418;p52"/>
          <p:cNvCxnSpPr>
            <a:cxnSpLocks/>
          </p:cNvCxnSpPr>
          <p:nvPr/>
        </p:nvCxnSpPr>
        <p:spPr>
          <a:xfrm rot="16200000" flipV="1">
            <a:off x="3434756" y="2699248"/>
            <a:ext cx="1624478" cy="572159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1416;p52"/>
          <p:cNvCxnSpPr/>
          <p:nvPr/>
        </p:nvCxnSpPr>
        <p:spPr>
          <a:xfrm rot="10800000">
            <a:off x="2124605" y="2807566"/>
            <a:ext cx="1961985" cy="9039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" name="Title 1"/>
          <p:cNvSpPr>
            <a:spLocks noGrp="1"/>
          </p:cNvSpPr>
          <p:nvPr/>
        </p:nvSpPr>
        <p:spPr>
          <a:xfrm>
            <a:off x="-1475706" y="952104"/>
            <a:ext cx="575837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Google Shape;2656;p40"/>
          <p:cNvSpPr/>
          <p:nvPr/>
        </p:nvSpPr>
        <p:spPr>
          <a:xfrm>
            <a:off x="3753573" y="2823443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51" name="Google Shape;2658;p40"/>
          <p:cNvSpPr/>
          <p:nvPr/>
        </p:nvSpPr>
        <p:spPr>
          <a:xfrm>
            <a:off x="4132650" y="1447800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52" name="Google Shape;2659;p40"/>
          <p:cNvSpPr/>
          <p:nvPr/>
        </p:nvSpPr>
        <p:spPr>
          <a:xfrm>
            <a:off x="5057775" y="1447800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53" name="Google Shape;2660;p40"/>
          <p:cNvSpPr/>
          <p:nvPr/>
        </p:nvSpPr>
        <p:spPr>
          <a:xfrm>
            <a:off x="5403773" y="3830718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61" name="Google Shape;1416;p52"/>
          <p:cNvCxnSpPr/>
          <p:nvPr/>
        </p:nvCxnSpPr>
        <p:spPr>
          <a:xfrm rot="16200000" flipH="1">
            <a:off x="4783768" y="4487293"/>
            <a:ext cx="1156790" cy="536628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417;p52"/>
          <p:cNvCxnSpPr/>
          <p:nvPr/>
        </p:nvCxnSpPr>
        <p:spPr>
          <a:xfrm>
            <a:off x="5185574" y="3900748"/>
            <a:ext cx="2082302" cy="938916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03BAC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418;p52"/>
          <p:cNvCxnSpPr>
            <a:cxnSpLocks/>
            <a:endCxn id="2051" idx="1"/>
          </p:cNvCxnSpPr>
          <p:nvPr/>
        </p:nvCxnSpPr>
        <p:spPr>
          <a:xfrm flipV="1">
            <a:off x="4979200" y="3564341"/>
            <a:ext cx="1650200" cy="502693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Rounded Rectangle 67"/>
          <p:cNvSpPr/>
          <p:nvPr/>
        </p:nvSpPr>
        <p:spPr>
          <a:xfrm>
            <a:off x="3697931" y="3259516"/>
            <a:ext cx="1495771" cy="11692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Avo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Avo"/>
                <a:ea typeface="+mn-ea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Avo"/>
                <a:ea typeface="+mn-ea"/>
                <a:cs typeface="+mn-cs"/>
              </a:rPr>
              <a:t>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16205"/>
            <a:ext cx="2028284" cy="119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3" y="3764450"/>
            <a:ext cx="1553277" cy="1798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27052"/>
            <a:ext cx="2028285" cy="10745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70" y="4498009"/>
            <a:ext cx="1573213" cy="142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5" y="1818447"/>
            <a:ext cx="1779587" cy="1616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2" y="5336673"/>
            <a:ext cx="1627187" cy="1292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24" y="5333311"/>
            <a:ext cx="1639887" cy="143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17" y="1427267"/>
            <a:ext cx="1663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45724" y="1302846"/>
            <a:ext cx="1905000" cy="8626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ECAE7892-B3A4-4CFA-AE89-8BF67B4B15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288" y="-214078"/>
            <a:ext cx="7638950" cy="10729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EA85E2-E21B-81FF-D7CA-8448CD1E9F21}"/>
              </a:ext>
            </a:extLst>
          </p:cNvPr>
          <p:cNvSpPr>
            <a:spLocks noGrp="1"/>
          </p:cNvSpPr>
          <p:nvPr/>
        </p:nvSpPr>
        <p:spPr>
          <a:xfrm>
            <a:off x="-159389" y="472656"/>
            <a:ext cx="218523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6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43" y="1468935"/>
            <a:ext cx="2954754" cy="22255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2" y="1468935"/>
            <a:ext cx="2867207" cy="21778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brightnessContrast bright="-6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2" y="4196495"/>
            <a:ext cx="3067340" cy="22914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4418234" y="3186649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6256758" y="6505496"/>
            <a:ext cx="2879534" cy="29831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662247" y="211477"/>
            <a:ext cx="764355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>
            <a:spLocks noGrp="1"/>
          </p:cNvSpPr>
          <p:nvPr/>
        </p:nvSpPr>
        <p:spPr>
          <a:xfrm>
            <a:off x="1524000" y="228600"/>
            <a:ext cx="595500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latin typeface="VNIAvo"/>
            </a:endParaRPr>
          </a:p>
        </p:txBody>
      </p:sp>
      <p:sp>
        <p:nvSpPr>
          <p:cNvPr id="22" name="Title 1"/>
          <p:cNvSpPr>
            <a:spLocks noGrp="1"/>
          </p:cNvSpPr>
          <p:nvPr/>
        </p:nvSpPr>
        <p:spPr>
          <a:xfrm>
            <a:off x="1931978" y="-76200"/>
            <a:ext cx="182669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u="sng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23" name="Title 1"/>
          <p:cNvSpPr>
            <a:spLocks noGrp="1"/>
          </p:cNvSpPr>
          <p:nvPr/>
        </p:nvSpPr>
        <p:spPr>
          <a:xfrm flipH="1">
            <a:off x="3178393" y="-76200"/>
            <a:ext cx="363091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24" name="Title 1"/>
          <p:cNvSpPr>
            <a:spLocks noGrp="1"/>
          </p:cNvSpPr>
          <p:nvPr/>
        </p:nvSpPr>
        <p:spPr>
          <a:xfrm>
            <a:off x="3705597" y="681819"/>
            <a:ext cx="167089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>
                <a:solidFill>
                  <a:srgbClr val="FF0000"/>
                </a:solidFill>
                <a:latin typeface="VNIAvo"/>
              </a:rPr>
              <a:t> </a:t>
            </a:r>
          </a:p>
        </p:txBody>
      </p:sp>
      <p:sp>
        <p:nvSpPr>
          <p:cNvPr id="27" name="Title 1"/>
          <p:cNvSpPr>
            <a:spLocks noGrp="1"/>
          </p:cNvSpPr>
          <p:nvPr/>
        </p:nvSpPr>
        <p:spPr>
          <a:xfrm>
            <a:off x="173462" y="849270"/>
            <a:ext cx="333252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08" y="1468935"/>
            <a:ext cx="2339392" cy="37366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7398061" y="4735079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1483037" y="6080739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1225251" y="3175801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Title 1"/>
          <p:cNvSpPr>
            <a:spLocks noGrp="1"/>
          </p:cNvSpPr>
          <p:nvPr/>
        </p:nvSpPr>
        <p:spPr>
          <a:xfrm>
            <a:off x="1035445" y="3677273"/>
            <a:ext cx="1219200" cy="3466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Ngựa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vằn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7" name="Title 1"/>
          <p:cNvSpPr>
            <a:spLocks noGrp="1"/>
          </p:cNvSpPr>
          <p:nvPr/>
        </p:nvSpPr>
        <p:spPr>
          <a:xfrm>
            <a:off x="662247" y="6505497"/>
            <a:ext cx="2157153" cy="3466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Vạch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kẻ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đường</a:t>
            </a:r>
            <a:r>
              <a:rPr lang="en-US" sz="1800" dirty="0">
                <a:latin typeface="VNIAvo"/>
              </a:rPr>
              <a:t> 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8" name="Title 1"/>
          <p:cNvSpPr>
            <a:spLocks noGrp="1"/>
          </p:cNvSpPr>
          <p:nvPr/>
        </p:nvSpPr>
        <p:spPr>
          <a:xfrm>
            <a:off x="3578226" y="3733800"/>
            <a:ext cx="2157153" cy="346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Cá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ngựa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vằn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9" name="Title 1"/>
          <p:cNvSpPr>
            <a:spLocks noGrp="1"/>
          </p:cNvSpPr>
          <p:nvPr/>
        </p:nvSpPr>
        <p:spPr>
          <a:xfrm>
            <a:off x="6733384" y="5493312"/>
            <a:ext cx="1491238" cy="3466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Lá</a:t>
            </a:r>
            <a:r>
              <a:rPr lang="en-US" sz="1800" dirty="0">
                <a:latin typeface="VNIAvo"/>
              </a:rPr>
              <a:t> </a:t>
            </a:r>
            <a:r>
              <a:rPr lang="en-US" sz="1800" dirty="0" err="1">
                <a:latin typeface="VNIAvo"/>
              </a:rPr>
              <a:t>cây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40" name="Title 1"/>
          <p:cNvSpPr>
            <a:spLocks noGrp="1"/>
          </p:cNvSpPr>
          <p:nvPr/>
        </p:nvSpPr>
        <p:spPr>
          <a:xfrm>
            <a:off x="4294365" y="6537809"/>
            <a:ext cx="926176" cy="3466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VNIAvo"/>
              </a:rPr>
              <a:t>Hoa</a:t>
            </a:r>
            <a:r>
              <a:rPr lang="en-US" sz="1800" dirty="0">
                <a:latin typeface="VNIAvo"/>
              </a:rPr>
              <a:t> 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16" y="4198591"/>
            <a:ext cx="2787224" cy="230690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69534" y="6020872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40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/>
        </p:nvSpPr>
        <p:spPr>
          <a:xfrm>
            <a:off x="1524000" y="316675"/>
            <a:ext cx="595500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VNIAvo"/>
            </a:endParaRPr>
          </a:p>
        </p:txBody>
      </p:sp>
      <p:sp>
        <p:nvSpPr>
          <p:cNvPr id="22" name="Title 1"/>
          <p:cNvSpPr>
            <a:spLocks noGrp="1"/>
          </p:cNvSpPr>
          <p:nvPr/>
        </p:nvSpPr>
        <p:spPr>
          <a:xfrm>
            <a:off x="1931978" y="-76200"/>
            <a:ext cx="182669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u="sng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24" name="Title 1"/>
          <p:cNvSpPr>
            <a:spLocks noGrp="1"/>
          </p:cNvSpPr>
          <p:nvPr/>
        </p:nvSpPr>
        <p:spPr>
          <a:xfrm>
            <a:off x="3481698" y="789709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solidFill>
                  <a:srgbClr val="FF0000"/>
                </a:solidFill>
                <a:latin typeface="VNIAvo"/>
              </a:rPr>
              <a:t> </a:t>
            </a:r>
          </a:p>
        </p:txBody>
      </p:sp>
      <p:sp>
        <p:nvSpPr>
          <p:cNvPr id="27" name="Title 1"/>
          <p:cNvSpPr>
            <a:spLocks noGrp="1"/>
          </p:cNvSpPr>
          <p:nvPr/>
        </p:nvSpPr>
        <p:spPr>
          <a:xfrm>
            <a:off x="-209202" y="683636"/>
            <a:ext cx="374839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NIAvo"/>
              </a:rPr>
              <a:t>c. </a:t>
            </a:r>
            <a:r>
              <a:rPr lang="en-US" sz="2400" dirty="0" err="1">
                <a:latin typeface="VNIAvo"/>
              </a:rPr>
              <a:t>Nét</a:t>
            </a:r>
            <a:r>
              <a:rPr lang="en-US" sz="2400" dirty="0">
                <a:latin typeface="VNIAvo"/>
              </a:rPr>
              <a:t> </a:t>
            </a:r>
            <a:r>
              <a:rPr lang="en-US" sz="2400" dirty="0" err="1">
                <a:latin typeface="VNIAvo"/>
              </a:rPr>
              <a:t>trong</a:t>
            </a:r>
            <a:r>
              <a:rPr lang="en-US" sz="2400" dirty="0">
                <a:latin typeface="VNIAvo"/>
              </a:rPr>
              <a:t> </a:t>
            </a:r>
            <a:r>
              <a:rPr lang="en-US" sz="2400" dirty="0" err="1">
                <a:latin typeface="VNIAvo"/>
              </a:rPr>
              <a:t>tranh</a:t>
            </a:r>
            <a:r>
              <a:rPr lang="en-US" sz="2400" dirty="0">
                <a:latin typeface="VNIAvo"/>
              </a:rPr>
              <a:t> </a:t>
            </a:r>
            <a:r>
              <a:rPr lang="en-US" sz="2400" dirty="0" err="1">
                <a:latin typeface="VNIAvo"/>
              </a:rPr>
              <a:t>vẽ</a:t>
            </a:r>
            <a:r>
              <a:rPr lang="en-US" sz="2400" dirty="0">
                <a:latin typeface="VNIAvo"/>
              </a:rPr>
              <a:t>.</a:t>
            </a:r>
            <a:endParaRPr lang="en-US" sz="24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941852" y="156674"/>
            <a:ext cx="764355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2B6756-A421-9659-13C8-7C7544B0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847" y="1151154"/>
            <a:ext cx="4191000" cy="55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331774" y="4701754"/>
            <a:ext cx="841652" cy="82105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905000" y="3379732"/>
            <a:ext cx="114659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2000" y="2872576"/>
            <a:ext cx="0" cy="9468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505200" y="2983475"/>
            <a:ext cx="487687" cy="8675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14800" y="2872576"/>
            <a:ext cx="383810" cy="100243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48" r="98995">
                        <a14:foregroundMark x1="22111" y1="26946" x2="22111" y2="26946"/>
                        <a14:foregroundMark x1="17085" y1="58683" x2="17085" y2="58683"/>
                        <a14:foregroundMark x1="28643" y1="81437" x2="28643" y2="81437"/>
                        <a14:foregroundMark x1="34171" y1="82036" x2="34171" y2="82036"/>
                        <a14:foregroundMark x1="56281" y1="89820" x2="58291" y2="89820"/>
                        <a14:foregroundMark x1="78392" y1="79641" x2="78392" y2="79641"/>
                        <a14:foregroundMark x1="89950" y1="55689" x2="89950" y2="55689"/>
                        <a14:foregroundMark x1="81910" y1="25749" x2="81910" y2="25749"/>
                        <a14:foregroundMark x1="61307" y1="14970" x2="61307" y2="14970"/>
                        <a14:foregroundMark x1="37186" y1="14371" x2="37186" y2="14371"/>
                      </a14:backgroundRemoval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6672" r="7256" b="7272"/>
          <a:stretch/>
        </p:blipFill>
        <p:spPr bwMode="auto">
          <a:xfrm>
            <a:off x="7262452" y="4751204"/>
            <a:ext cx="1043348" cy="890229"/>
          </a:xfrm>
          <a:prstGeom prst="rect">
            <a:avLst/>
          </a:prstGeom>
          <a:noFill/>
          <a:ln w="12700">
            <a:noFill/>
          </a:ln>
          <a:effectLst/>
        </p:spPr>
      </p:pic>
      <p:sp>
        <p:nvSpPr>
          <p:cNvPr id="37" name="Freeform 36"/>
          <p:cNvSpPr/>
          <p:nvPr/>
        </p:nvSpPr>
        <p:spPr>
          <a:xfrm rot="10213059" flipH="1">
            <a:off x="4411458" y="4736152"/>
            <a:ext cx="673463" cy="797550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7262452" y="3274456"/>
            <a:ext cx="1504950" cy="569804"/>
          </a:xfrm>
          <a:custGeom>
            <a:avLst/>
            <a:gdLst>
              <a:gd name="connsiteX0" fmla="*/ 0 w 2883744"/>
              <a:gd name="connsiteY0" fmla="*/ 152400 h 443383"/>
              <a:gd name="connsiteX1" fmla="*/ 41564 w 2883744"/>
              <a:gd name="connsiteY1" fmla="*/ 83128 h 443383"/>
              <a:gd name="connsiteX2" fmla="*/ 166254 w 2883744"/>
              <a:gd name="connsiteY2" fmla="*/ 27710 h 443383"/>
              <a:gd name="connsiteX3" fmla="*/ 207818 w 2883744"/>
              <a:gd name="connsiteY3" fmla="*/ 13855 h 443383"/>
              <a:gd name="connsiteX4" fmla="*/ 249382 w 2883744"/>
              <a:gd name="connsiteY4" fmla="*/ 0 h 443383"/>
              <a:gd name="connsiteX5" fmla="*/ 387927 w 2883744"/>
              <a:gd name="connsiteY5" fmla="*/ 27710 h 443383"/>
              <a:gd name="connsiteX6" fmla="*/ 429491 w 2883744"/>
              <a:gd name="connsiteY6" fmla="*/ 55419 h 443383"/>
              <a:gd name="connsiteX7" fmla="*/ 457200 w 2883744"/>
              <a:gd name="connsiteY7" fmla="*/ 96982 h 443383"/>
              <a:gd name="connsiteX8" fmla="*/ 484909 w 2883744"/>
              <a:gd name="connsiteY8" fmla="*/ 152400 h 443383"/>
              <a:gd name="connsiteX9" fmla="*/ 512618 w 2883744"/>
              <a:gd name="connsiteY9" fmla="*/ 180110 h 443383"/>
              <a:gd name="connsiteX10" fmla="*/ 526473 w 2883744"/>
              <a:gd name="connsiteY10" fmla="*/ 221673 h 443383"/>
              <a:gd name="connsiteX11" fmla="*/ 568036 w 2883744"/>
              <a:gd name="connsiteY11" fmla="*/ 249382 h 443383"/>
              <a:gd name="connsiteX12" fmla="*/ 665018 w 2883744"/>
              <a:gd name="connsiteY12" fmla="*/ 277091 h 443383"/>
              <a:gd name="connsiteX13" fmla="*/ 817418 w 2883744"/>
              <a:gd name="connsiteY13" fmla="*/ 263237 h 443383"/>
              <a:gd name="connsiteX14" fmla="*/ 900545 w 2883744"/>
              <a:gd name="connsiteY14" fmla="*/ 235528 h 443383"/>
              <a:gd name="connsiteX15" fmla="*/ 983673 w 2883744"/>
              <a:gd name="connsiteY15" fmla="*/ 180110 h 443383"/>
              <a:gd name="connsiteX16" fmla="*/ 1011382 w 2883744"/>
              <a:gd name="connsiteY16" fmla="*/ 152400 h 443383"/>
              <a:gd name="connsiteX17" fmla="*/ 1052945 w 2883744"/>
              <a:gd name="connsiteY17" fmla="*/ 138546 h 443383"/>
              <a:gd name="connsiteX18" fmla="*/ 1094509 w 2883744"/>
              <a:gd name="connsiteY18" fmla="*/ 96982 h 443383"/>
              <a:gd name="connsiteX19" fmla="*/ 1246909 w 2883744"/>
              <a:gd name="connsiteY19" fmla="*/ 55419 h 443383"/>
              <a:gd name="connsiteX20" fmla="*/ 1385454 w 2883744"/>
              <a:gd name="connsiteY20" fmla="*/ 69273 h 443383"/>
              <a:gd name="connsiteX21" fmla="*/ 1427018 w 2883744"/>
              <a:gd name="connsiteY21" fmla="*/ 83128 h 443383"/>
              <a:gd name="connsiteX22" fmla="*/ 1524000 w 2883744"/>
              <a:gd name="connsiteY22" fmla="*/ 207819 h 443383"/>
              <a:gd name="connsiteX23" fmla="*/ 1565564 w 2883744"/>
              <a:gd name="connsiteY23" fmla="*/ 249382 h 443383"/>
              <a:gd name="connsiteX24" fmla="*/ 1690254 w 2883744"/>
              <a:gd name="connsiteY24" fmla="*/ 304800 h 443383"/>
              <a:gd name="connsiteX25" fmla="*/ 1731818 w 2883744"/>
              <a:gd name="connsiteY25" fmla="*/ 318655 h 443383"/>
              <a:gd name="connsiteX26" fmla="*/ 1773382 w 2883744"/>
              <a:gd name="connsiteY26" fmla="*/ 332510 h 443383"/>
              <a:gd name="connsiteX27" fmla="*/ 1967345 w 2883744"/>
              <a:gd name="connsiteY27" fmla="*/ 318655 h 443383"/>
              <a:gd name="connsiteX28" fmla="*/ 2050473 w 2883744"/>
              <a:gd name="connsiteY28" fmla="*/ 277091 h 443383"/>
              <a:gd name="connsiteX29" fmla="*/ 2092036 w 2883744"/>
              <a:gd name="connsiteY29" fmla="*/ 263237 h 443383"/>
              <a:gd name="connsiteX30" fmla="*/ 2147454 w 2883744"/>
              <a:gd name="connsiteY30" fmla="*/ 193964 h 443383"/>
              <a:gd name="connsiteX31" fmla="*/ 2161309 w 2883744"/>
              <a:gd name="connsiteY31" fmla="*/ 152400 h 443383"/>
              <a:gd name="connsiteX32" fmla="*/ 2202873 w 2883744"/>
              <a:gd name="connsiteY32" fmla="*/ 124691 h 443383"/>
              <a:gd name="connsiteX33" fmla="*/ 2355273 w 2883744"/>
              <a:gd name="connsiteY33" fmla="*/ 96982 h 443383"/>
              <a:gd name="connsiteX34" fmla="*/ 2535382 w 2883744"/>
              <a:gd name="connsiteY34" fmla="*/ 110837 h 443383"/>
              <a:gd name="connsiteX35" fmla="*/ 2618509 w 2883744"/>
              <a:gd name="connsiteY35" fmla="*/ 166255 h 443383"/>
              <a:gd name="connsiteX36" fmla="*/ 2660073 w 2883744"/>
              <a:gd name="connsiteY36" fmla="*/ 180110 h 443383"/>
              <a:gd name="connsiteX37" fmla="*/ 2743200 w 2883744"/>
              <a:gd name="connsiteY37" fmla="*/ 235528 h 443383"/>
              <a:gd name="connsiteX38" fmla="*/ 2784764 w 2883744"/>
              <a:gd name="connsiteY38" fmla="*/ 263237 h 443383"/>
              <a:gd name="connsiteX39" fmla="*/ 2826327 w 2883744"/>
              <a:gd name="connsiteY39" fmla="*/ 387928 h 443383"/>
              <a:gd name="connsiteX40" fmla="*/ 2840182 w 2883744"/>
              <a:gd name="connsiteY40" fmla="*/ 429491 h 443383"/>
              <a:gd name="connsiteX41" fmla="*/ 2867891 w 2883744"/>
              <a:gd name="connsiteY41" fmla="*/ 443346 h 44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83744" h="443383">
                <a:moveTo>
                  <a:pt x="0" y="152400"/>
                </a:moveTo>
                <a:cubicBezTo>
                  <a:pt x="13855" y="129309"/>
                  <a:pt x="24039" y="103573"/>
                  <a:pt x="41564" y="83128"/>
                </a:cubicBezTo>
                <a:cubicBezTo>
                  <a:pt x="67911" y="52390"/>
                  <a:pt x="136651" y="37578"/>
                  <a:pt x="166254" y="27710"/>
                </a:cubicBezTo>
                <a:lnTo>
                  <a:pt x="207818" y="13855"/>
                </a:lnTo>
                <a:lnTo>
                  <a:pt x="249382" y="0"/>
                </a:lnTo>
                <a:cubicBezTo>
                  <a:pt x="285127" y="5107"/>
                  <a:pt x="349235" y="8364"/>
                  <a:pt x="387927" y="27710"/>
                </a:cubicBezTo>
                <a:cubicBezTo>
                  <a:pt x="402820" y="35157"/>
                  <a:pt x="415636" y="46183"/>
                  <a:pt x="429491" y="55419"/>
                </a:cubicBezTo>
                <a:cubicBezTo>
                  <a:pt x="438727" y="69273"/>
                  <a:pt x="448939" y="82525"/>
                  <a:pt x="457200" y="96982"/>
                </a:cubicBezTo>
                <a:cubicBezTo>
                  <a:pt x="467447" y="114914"/>
                  <a:pt x="473453" y="135216"/>
                  <a:pt x="484909" y="152400"/>
                </a:cubicBezTo>
                <a:cubicBezTo>
                  <a:pt x="492155" y="163269"/>
                  <a:pt x="503382" y="170873"/>
                  <a:pt x="512618" y="180110"/>
                </a:cubicBezTo>
                <a:cubicBezTo>
                  <a:pt x="517236" y="193964"/>
                  <a:pt x="517350" y="210269"/>
                  <a:pt x="526473" y="221673"/>
                </a:cubicBezTo>
                <a:cubicBezTo>
                  <a:pt x="536875" y="234675"/>
                  <a:pt x="553143" y="241935"/>
                  <a:pt x="568036" y="249382"/>
                </a:cubicBezTo>
                <a:cubicBezTo>
                  <a:pt x="587915" y="259322"/>
                  <a:pt x="647258" y="272651"/>
                  <a:pt x="665018" y="277091"/>
                </a:cubicBezTo>
                <a:cubicBezTo>
                  <a:pt x="715818" y="272473"/>
                  <a:pt x="767185" y="272102"/>
                  <a:pt x="817418" y="263237"/>
                </a:cubicBezTo>
                <a:cubicBezTo>
                  <a:pt x="846181" y="258161"/>
                  <a:pt x="900545" y="235528"/>
                  <a:pt x="900545" y="235528"/>
                </a:cubicBezTo>
                <a:cubicBezTo>
                  <a:pt x="928254" y="217055"/>
                  <a:pt x="960125" y="203659"/>
                  <a:pt x="983673" y="180110"/>
                </a:cubicBezTo>
                <a:cubicBezTo>
                  <a:pt x="992909" y="170873"/>
                  <a:pt x="1000181" y="159121"/>
                  <a:pt x="1011382" y="152400"/>
                </a:cubicBezTo>
                <a:cubicBezTo>
                  <a:pt x="1023905" y="144886"/>
                  <a:pt x="1039091" y="143164"/>
                  <a:pt x="1052945" y="138546"/>
                </a:cubicBezTo>
                <a:cubicBezTo>
                  <a:pt x="1066800" y="124691"/>
                  <a:pt x="1077381" y="106497"/>
                  <a:pt x="1094509" y="96982"/>
                </a:cubicBezTo>
                <a:cubicBezTo>
                  <a:pt x="1134060" y="75009"/>
                  <a:pt x="1202138" y="64373"/>
                  <a:pt x="1246909" y="55419"/>
                </a:cubicBezTo>
                <a:cubicBezTo>
                  <a:pt x="1293091" y="60037"/>
                  <a:pt x="1339582" y="62216"/>
                  <a:pt x="1385454" y="69273"/>
                </a:cubicBezTo>
                <a:cubicBezTo>
                  <a:pt x="1399888" y="71494"/>
                  <a:pt x="1414867" y="75027"/>
                  <a:pt x="1427018" y="83128"/>
                </a:cubicBezTo>
                <a:cubicBezTo>
                  <a:pt x="1485524" y="122132"/>
                  <a:pt x="1468942" y="152763"/>
                  <a:pt x="1524000" y="207819"/>
                </a:cubicBezTo>
                <a:cubicBezTo>
                  <a:pt x="1537855" y="221673"/>
                  <a:pt x="1550512" y="236839"/>
                  <a:pt x="1565564" y="249382"/>
                </a:cubicBezTo>
                <a:cubicBezTo>
                  <a:pt x="1609476" y="285975"/>
                  <a:pt x="1629840" y="284662"/>
                  <a:pt x="1690254" y="304800"/>
                </a:cubicBezTo>
                <a:lnTo>
                  <a:pt x="1731818" y="318655"/>
                </a:lnTo>
                <a:lnTo>
                  <a:pt x="1773382" y="332510"/>
                </a:lnTo>
                <a:cubicBezTo>
                  <a:pt x="1838036" y="327892"/>
                  <a:pt x="1902970" y="326229"/>
                  <a:pt x="1967345" y="318655"/>
                </a:cubicBezTo>
                <a:cubicBezTo>
                  <a:pt x="2012883" y="313297"/>
                  <a:pt x="2010237" y="297209"/>
                  <a:pt x="2050473" y="277091"/>
                </a:cubicBezTo>
                <a:cubicBezTo>
                  <a:pt x="2063535" y="270560"/>
                  <a:pt x="2078182" y="267855"/>
                  <a:pt x="2092036" y="263237"/>
                </a:cubicBezTo>
                <a:cubicBezTo>
                  <a:pt x="2126861" y="158764"/>
                  <a:pt x="2075834" y="283490"/>
                  <a:pt x="2147454" y="193964"/>
                </a:cubicBezTo>
                <a:cubicBezTo>
                  <a:pt x="2156577" y="182560"/>
                  <a:pt x="2152186" y="163804"/>
                  <a:pt x="2161309" y="152400"/>
                </a:cubicBezTo>
                <a:cubicBezTo>
                  <a:pt x="2171711" y="139398"/>
                  <a:pt x="2187980" y="132138"/>
                  <a:pt x="2202873" y="124691"/>
                </a:cubicBezTo>
                <a:cubicBezTo>
                  <a:pt x="2245586" y="103335"/>
                  <a:pt x="2317071" y="101757"/>
                  <a:pt x="2355273" y="96982"/>
                </a:cubicBezTo>
                <a:cubicBezTo>
                  <a:pt x="2415309" y="101600"/>
                  <a:pt x="2477151" y="95513"/>
                  <a:pt x="2535382" y="110837"/>
                </a:cubicBezTo>
                <a:cubicBezTo>
                  <a:pt x="2567588" y="119312"/>
                  <a:pt x="2586916" y="155724"/>
                  <a:pt x="2618509" y="166255"/>
                </a:cubicBezTo>
                <a:cubicBezTo>
                  <a:pt x="2632364" y="170873"/>
                  <a:pt x="2647307" y="173018"/>
                  <a:pt x="2660073" y="180110"/>
                </a:cubicBezTo>
                <a:cubicBezTo>
                  <a:pt x="2689184" y="196283"/>
                  <a:pt x="2715491" y="217055"/>
                  <a:pt x="2743200" y="235528"/>
                </a:cubicBezTo>
                <a:lnTo>
                  <a:pt x="2784764" y="263237"/>
                </a:lnTo>
                <a:lnTo>
                  <a:pt x="2826327" y="387928"/>
                </a:lnTo>
                <a:cubicBezTo>
                  <a:pt x="2830945" y="401782"/>
                  <a:pt x="2826328" y="424873"/>
                  <a:pt x="2840182" y="429491"/>
                </a:cubicBezTo>
                <a:cubicBezTo>
                  <a:pt x="2886126" y="444806"/>
                  <a:pt x="2896349" y="443346"/>
                  <a:pt x="2867891" y="443346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4" name="Title 1"/>
          <p:cNvSpPr>
            <a:spLocks noGrp="1"/>
          </p:cNvSpPr>
          <p:nvPr/>
        </p:nvSpPr>
        <p:spPr>
          <a:xfrm>
            <a:off x="76200" y="3875015"/>
            <a:ext cx="166909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thẳng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dọc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75" name="Title 1"/>
          <p:cNvSpPr>
            <a:spLocks noGrp="1"/>
          </p:cNvSpPr>
          <p:nvPr/>
        </p:nvSpPr>
        <p:spPr>
          <a:xfrm>
            <a:off x="1676400" y="3875014"/>
            <a:ext cx="1531851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ngang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5124819" y="3260819"/>
            <a:ext cx="1611603" cy="527874"/>
            <a:chOff x="3739772" y="3351469"/>
            <a:chExt cx="5077368" cy="1047136"/>
          </a:xfrm>
        </p:grpSpPr>
        <p:grpSp>
          <p:nvGrpSpPr>
            <p:cNvPr id="100" name="Group 99"/>
            <p:cNvGrpSpPr/>
            <p:nvPr/>
          </p:nvGrpSpPr>
          <p:grpSpPr>
            <a:xfrm>
              <a:off x="5446849" y="3414843"/>
              <a:ext cx="1706687" cy="969605"/>
              <a:chOff x="5303713" y="3707761"/>
              <a:chExt cx="1706687" cy="96960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7110453" y="3429000"/>
              <a:ext cx="1706687" cy="969605"/>
              <a:chOff x="5303713" y="3707761"/>
              <a:chExt cx="1706687" cy="969605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3739772" y="3351469"/>
              <a:ext cx="1706687" cy="969605"/>
              <a:chOff x="5303713" y="3707761"/>
              <a:chExt cx="1706687" cy="969605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Title 1"/>
          <p:cNvSpPr>
            <a:spLocks noGrp="1"/>
          </p:cNvSpPr>
          <p:nvPr/>
        </p:nvSpPr>
        <p:spPr>
          <a:xfrm>
            <a:off x="3299738" y="3886200"/>
            <a:ext cx="1531851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xiên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109" name="Title 1"/>
          <p:cNvSpPr>
            <a:spLocks noGrp="1"/>
          </p:cNvSpPr>
          <p:nvPr/>
        </p:nvSpPr>
        <p:spPr>
          <a:xfrm>
            <a:off x="4788907" y="3864609"/>
            <a:ext cx="1755560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gấp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khúc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110" name="Title 1"/>
          <p:cNvSpPr>
            <a:spLocks noGrp="1"/>
          </p:cNvSpPr>
          <p:nvPr/>
        </p:nvSpPr>
        <p:spPr>
          <a:xfrm>
            <a:off x="6954043" y="3852625"/>
            <a:ext cx="170451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lượn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sóng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111" name="Title 1"/>
          <p:cNvSpPr>
            <a:spLocks noGrp="1"/>
          </p:cNvSpPr>
          <p:nvPr/>
        </p:nvSpPr>
        <p:spPr>
          <a:xfrm>
            <a:off x="3901645" y="5791200"/>
            <a:ext cx="16272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cong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112" name="Title 1"/>
          <p:cNvSpPr>
            <a:spLocks noGrp="1"/>
          </p:cNvSpPr>
          <p:nvPr/>
        </p:nvSpPr>
        <p:spPr>
          <a:xfrm>
            <a:off x="1027232" y="5562600"/>
            <a:ext cx="15594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cong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kín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113" name="Title 1"/>
          <p:cNvSpPr>
            <a:spLocks noGrp="1"/>
          </p:cNvSpPr>
          <p:nvPr/>
        </p:nvSpPr>
        <p:spPr>
          <a:xfrm>
            <a:off x="6925531" y="5653864"/>
            <a:ext cx="150054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xoắn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ốc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114" name="Freeform 113"/>
          <p:cNvSpPr/>
          <p:nvPr/>
        </p:nvSpPr>
        <p:spPr>
          <a:xfrm rot="10257314">
            <a:off x="5119011" y="4929410"/>
            <a:ext cx="732517" cy="806954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6" name="Arc 115"/>
          <p:cNvSpPr/>
          <p:nvPr/>
        </p:nvSpPr>
        <p:spPr>
          <a:xfrm rot="19003662">
            <a:off x="2810287" y="4924789"/>
            <a:ext cx="1551083" cy="1433285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8" name="Arc 117"/>
          <p:cNvSpPr/>
          <p:nvPr/>
        </p:nvSpPr>
        <p:spPr>
          <a:xfrm rot="19003662" flipH="1" flipV="1">
            <a:off x="2924706" y="4189499"/>
            <a:ext cx="1648675" cy="1640328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2" name="Title 1"/>
          <p:cNvSpPr>
            <a:spLocks noGrp="1"/>
          </p:cNvSpPr>
          <p:nvPr/>
        </p:nvSpPr>
        <p:spPr>
          <a:xfrm>
            <a:off x="1752600" y="392875"/>
            <a:ext cx="595500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43" name="Title 1"/>
          <p:cNvSpPr>
            <a:spLocks noGrp="1"/>
          </p:cNvSpPr>
          <p:nvPr/>
        </p:nvSpPr>
        <p:spPr>
          <a:xfrm>
            <a:off x="2160578" y="0"/>
            <a:ext cx="182669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44" name="Title 1"/>
          <p:cNvSpPr>
            <a:spLocks noGrp="1"/>
          </p:cNvSpPr>
          <p:nvPr/>
        </p:nvSpPr>
        <p:spPr>
          <a:xfrm flipH="1">
            <a:off x="3406993" y="0"/>
            <a:ext cx="363091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45" name="Title 1"/>
          <p:cNvSpPr>
            <a:spLocks noGrp="1"/>
          </p:cNvSpPr>
          <p:nvPr/>
        </p:nvSpPr>
        <p:spPr>
          <a:xfrm>
            <a:off x="3710298" y="762000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48" name="Title 1"/>
          <p:cNvSpPr>
            <a:spLocks noGrp="1"/>
          </p:cNvSpPr>
          <p:nvPr/>
        </p:nvSpPr>
        <p:spPr>
          <a:xfrm>
            <a:off x="153542" y="1359537"/>
            <a:ext cx="288229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hiện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/>
        </p:nvSpPr>
        <p:spPr>
          <a:xfrm>
            <a:off x="819961" y="322267"/>
            <a:ext cx="764355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332692" y="297073"/>
            <a:ext cx="4001389" cy="693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/>
        </p:nvSpPr>
        <p:spPr>
          <a:xfrm>
            <a:off x="2551785" y="376919"/>
            <a:ext cx="358139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VNIAvo"/>
              </a:rPr>
              <a:t>3. </a:t>
            </a:r>
            <a:r>
              <a:rPr lang="en-US" sz="3200" dirty="0" err="1">
                <a:latin typeface="VNIAvo"/>
              </a:rPr>
              <a:t>Thực</a:t>
            </a:r>
            <a:r>
              <a:rPr lang="en-US" sz="3200" dirty="0">
                <a:latin typeface="VNIAvo"/>
              </a:rPr>
              <a:t> </a:t>
            </a:r>
            <a:r>
              <a:rPr lang="en-US" sz="3200" dirty="0" err="1">
                <a:latin typeface="VNIAvo"/>
              </a:rPr>
              <a:t>hành</a:t>
            </a:r>
            <a:r>
              <a:rPr lang="en-US" sz="3200" dirty="0">
                <a:latin typeface="VNIAvo"/>
              </a:rPr>
              <a:t> </a:t>
            </a:r>
            <a:endParaRPr lang="en-US" sz="32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1" name="Title 1"/>
          <p:cNvSpPr>
            <a:spLocks noGrp="1"/>
          </p:cNvSpPr>
          <p:nvPr/>
        </p:nvSpPr>
        <p:spPr>
          <a:xfrm>
            <a:off x="811863" y="1219200"/>
            <a:ext cx="704304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VNIAvo"/>
              </a:rPr>
              <a:t>Em</a:t>
            </a:r>
            <a:r>
              <a:rPr lang="en-US" sz="2800" dirty="0">
                <a:latin typeface="VNIAvo"/>
              </a:rPr>
              <a:t> </a:t>
            </a:r>
            <a:r>
              <a:rPr lang="en-US" sz="2800" dirty="0" err="1">
                <a:latin typeface="VNIAvo"/>
              </a:rPr>
              <a:t>hãy</a:t>
            </a:r>
            <a:r>
              <a:rPr lang="en-US" sz="2800" dirty="0">
                <a:latin typeface="VNIAvo"/>
              </a:rPr>
              <a:t> </a:t>
            </a:r>
            <a:r>
              <a:rPr lang="en-US" sz="2800" dirty="0" err="1">
                <a:latin typeface="VNIAvo"/>
              </a:rPr>
              <a:t>tập</a:t>
            </a:r>
            <a:r>
              <a:rPr lang="en-US" sz="2800" dirty="0">
                <a:latin typeface="VNIAvo"/>
              </a:rPr>
              <a:t> </a:t>
            </a:r>
            <a:r>
              <a:rPr lang="en-US" sz="2800" dirty="0" err="1">
                <a:latin typeface="VNIAvo"/>
              </a:rPr>
              <a:t>vẽ</a:t>
            </a:r>
            <a:r>
              <a:rPr lang="en-US" sz="2800" dirty="0">
                <a:latin typeface="VNIAvo"/>
              </a:rPr>
              <a:t> </a:t>
            </a:r>
            <a:r>
              <a:rPr lang="en-US" sz="2800" dirty="0" err="1">
                <a:latin typeface="VNIAvo"/>
              </a:rPr>
              <a:t>các</a:t>
            </a:r>
            <a:r>
              <a:rPr lang="en-US" sz="2800" dirty="0">
                <a:latin typeface="VNIAvo"/>
              </a:rPr>
              <a:t> </a:t>
            </a:r>
            <a:r>
              <a:rPr lang="en-US" sz="2800" dirty="0" err="1">
                <a:latin typeface="VNIAvo"/>
              </a:rPr>
              <a:t>nét</a:t>
            </a:r>
            <a:r>
              <a:rPr lang="en-US" sz="2800" dirty="0">
                <a:latin typeface="VNIAvo"/>
              </a:rPr>
              <a:t> </a:t>
            </a:r>
            <a:r>
              <a:rPr lang="en-US" sz="2800" dirty="0" err="1">
                <a:latin typeface="VNIAvo"/>
              </a:rPr>
              <a:t>cơ</a:t>
            </a:r>
            <a:r>
              <a:rPr lang="en-US" sz="2800" dirty="0">
                <a:latin typeface="VNIAvo"/>
              </a:rPr>
              <a:t> </a:t>
            </a:r>
            <a:r>
              <a:rPr lang="en-US" sz="2800" dirty="0" err="1">
                <a:latin typeface="VNIAvo"/>
              </a:rPr>
              <a:t>bản</a:t>
            </a:r>
            <a:r>
              <a:rPr lang="en-US" sz="2800" dirty="0">
                <a:latin typeface="VNIAvo"/>
              </a:rPr>
              <a:t> </a:t>
            </a:r>
            <a:r>
              <a:rPr lang="en-US" sz="2800" dirty="0" err="1">
                <a:latin typeface="VNIAvo"/>
              </a:rPr>
              <a:t>trên</a:t>
            </a:r>
            <a:r>
              <a:rPr lang="en-US" sz="2800" dirty="0">
                <a:latin typeface="VNIAvo"/>
              </a:rPr>
              <a:t> </a:t>
            </a:r>
            <a:r>
              <a:rPr lang="en-US" sz="2800" dirty="0" err="1">
                <a:latin typeface="VNIAvo"/>
              </a:rPr>
              <a:t>giấy</a:t>
            </a:r>
            <a:r>
              <a:rPr lang="en-US" sz="2800" dirty="0">
                <a:latin typeface="VNIAvo"/>
              </a:rPr>
              <a:t> A4</a:t>
            </a:r>
            <a:r>
              <a:rPr lang="en-US" sz="2400" dirty="0">
                <a:latin typeface="VNIAvo"/>
              </a:rPr>
              <a:t>.</a:t>
            </a:r>
            <a:endParaRPr lang="en-US" sz="2400" dirty="0">
              <a:solidFill>
                <a:srgbClr val="FF0000"/>
              </a:solidFill>
              <a:latin typeface="VNIAv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81" y="2553110"/>
            <a:ext cx="2895600" cy="203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2213" y="2496544"/>
            <a:ext cx="3121025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/>
        </p:nvSpPr>
        <p:spPr>
          <a:xfrm>
            <a:off x="228600" y="3429000"/>
            <a:ext cx="179069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VNIAvo"/>
              </a:rPr>
              <a:t>Giấy</a:t>
            </a:r>
            <a:r>
              <a:rPr lang="en-US" sz="2400" dirty="0">
                <a:latin typeface="VNIAvo"/>
              </a:rPr>
              <a:t> </a:t>
            </a:r>
            <a:r>
              <a:rPr lang="en-US" sz="2400" dirty="0" err="1">
                <a:latin typeface="VNIAvo"/>
              </a:rPr>
              <a:t>dọc</a:t>
            </a:r>
            <a:endParaRPr lang="en-US" sz="24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5438731" y="4631012"/>
            <a:ext cx="179069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VNIAvo"/>
              </a:rPr>
              <a:t>Giấy</a:t>
            </a:r>
            <a:r>
              <a:rPr lang="en-US" sz="2400" dirty="0">
                <a:latin typeface="VNIAvo"/>
              </a:rPr>
              <a:t> </a:t>
            </a:r>
            <a:r>
              <a:rPr lang="en-US" sz="2400" dirty="0" err="1">
                <a:latin typeface="VNIAvo"/>
              </a:rPr>
              <a:t>ngang</a:t>
            </a:r>
            <a:endParaRPr lang="en-US" sz="2400" dirty="0">
              <a:solidFill>
                <a:srgbClr val="FF0000"/>
              </a:solidFill>
              <a:latin typeface="VNIAvo"/>
            </a:endParaRPr>
          </a:p>
        </p:txBody>
      </p:sp>
    </p:spTree>
    <p:extLst>
      <p:ext uri="{BB962C8B-B14F-4D97-AF65-F5344CB8AC3E}">
        <p14:creationId xmlns:p14="http://schemas.microsoft.com/office/powerpoint/2010/main" val="28645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73742862">
            <a:extLst>
              <a:ext uri="{FF2B5EF4-FFF2-40B4-BE49-F238E27FC236}">
                <a16:creationId xmlns:a16="http://schemas.microsoft.com/office/drawing/2014/main" id="{B26D6F8D-CB7F-5EDA-F0EA-AAC87FE5D209}"/>
              </a:ext>
            </a:extLst>
          </p:cNvPr>
          <p:cNvPicPr>
            <a:picLocks noGrp="1" noRot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90074"/>
            <a:ext cx="4648200" cy="5863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F6DA12F-388B-247E-20FA-2CF5CB3813D1}"/>
              </a:ext>
            </a:extLst>
          </p:cNvPr>
          <p:cNvSpPr>
            <a:spLocks noGrp="1"/>
          </p:cNvSpPr>
          <p:nvPr/>
        </p:nvSpPr>
        <p:spPr>
          <a:xfrm>
            <a:off x="941852" y="156674"/>
            <a:ext cx="764355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5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/>
        </p:nvSpPr>
        <p:spPr>
          <a:xfrm>
            <a:off x="2178999" y="6477000"/>
            <a:ext cx="5296169" cy="381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?</a:t>
            </a:r>
          </a:p>
        </p:txBody>
      </p:sp>
      <p:sp>
        <p:nvSpPr>
          <p:cNvPr id="21" name="Title 1"/>
          <p:cNvSpPr>
            <a:spLocks noGrp="1"/>
          </p:cNvSpPr>
          <p:nvPr/>
        </p:nvSpPr>
        <p:spPr>
          <a:xfrm>
            <a:off x="1524000" y="316675"/>
            <a:ext cx="595500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22" name="Title 1"/>
          <p:cNvSpPr>
            <a:spLocks noGrp="1"/>
          </p:cNvSpPr>
          <p:nvPr/>
        </p:nvSpPr>
        <p:spPr>
          <a:xfrm>
            <a:off x="1931978" y="-76200"/>
            <a:ext cx="182669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24" name="Title 1"/>
          <p:cNvSpPr>
            <a:spLocks noGrp="1"/>
          </p:cNvSpPr>
          <p:nvPr/>
        </p:nvSpPr>
        <p:spPr>
          <a:xfrm>
            <a:off x="3481698" y="789709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</a:p>
        </p:txBody>
      </p:sp>
      <p:sp>
        <p:nvSpPr>
          <p:cNvPr id="27" name="Title 1"/>
          <p:cNvSpPr>
            <a:spLocks noGrp="1"/>
          </p:cNvSpPr>
          <p:nvPr/>
        </p:nvSpPr>
        <p:spPr>
          <a:xfrm>
            <a:off x="-209202" y="683636"/>
            <a:ext cx="374839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Avo"/>
                <a:ea typeface="+mj-ea"/>
                <a:cs typeface="+mj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Avo"/>
              <a:ea typeface="+mj-ea"/>
              <a:cs typeface="+mj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69596" y="3398733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8410376" y="3625449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</a:t>
            </a: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941852" y="156674"/>
            <a:ext cx="764355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2B6756-A421-9659-13C8-7C7544B0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62" y="1377037"/>
            <a:ext cx="3625816" cy="493996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ADDEA8C-E192-2BCA-87A8-E2FBBAD9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39" y="1377038"/>
            <a:ext cx="3575699" cy="49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3687D66-5F36-5C9D-9E09-AC044635A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429000"/>
            <a:ext cx="4419601" cy="29718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348D9A1-5474-F57F-B732-06FB7BC1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1236"/>
            <a:ext cx="4267201" cy="271676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ED71778-4D1F-ED8D-DC20-C4BA4913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04800"/>
            <a:ext cx="4419601" cy="27432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49A3E54-27AE-D745-C02C-08CA6E86A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02" y="3449216"/>
            <a:ext cx="4318186" cy="29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11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1141</TotalTime>
  <Words>193</Words>
  <Application>Microsoft Office PowerPoint</Application>
  <PresentationFormat>Trình chiếu Trên màn hình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.VnTifani Heavy</vt:lpstr>
      <vt:lpstr>Calibri</vt:lpstr>
      <vt:lpstr>Lucida Sans Unicode</vt:lpstr>
      <vt:lpstr>Times New Roman</vt:lpstr>
      <vt:lpstr>Verdana</vt:lpstr>
      <vt:lpstr>VNIAvo</vt:lpstr>
      <vt:lpstr>Wingdings 2</vt:lpstr>
      <vt:lpstr>Wingdings 3</vt:lpstr>
      <vt:lpstr>Concourse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Ninh Thị Thắm</cp:lastModifiedBy>
  <cp:revision>122</cp:revision>
  <dcterms:created xsi:type="dcterms:W3CDTF">2021-11-24T07:51:13Z</dcterms:created>
  <dcterms:modified xsi:type="dcterms:W3CDTF">2024-10-21T03:04:16Z</dcterms:modified>
</cp:coreProperties>
</file>