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emf" ContentType="image/x-emf"/>
  <Default Extension="wdp" ContentType="image/vnd.ms-photo"/>
  <Default Extension="png" ContentType="image/pn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68" r:id="rId4"/>
    <p:sldMasterId id="2147483672" r:id="rId5"/>
    <p:sldMasterId id="2147483685" r:id="rId6"/>
    <p:sldMasterId id="2147483698" r:id="rId7"/>
  </p:sldMasterIdLst>
  <p:notesMasterIdLst>
    <p:notesMasterId r:id="rId9"/>
  </p:notesMasterIdLst>
  <p:sldIdLst>
    <p:sldId id="383" r:id="rId8"/>
    <p:sldId id="352" r:id="rId10"/>
    <p:sldId id="318" r:id="rId11"/>
    <p:sldId id="344" r:id="rId12"/>
    <p:sldId id="349" r:id="rId13"/>
    <p:sldId id="350" r:id="rId14"/>
    <p:sldId id="351" r:id="rId15"/>
    <p:sldId id="272" r:id="rId16"/>
    <p:sldId id="525" r:id="rId17"/>
    <p:sldId id="385" r:id="rId18"/>
    <p:sldId id="387" r:id="rId19"/>
    <p:sldId id="294" r:id="rId20"/>
    <p:sldId id="402" r:id="rId21"/>
    <p:sldId id="403" r:id="rId22"/>
    <p:sldId id="389" r:id="rId23"/>
    <p:sldId id="388" r:id="rId24"/>
    <p:sldId id="404" r:id="rId25"/>
    <p:sldId id="394" r:id="rId26"/>
    <p:sldId id="405" r:id="rId27"/>
    <p:sldId id="406" r:id="rId28"/>
    <p:sldId id="392" r:id="rId29"/>
    <p:sldId id="407" r:id="rId30"/>
    <p:sldId id="526" r:id="rId31"/>
    <p:sldId id="408" r:id="rId32"/>
    <p:sldId id="398" r:id="rId33"/>
    <p:sldId id="409" r:id="rId34"/>
    <p:sldId id="410" r:id="rId35"/>
    <p:sldId id="38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9BC5"/>
    <a:srgbClr val="E646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28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8E9EE6-7504-4D0A-A299-AB8F6BCCDDA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E92BA1-2598-4641-BD62-0E2005F4B03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68DB5AD-FCF2-4B78-93EB-08ABEC8D5F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dể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BE602FCF-448E-419E-82E4-12DAE3C8EF89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 panose="020F0502020204030204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68DB5AD-FCF2-4B78-93EB-08ABEC8D5F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 panose="020F0502020204030204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9843EFE-9F40-4876-82FC-AA0BF46CB0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 panose="020F0502020204030204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7" Type="http://schemas.openxmlformats.org/officeDocument/2006/relationships/image" Target="../media/image6.emf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7" Type="http://schemas.openxmlformats.org/officeDocument/2006/relationships/image" Target="../media/image6.emf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/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" name="Google Shape;11;p2"/>
          <p:cNvSpPr/>
          <p:nvPr/>
        </p:nvSpPr>
        <p:spPr>
          <a:xfrm rot="5400000">
            <a:off x="9707691" y="1210851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4" y="4617259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2" y="6219989"/>
            <a:ext cx="251541" cy="223214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 flipH="1">
            <a:off x="11928962" y="5647701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85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1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15" y="6601834"/>
            <a:ext cx="136855" cy="11731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09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09" y="6284211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0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 flipH="1">
            <a:off x="11973808" y="5182322"/>
            <a:ext cx="221786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4" y="4569590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4" y="4318992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23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7" y="-1202558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8" y="468109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9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4" y="6620128"/>
            <a:ext cx="77291" cy="7729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39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2"/>
          <p:cNvSpPr/>
          <p:nvPr/>
        </p:nvSpPr>
        <p:spPr>
          <a:xfrm rot="5400000">
            <a:off x="260848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5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0" y="582457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3" y="6689016"/>
            <a:ext cx="71299" cy="7129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4" y="6643748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0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38" y="560365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1" y="6300519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"/>
          <p:cNvSpPr/>
          <p:nvPr/>
        </p:nvSpPr>
        <p:spPr>
          <a:xfrm rot="5400000">
            <a:off x="26181" y="4745725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56" y="268807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9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/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4" y="2290935"/>
            <a:ext cx="1201066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4" y="3994783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6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7"/>
          <p:cNvSpPr/>
          <p:nvPr/>
        </p:nvSpPr>
        <p:spPr>
          <a:xfrm flipH="1">
            <a:off x="11738879" y="355454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7"/>
          <p:cNvSpPr/>
          <p:nvPr/>
        </p:nvSpPr>
        <p:spPr>
          <a:xfrm flipH="1">
            <a:off x="9743486" y="634720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9" y="4408597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8" y="4501516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11"/>
          <p:cNvSpPr/>
          <p:nvPr/>
        </p:nvSpPr>
        <p:spPr>
          <a:xfrm>
            <a:off x="6771933" y="6448033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1" y="5850481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1" y="5055242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2" y="2865933"/>
            <a:ext cx="8377199" cy="112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193" name="Google Shape;193;p11"/>
          <p:cNvSpPr/>
          <p:nvPr/>
        </p:nvSpPr>
        <p:spPr>
          <a:xfrm rot="-6674206">
            <a:off x="1443733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2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8"/>
            <a:ext cx="533072" cy="4263834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8" y="-1389678"/>
            <a:ext cx="781176" cy="356053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46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9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84" y="506682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7" y="48079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4" y="3668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7" y="1332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6" y="8066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6" y="5428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73" y="6793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7" y="507460"/>
            <a:ext cx="68956" cy="704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7" y="47104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6" y="331991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4" y="53509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4" y="2279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17" y="82411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73" y="63526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2" y="6160092"/>
            <a:ext cx="86196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6" y="6170502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7" y="65582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73" y="632560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6" y="5978242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7" y="55168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3" y="622949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1" y="6327615"/>
            <a:ext cx="69029" cy="7048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4" y="660896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4" y="66956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4" y="6455566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40" y="5679043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4" y="13284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2" y="22112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/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/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/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1" y="44845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/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1" y="36017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/>
        </p:txBody>
      </p:sp>
      <p:sp>
        <p:nvSpPr>
          <p:cNvPr id="421" name="Google Shape;421;p24"/>
          <p:cNvSpPr/>
          <p:nvPr/>
        </p:nvSpPr>
        <p:spPr>
          <a:xfrm rot="5400000" flipH="1">
            <a:off x="1909322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2" name="Google Shape;422;p24"/>
          <p:cNvSpPr/>
          <p:nvPr/>
        </p:nvSpPr>
        <p:spPr>
          <a:xfrm flipH="1">
            <a:off x="44" y="-9244"/>
            <a:ext cx="744474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05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9" y="9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40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45" y="5188038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12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89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0" name="Google Shape;430;p24"/>
          <p:cNvSpPr/>
          <p:nvPr/>
        </p:nvSpPr>
        <p:spPr>
          <a:xfrm>
            <a:off x="-67159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1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2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56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7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118491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ummary slide (1)">
    <p:bg>
      <p:bgPr>
        <a:solidFill>
          <a:srgbClr val="1314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Drop Imag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45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506808" y="1074083"/>
            <a:ext cx="9178384" cy="2032936"/>
          </a:xfrm>
          <a:prstGeom prst="rect">
            <a:avLst/>
          </a:prstGeom>
        </p:spPr>
        <p:txBody>
          <a:bodyPr anchor="t"/>
          <a:lstStyle>
            <a:lvl1pPr>
              <a:defRPr sz="1250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r>
              <a:rPr dirty="0"/>
              <a:t>Title Text</a:t>
            </a:r>
            <a:endParaRPr dirty="0"/>
          </a:p>
        </p:txBody>
      </p:sp>
      <p:sp>
        <p:nvSpPr>
          <p:cNvPr id="46" name="ABOUT…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2599624" y="4416137"/>
            <a:ext cx="1486304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ABOUT</a:t>
            </a:r>
            <a:endParaRPr dirty="0"/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INTRO</a:t>
            </a:r>
            <a:endParaRPr dirty="0"/>
          </a:p>
        </p:txBody>
      </p:sp>
      <p:sp>
        <p:nvSpPr>
          <p:cNvPr id="47" name="CREATIVE…"/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4525586" y="4416137"/>
            <a:ext cx="2066912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CREATIVE</a:t>
            </a:r>
            <a:endParaRPr dirty="0"/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GALLERY</a:t>
            </a:r>
            <a:endParaRPr dirty="0"/>
          </a:p>
        </p:txBody>
      </p:sp>
      <p:sp>
        <p:nvSpPr>
          <p:cNvPr id="48" name="SERVICES…"/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6566169" y="4416137"/>
            <a:ext cx="2338461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SERVICES</a:t>
            </a:r>
            <a:endParaRPr dirty="0"/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ANALYTICS</a:t>
            </a:r>
            <a:endParaRPr dirty="0"/>
          </a:p>
        </p:txBody>
      </p:sp>
      <p:sp>
        <p:nvSpPr>
          <p:cNvPr id="49" name="TEAM…"/>
          <p:cNvSpPr txBox="1">
            <a:spLocks noGrp="1"/>
          </p:cNvSpPr>
          <p:nvPr>
            <p:ph type="body" sz="quarter" idx="17" hasCustomPrompt="1"/>
          </p:nvPr>
        </p:nvSpPr>
        <p:spPr>
          <a:xfrm>
            <a:off x="8832824" y="4416137"/>
            <a:ext cx="1555875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TEAM</a:t>
            </a:r>
            <a:endParaRPr dirty="0"/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SLIDES</a:t>
            </a:r>
            <a:endParaRPr dirty="0"/>
          </a:p>
        </p:txBody>
      </p:sp>
      <p:sp>
        <p:nvSpPr>
          <p:cNvPr id="9" name="Shape"/>
          <p:cNvSpPr/>
          <p:nvPr userDrawn="1"/>
        </p:nvSpPr>
        <p:spPr>
          <a:xfrm>
            <a:off x="1865677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0" name="Shape"/>
          <p:cNvSpPr/>
          <p:nvPr userDrawn="1"/>
        </p:nvSpPr>
        <p:spPr>
          <a:xfrm>
            <a:off x="3940273" y="3531727"/>
            <a:ext cx="2238720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1" name="Shape"/>
          <p:cNvSpPr/>
          <p:nvPr userDrawn="1"/>
        </p:nvSpPr>
        <p:spPr>
          <a:xfrm>
            <a:off x="6014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2" name="Shape"/>
          <p:cNvSpPr/>
          <p:nvPr userDrawn="1"/>
        </p:nvSpPr>
        <p:spPr>
          <a:xfrm>
            <a:off x="8087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10" grpId="0" animBg="1" advAuto="0"/>
      <p:bldP spid="11" grpId="0" animBg="1" advAuto="0"/>
      <p:bldP spid="12" grpId="0" animBg="1" advAuto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ients about u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pic" sz="half" idx="13"/>
          </p:nvPr>
        </p:nvSpPr>
        <p:spPr>
          <a:xfrm>
            <a:off x="2005936" y="1142450"/>
            <a:ext cx="4573101" cy="4573100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219051" cy="223838"/>
          </a:xfrm>
          <a:prstGeom prst="rect">
            <a:avLst/>
          </a:prstGeom>
        </p:spPr>
        <p:txBody>
          <a:bodyPr/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fld id="{86CB4B4D-7CA3-9044-876B-883B54F8677D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50556" y="2463800"/>
            <a:ext cx="2541444" cy="4991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834243" y="-222248"/>
            <a:ext cx="3202003" cy="1622424"/>
            <a:chOff x="4834243" y="-222248"/>
            <a:chExt cx="3202003" cy="1622424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34243" y="-222248"/>
              <a:ext cx="3202003" cy="1622424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5265693" y="405756"/>
              <a:ext cx="21130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prstClr val="white"/>
                  </a:solidFill>
                </a:rPr>
                <a:t>Add your title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50556" y="2463800"/>
            <a:ext cx="2541444" cy="4991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834243" y="-222248"/>
            <a:ext cx="3202003" cy="1622424"/>
            <a:chOff x="4834243" y="-222248"/>
            <a:chExt cx="3202003" cy="1622424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34243" y="-222248"/>
              <a:ext cx="3202003" cy="1622424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5265693" y="405756"/>
              <a:ext cx="21130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prstClr val="white"/>
                  </a:solidFill>
                </a:rPr>
                <a:t>Add your title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370965" lvl="2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1828165" lvl="3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2285365" lvl="4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2742565" lvl="5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3199130" lvl="6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3656330" lvl="7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4113530" lvl="8" indent="-317500" algn="l">
              <a:lnSpc>
                <a:spcPct val="115000"/>
              </a:lnSpc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defTabSz="914400">
              <a:defRPr/>
            </a:pPr>
            <a:fld id="{00000000-1234-1234-1234-123412341234}" type="slidenum">
              <a:rPr lang="en-US" kern="0" smtClean="0"/>
            </a:fld>
            <a:endParaRPr lang="en-US" kern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0"/>
            </a:lvl9pPr>
          </a:lstStyle>
          <a:p/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0"/>
            </a:lvl9pPr>
          </a:lstStyle>
          <a:p/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defTabSz="914400">
              <a:defRPr/>
            </a:pPr>
            <a:fld id="{00000000-1234-1234-1234-123412341234}" type="slidenum">
              <a:rPr lang="en-US" kern="0" smtClean="0"/>
            </a:fld>
            <a:endParaRPr lang="en-US" kern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defTabSz="914400">
              <a:defRPr/>
            </a:pPr>
            <a:fld id="{00000000-1234-1234-1234-123412341234}" type="slidenum">
              <a:rPr lang="en-US" kern="0" smtClean="0"/>
            </a:fld>
            <a:endParaRPr lang="en-US" kern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370965" lvl="2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1828165" lvl="3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2285365" lvl="4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2742565" lvl="5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3199130" lvl="6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3656330" lvl="7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4113530" lvl="8" indent="-317500" algn="l">
              <a:lnSpc>
                <a:spcPct val="115000"/>
              </a:lnSpc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defTabSz="914400">
              <a:defRPr/>
            </a:pPr>
            <a:fld id="{00000000-1234-1234-1234-123412341234}" type="slidenum">
              <a:rPr lang="en-US" kern="0" smtClean="0"/>
            </a:fld>
            <a:endParaRPr lang="en-US" kern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914400" lvl="1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0965" lvl="2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165" lvl="3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65" lvl="4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565" lvl="5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130" lvl="6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330" lvl="7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30" lvl="8" indent="-304800" algn="l">
              <a:lnSpc>
                <a:spcPct val="115000"/>
              </a:lnSpc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/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914400" lvl="1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0965" lvl="2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165" lvl="3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65" lvl="4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565" lvl="5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130" lvl="6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330" lvl="7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30" lvl="8" indent="-304800" algn="l">
              <a:lnSpc>
                <a:spcPct val="115000"/>
              </a:lnSpc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/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defTabSz="914400">
              <a:defRPr/>
            </a:pPr>
            <a:fld id="{00000000-1234-1234-1234-123412341234}" type="slidenum">
              <a:rPr lang="en-US" kern="0" smtClean="0"/>
            </a:fld>
            <a:endParaRPr lang="en-US" kern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defTabSz="914400">
              <a:defRPr/>
            </a:pPr>
            <a:fld id="{00000000-1234-1234-1234-123412341234}" type="slidenum">
              <a:rPr lang="en-US" kern="0" smtClean="0"/>
            </a:fld>
            <a:endParaRPr lang="en-US" kern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0965" lvl="2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165" lvl="3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65" lvl="4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565" lvl="5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130" lvl="6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330" lvl="7" indent="-3048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30" lvl="8" indent="-304800" algn="l">
              <a:lnSpc>
                <a:spcPct val="115000"/>
              </a:lnSpc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/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defTabSz="914400">
              <a:defRPr/>
            </a:pPr>
            <a:fld id="{00000000-1234-1234-1234-123412341234}" type="slidenum">
              <a:rPr lang="en-US" kern="0" smtClean="0"/>
            </a:fld>
            <a:endParaRPr lang="en-US" kern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defTabSz="914400">
              <a:defRPr/>
            </a:pPr>
            <a:fld id="{00000000-1234-1234-1234-123412341234}" type="slidenum">
              <a:rPr lang="en-US" kern="0" smtClean="0"/>
            </a:fld>
            <a:endParaRPr lang="en-US" kern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/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370965" lvl="2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1828165" lvl="3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2285365" lvl="4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2742565" lvl="5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3199130" lvl="6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3656330" lvl="7" indent="-317500" algn="l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4113530" lvl="8" indent="-317500" algn="l">
              <a:lnSpc>
                <a:spcPct val="115000"/>
              </a:lnSpc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defTabSz="914400">
              <a:defRPr/>
            </a:pPr>
            <a:fld id="{00000000-1234-1234-1234-123412341234}" type="slidenum">
              <a:rPr lang="en-US" kern="0" smtClean="0"/>
            </a:fld>
            <a:endParaRPr lang="en-US" kern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0965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165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65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565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13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33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3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defTabSz="914400">
              <a:defRPr/>
            </a:pPr>
            <a:fld id="{00000000-1234-1234-1234-123412341234}" type="slidenum">
              <a:rPr lang="en-US" kern="0" smtClean="0"/>
            </a:fld>
            <a:endParaRPr lang="en-US" kern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/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370965" lvl="2" indent="-317500" algn="ctr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1828165" lvl="3" indent="-317500" algn="ctr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2285365" lvl="4" indent="-317500" algn="ctr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2742565" lvl="5" indent="-317500" algn="ctr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3199130" lvl="6" indent="-317500" algn="ctr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3656330" lvl="7" indent="-317500" algn="ctr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4113530" lvl="8" indent="-317500" algn="ctr">
              <a:lnSpc>
                <a:spcPct val="115000"/>
              </a:lnSpc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defTabSz="914400">
              <a:defRPr/>
            </a:pPr>
            <a:fld id="{00000000-1234-1234-1234-123412341234}" type="slidenum">
              <a:rPr lang="en-US" kern="0" smtClean="0"/>
            </a:fld>
            <a:endParaRPr lang="en-US" kern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defTabSz="914400">
              <a:defRPr/>
            </a:pPr>
            <a:fld id="{00000000-1234-1234-1234-123412341234}" type="slidenum">
              <a:rPr lang="en-US" kern="0" smtClean="0"/>
            </a:fld>
            <a:endParaRPr lang="en-US" kern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4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3" Type="http://schemas.openxmlformats.org/officeDocument/2006/relationships/theme" Target="../theme/theme5.xml"/><Relationship Id="rId12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5" Type="http://schemas.openxmlformats.org/officeDocument/2006/relationships/theme" Target="../theme/theme6.xml"/><Relationship Id="rId14" Type="http://schemas.openxmlformats.org/officeDocument/2006/relationships/image" Target="../media/image8.jpeg"/><Relationship Id="rId13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865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865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865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865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865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865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865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865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 panose="020B0604020202020204"/>
              <a:buNone/>
              <a:defRPr sz="1335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defTabSz="914400">
              <a:defRPr/>
            </a:pPr>
            <a:fld id="{00000000-1234-1234-1234-123412341234}" type="slidenum">
              <a:rPr lang="en-US" kern="0" smtClean="0"/>
            </a:fld>
            <a:endParaRPr lang="en-US" kern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4.png"/><Relationship Id="rId7" Type="http://schemas.openxmlformats.org/officeDocument/2006/relationships/image" Target="../media/image13.emf"/><Relationship Id="rId6" Type="http://schemas.openxmlformats.org/officeDocument/2006/relationships/image" Target="../media/image12.emf"/><Relationship Id="rId5" Type="http://schemas.openxmlformats.org/officeDocument/2006/relationships/image" Target="../media/image4.emf"/><Relationship Id="rId4" Type="http://schemas.openxmlformats.org/officeDocument/2006/relationships/image" Target="../media/image11.emf"/><Relationship Id="rId3" Type="http://schemas.openxmlformats.org/officeDocument/2006/relationships/image" Target="../media/image3.emf"/><Relationship Id="rId2" Type="http://schemas.microsoft.com/office/2007/relationships/hdphoto" Target="../media/image10.wdp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png"/><Relationship Id="rId8" Type="http://schemas.openxmlformats.org/officeDocument/2006/relationships/image" Target="../media/image54.png"/><Relationship Id="rId7" Type="http://schemas.openxmlformats.org/officeDocument/2006/relationships/image" Target="../media/image53.jpeg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4" Type="http://schemas.openxmlformats.org/officeDocument/2006/relationships/notesSlide" Target="../notesSlides/notesSlide5.xml"/><Relationship Id="rId13" Type="http://schemas.openxmlformats.org/officeDocument/2006/relationships/slideLayout" Target="../slideLayouts/slideLayout34.xml"/><Relationship Id="rId12" Type="http://schemas.openxmlformats.org/officeDocument/2006/relationships/image" Target="../media/image58.png"/><Relationship Id="rId11" Type="http://schemas.openxmlformats.org/officeDocument/2006/relationships/image" Target="../media/image57.png"/><Relationship Id="rId10" Type="http://schemas.openxmlformats.org/officeDocument/2006/relationships/image" Target="../media/image56.png"/><Relationship Id="rId1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5.png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png"/><Relationship Id="rId8" Type="http://schemas.openxmlformats.org/officeDocument/2006/relationships/image" Target="../media/image54.png"/><Relationship Id="rId7" Type="http://schemas.openxmlformats.org/officeDocument/2006/relationships/image" Target="../media/image53.jpeg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4" Type="http://schemas.openxmlformats.org/officeDocument/2006/relationships/notesSlide" Target="../notesSlides/notesSlide7.xml"/><Relationship Id="rId13" Type="http://schemas.openxmlformats.org/officeDocument/2006/relationships/slideLayout" Target="../slideLayouts/slideLayout34.xml"/><Relationship Id="rId12" Type="http://schemas.openxmlformats.org/officeDocument/2006/relationships/image" Target="../media/image58.png"/><Relationship Id="rId11" Type="http://schemas.openxmlformats.org/officeDocument/2006/relationships/image" Target="../media/image57.png"/><Relationship Id="rId10" Type="http://schemas.openxmlformats.org/officeDocument/2006/relationships/image" Target="../media/image56.png"/><Relationship Id="rId1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microsoft.com/office/2007/relationships/hdphoto" Target="../media/image67.wdp"/><Relationship Id="rId2" Type="http://schemas.openxmlformats.org/officeDocument/2006/relationships/image" Target="../media/image66.png"/><Relationship Id="rId1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61.png"/><Relationship Id="rId2" Type="http://schemas.microsoft.com/office/2007/relationships/hdphoto" Target="../media/image67.wdp"/><Relationship Id="rId1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.xml"/><Relationship Id="rId8" Type="http://schemas.microsoft.com/office/2007/relationships/hdphoto" Target="../media/image21.wdp"/><Relationship Id="rId7" Type="http://schemas.openxmlformats.org/officeDocument/2006/relationships/image" Target="../media/image20.png"/><Relationship Id="rId6" Type="http://schemas.openxmlformats.org/officeDocument/2006/relationships/slide" Target="slide3.xml"/><Relationship Id="rId5" Type="http://schemas.microsoft.com/office/2007/relationships/hdphoto" Target="../media/image19.wdp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microsoft.com/office/2007/relationships/hdphoto" Target="../media/image69.wdp"/><Relationship Id="rId1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png"/><Relationship Id="rId8" Type="http://schemas.openxmlformats.org/officeDocument/2006/relationships/image" Target="../media/image54.png"/><Relationship Id="rId7" Type="http://schemas.openxmlformats.org/officeDocument/2006/relationships/image" Target="../media/image53.jpeg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4" Type="http://schemas.openxmlformats.org/officeDocument/2006/relationships/notesSlide" Target="../notesSlides/notesSlide9.xml"/><Relationship Id="rId13" Type="http://schemas.openxmlformats.org/officeDocument/2006/relationships/slideLayout" Target="../slideLayouts/slideLayout34.xml"/><Relationship Id="rId12" Type="http://schemas.openxmlformats.org/officeDocument/2006/relationships/image" Target="../media/image58.png"/><Relationship Id="rId11" Type="http://schemas.openxmlformats.org/officeDocument/2006/relationships/image" Target="../media/image57.png"/><Relationship Id="rId10" Type="http://schemas.openxmlformats.org/officeDocument/2006/relationships/image" Target="../media/image56.png"/><Relationship Id="rId1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3.xml"/><Relationship Id="rId1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3" Type="http://schemas.microsoft.com/office/2007/relationships/media" Target="../media/audio5.wav"/><Relationship Id="rId2" Type="http://schemas.openxmlformats.org/officeDocument/2006/relationships/audio" Target="../media/audio5.wav"/><Relationship Id="rId1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25.png"/><Relationship Id="rId7" Type="http://schemas.openxmlformats.org/officeDocument/2006/relationships/slide" Target="slide4.xml"/><Relationship Id="rId6" Type="http://schemas.openxmlformats.org/officeDocument/2006/relationships/image" Target="../media/image24.png"/><Relationship Id="rId5" Type="http://schemas.openxmlformats.org/officeDocument/2006/relationships/slide" Target="slide5.xml"/><Relationship Id="rId4" Type="http://schemas.openxmlformats.org/officeDocument/2006/relationships/image" Target="../media/image23.png"/><Relationship Id="rId3" Type="http://schemas.openxmlformats.org/officeDocument/2006/relationships/slide" Target="slide6.xml"/><Relationship Id="rId27" Type="http://schemas.openxmlformats.org/officeDocument/2006/relationships/notesSlide" Target="../notesSlides/notesSlide2.xml"/><Relationship Id="rId26" Type="http://schemas.openxmlformats.org/officeDocument/2006/relationships/slideLayout" Target="../slideLayouts/slideLayout16.xml"/><Relationship Id="rId25" Type="http://schemas.openxmlformats.org/officeDocument/2006/relationships/audio" Target="../media/audio1.wav"/><Relationship Id="rId24" Type="http://schemas.microsoft.com/office/2007/relationships/hdphoto" Target="../media/image36.wdp"/><Relationship Id="rId23" Type="http://schemas.openxmlformats.org/officeDocument/2006/relationships/image" Target="../media/image35.png"/><Relationship Id="rId22" Type="http://schemas.openxmlformats.org/officeDocument/2006/relationships/slide" Target="slide8.xml"/><Relationship Id="rId21" Type="http://schemas.microsoft.com/office/2007/relationships/hdphoto" Target="../media/image34.wdp"/><Relationship Id="rId20" Type="http://schemas.openxmlformats.org/officeDocument/2006/relationships/image" Target="../media/image33.png"/><Relationship Id="rId2" Type="http://schemas.openxmlformats.org/officeDocument/2006/relationships/image" Target="../media/image22.png"/><Relationship Id="rId19" Type="http://schemas.microsoft.com/office/2007/relationships/hdphoto" Target="../media/image32.wdp"/><Relationship Id="rId18" Type="http://schemas.openxmlformats.org/officeDocument/2006/relationships/image" Target="../media/image31.png"/><Relationship Id="rId17" Type="http://schemas.microsoft.com/office/2007/relationships/hdphoto" Target="../media/image30.wdp"/><Relationship Id="rId16" Type="http://schemas.openxmlformats.org/officeDocument/2006/relationships/image" Target="../media/image29.png"/><Relationship Id="rId15" Type="http://schemas.openxmlformats.org/officeDocument/2006/relationships/image" Target="../media/image28.png"/><Relationship Id="rId14" Type="http://schemas.microsoft.com/office/2007/relationships/media" Target="../media/media1.mp3"/><Relationship Id="rId13" Type="http://schemas.openxmlformats.org/officeDocument/2006/relationships/audio" Target="../media/media1.mp3"/><Relationship Id="rId12" Type="http://schemas.microsoft.com/office/2007/relationships/hdphoto" Target="../media/image27.wdp"/><Relationship Id="rId11" Type="http://schemas.openxmlformats.org/officeDocument/2006/relationships/image" Target="../media/image26.png"/><Relationship Id="rId10" Type="http://schemas.openxmlformats.org/officeDocument/2006/relationships/image" Target="../media/image17.png"/><Relationship Id="rId1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16.xml"/><Relationship Id="rId7" Type="http://schemas.openxmlformats.org/officeDocument/2006/relationships/audio" Target="../media/audio4.wav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image" Target="../media/image39.png"/><Relationship Id="rId3" Type="http://schemas.openxmlformats.org/officeDocument/2006/relationships/slide" Target="slide3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7" Type="http://schemas.openxmlformats.org/officeDocument/2006/relationships/audio" Target="../media/audio4.wav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image" Target="../media/image40.png"/><Relationship Id="rId3" Type="http://schemas.openxmlformats.org/officeDocument/2006/relationships/slide" Target="slide3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7" Type="http://schemas.openxmlformats.org/officeDocument/2006/relationships/audio" Target="../media/audio4.wav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image" Target="../media/image23.png"/><Relationship Id="rId3" Type="http://schemas.openxmlformats.org/officeDocument/2006/relationships/slide" Target="slide3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7" Type="http://schemas.openxmlformats.org/officeDocument/2006/relationships/audio" Target="../media/audio4.wav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image" Target="../media/image22.png"/><Relationship Id="rId3" Type="http://schemas.openxmlformats.org/officeDocument/2006/relationships/slide" Target="slide3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3.xml"/><Relationship Id="rId1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7500" l="31149" r="68925"/>
                    </a14:imgEffect>
                  </a14:imgLayer>
                </a14:imgProps>
              </a:ext>
            </a:extLst>
          </a:blip>
          <a:srcRect l="30872" r="31192"/>
          <a:stretch>
            <a:fillRect/>
          </a:stretch>
        </p:blipFill>
        <p:spPr>
          <a:xfrm>
            <a:off x="1962469" y="1724227"/>
            <a:ext cx="8345128" cy="37939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0296" y="4016050"/>
            <a:ext cx="3791865" cy="29219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/>
          <a:srcRect r="-120"/>
          <a:stretch>
            <a:fillRect/>
          </a:stretch>
        </p:blipFill>
        <p:spPr>
          <a:xfrm>
            <a:off x="312528" y="100757"/>
            <a:ext cx="5691843" cy="11757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1645" y="2384980"/>
            <a:ext cx="2950185" cy="57938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842537">
            <a:off x="959598" y="3899884"/>
            <a:ext cx="787311" cy="6843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6359" y="486971"/>
            <a:ext cx="711035" cy="715069"/>
          </a:xfrm>
          <a:prstGeom prst="rect">
            <a:avLst/>
          </a:prstGeom>
        </p:spPr>
      </p:pic>
      <p:pic>
        <p:nvPicPr>
          <p:cNvPr id="20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2080" y="1621421"/>
            <a:ext cx="711035" cy="715069"/>
          </a:xfrm>
          <a:prstGeom prst="rect">
            <a:avLst/>
          </a:prstGeom>
        </p:spPr>
      </p:pic>
      <p:pic>
        <p:nvPicPr>
          <p:cNvPr id="21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9571" y="331110"/>
            <a:ext cx="711035" cy="7150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0759" y="2706914"/>
            <a:ext cx="7248772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/>
          <p:cNvSpPr/>
          <p:nvPr/>
        </p:nvSpPr>
        <p:spPr>
          <a:xfrm>
            <a:off x="2252136" y="2676108"/>
            <a:ext cx="825330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" name="Google Shape;315;p20"/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619156" y="3303542"/>
            <a:ext cx="743924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ngoại.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/>
          <p:cNvPicPr>
            <a:picLocks noChangeAspect="1"/>
          </p:cNvPicPr>
          <p:nvPr/>
        </p:nvPicPr>
        <p:blipFill rotWithShape="1">
          <a:blip r:embed="rId1" cstate="screen"/>
          <a:srcRect l="29124" t="11075" r="32951" b="11190"/>
          <a:stretch>
            <a:fillRect/>
          </a:stretch>
        </p:blipFill>
        <p:spPr>
          <a:xfrm>
            <a:off x="5169165" y="1862052"/>
            <a:ext cx="2210375" cy="453071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080069" y="1954726"/>
            <a:ext cx="5096377" cy="3441051"/>
            <a:chOff x="7080069" y="1954726"/>
            <a:chExt cx="5096377" cy="3441051"/>
          </a:xfrm>
        </p:grpSpPr>
        <p:pic>
          <p:nvPicPr>
            <p:cNvPr id="8" name="图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069" y="1954726"/>
              <a:ext cx="5096377" cy="344105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291076" y="2819057"/>
              <a:ext cx="4677174" cy="1219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 sao lại xưng hô như vậy?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38114" y="195943"/>
            <a:ext cx="5634366" cy="2966589"/>
            <a:chOff x="238114" y="195943"/>
            <a:chExt cx="4885391" cy="2966589"/>
          </a:xfrm>
        </p:grpSpPr>
        <p:pic>
          <p:nvPicPr>
            <p:cNvPr id="11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114" y="195943"/>
              <a:ext cx="4885391" cy="296658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87695" y="661178"/>
              <a:ext cx="3976407" cy="1596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hãy kể tên một số thành viên trong gia đình bên nội, bên ngoại của em.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algn="ctr" defTabSz="914400">
              <a:buClr>
                <a:srgbClr val="000000"/>
              </a:buClr>
              <a:buSzPts val="4667"/>
              <a:defRPr/>
            </a:pPr>
            <a:endParaRPr sz="4665" b="1" kern="0">
              <a:solidFill>
                <a:srgbClr val="FFFF00"/>
              </a:solidFill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9"/>
          <p:cNvSpPr/>
          <p:nvPr/>
        </p:nvSpPr>
        <p:spPr bwMode="auto">
          <a:xfrm>
            <a:off x="762000" y="1245268"/>
            <a:ext cx="4182977" cy="4367464"/>
          </a:xfrm>
          <a:prstGeom prst="ellipse">
            <a:avLst/>
          </a:prstGeom>
          <a:solidFill>
            <a:srgbClr val="F39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9732" y="2013471"/>
            <a:ext cx="31883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 xưng hô trong gia đình dòng họ tuỳ thuộc vào mỗi vùng miền</a:t>
            </a: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等腰三角形 14"/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F39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92605" y="1230716"/>
            <a:ext cx="60592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E64674"/>
                </a:solidFill>
                <a:cs typeface="Arial" panose="020B0604020202020204" pitchFamily="34" charset="0"/>
              </a:rPr>
              <a:t>Có nơi gọi bố mẹ bằng ba - má, có nơi lại gọi là cha – mẹ; có nơi gọi là thầy-u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6467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92605" y="3071430"/>
            <a:ext cx="5918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E64674"/>
                </a:solidFill>
                <a:cs typeface="Arial" panose="020B0604020202020204" pitchFamily="34" charset="0"/>
              </a:rPr>
              <a:t>V</a:t>
            </a:r>
            <a:r>
              <a:rPr lang="vi-VN" sz="3200" dirty="0">
                <a:solidFill>
                  <a:srgbClr val="E64674"/>
                </a:solidFill>
                <a:cs typeface="Arial" panose="020B0604020202020204" pitchFamily="34" charset="0"/>
              </a:rPr>
              <a:t>ì vậy chúng ta xưng hộ theo địa phương của mình sao cho phù hợp và lễ phép.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6467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等腰三角形 14"/>
          <p:cNvSpPr/>
          <p:nvPr/>
        </p:nvSpPr>
        <p:spPr>
          <a:xfrm rot="6220156" flipH="1">
            <a:off x="4974988" y="3247978"/>
            <a:ext cx="442229" cy="627451"/>
          </a:xfrm>
          <a:prstGeom prst="triangle">
            <a:avLst/>
          </a:prstGeom>
          <a:solidFill>
            <a:srgbClr val="F39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/>
      <p:bldP spid="18" grpId="0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/>
          <p:cNvSpPr/>
          <p:nvPr/>
        </p:nvSpPr>
        <p:spPr>
          <a:xfrm>
            <a:off x="2252136" y="2676108"/>
            <a:ext cx="825330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" name="Google Shape;315;p20"/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619156" y="3303542"/>
            <a:ext cx="743924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062430" y="182880"/>
            <a:ext cx="9808770" cy="1371600"/>
            <a:chOff x="1933286" y="192870"/>
            <a:chExt cx="9808770" cy="1371600"/>
          </a:xfrm>
        </p:grpSpPr>
        <p:sp>
          <p:nvSpPr>
            <p:cNvPr id="18" name="Google Shape;1352;p29"/>
            <p:cNvSpPr/>
            <p:nvPr/>
          </p:nvSpPr>
          <p:spPr>
            <a:xfrm>
              <a:off x="2600580" y="625942"/>
              <a:ext cx="91414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9" name="Google Shape;697;p24"/>
            <p:cNvSpPr txBox="1"/>
            <p:nvPr/>
          </p:nvSpPr>
          <p:spPr>
            <a:xfrm>
              <a:off x="3213439" y="512482"/>
              <a:ext cx="811969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Quan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sát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tranh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và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trả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lời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câu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hỏi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430" y="1914529"/>
            <a:ext cx="5258904" cy="28892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438" y="2169784"/>
            <a:ext cx="4454132" cy="26996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23;p13"/>
          <p:cNvGrpSpPr/>
          <p:nvPr/>
        </p:nvGrpSpPr>
        <p:grpSpPr>
          <a:xfrm>
            <a:off x="188686" y="4125420"/>
            <a:ext cx="4484624" cy="2528919"/>
            <a:chOff x="5876916" y="975793"/>
            <a:chExt cx="4684259" cy="2641495"/>
          </a:xfrm>
        </p:grpSpPr>
        <p:grpSp>
          <p:nvGrpSpPr>
            <p:cNvPr id="11" name="Google Shape;1024;p13"/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3" name="Google Shape;1025;p13" descr="2"/>
              <p:cNvPicPr preferRelativeResize="0"/>
              <p:nvPr/>
            </p:nvPicPr>
            <p:blipFill rotWithShape="1">
              <a:blip r:embed="rId1"/>
              <a:srcRect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Google Shape;1026;p13" descr="1"/>
              <p:cNvPicPr preferRelativeResize="0"/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Google Shape;1027;p13" descr="3"/>
              <p:cNvPicPr preferRelativeResize="0"/>
              <p:nvPr/>
            </p:nvPicPr>
            <p:blipFill rotWithShape="1">
              <a:blip r:embed="rId3"/>
              <a:srcRect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2" name="Google Shape;1028;p13"/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4</a:t>
              </a:r>
              <a:endParaRPr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884" y="89209"/>
            <a:ext cx="3643396" cy="396509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131752" y="2317131"/>
            <a:ext cx="7257608" cy="1421006"/>
            <a:chOff x="4101272" y="2580505"/>
            <a:chExt cx="7257608" cy="1421006"/>
          </a:xfrm>
        </p:grpSpPr>
        <p:grpSp>
          <p:nvGrpSpPr>
            <p:cNvPr id="19" name="Group 18"/>
            <p:cNvGrpSpPr/>
            <p:nvPr/>
          </p:nvGrpSpPr>
          <p:grpSpPr>
            <a:xfrm rot="10800000">
              <a:off x="4101272" y="2580505"/>
              <a:ext cx="7257608" cy="1421006"/>
              <a:chOff x="1557867" y="4109156"/>
              <a:chExt cx="3770489" cy="1527028"/>
            </a:xfrm>
          </p:grpSpPr>
          <p:sp>
            <p:nvSpPr>
              <p:cNvPr id="20" name="Speech Bubble: Rectangle with Corners Rounded 19"/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Speech Bubble: Rectangle with Corners Rounded 21"/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文本框 18"/>
            <p:cNvSpPr txBox="1"/>
            <p:nvPr/>
          </p:nvSpPr>
          <p:spPr>
            <a:xfrm>
              <a:off x="4260945" y="2998687"/>
              <a:ext cx="673581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/>
              <a:r>
                <a:rPr lang="vi-VN" altLang="zh-CN" sz="3600" b="1" dirty="0">
                  <a:solidFill>
                    <a:srgbClr val="00000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Họ đang gặp nhau vào dịp gì?</a:t>
              </a:r>
              <a:endParaRPr lang="vi-VN" altLang="zh-CN" sz="3600" b="1" dirty="0">
                <a:solidFill>
                  <a:srgbClr val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336636" y="4330159"/>
            <a:ext cx="7257608" cy="1665938"/>
            <a:chOff x="4101272" y="2580505"/>
            <a:chExt cx="7257608" cy="1421006"/>
          </a:xfrm>
        </p:grpSpPr>
        <p:grpSp>
          <p:nvGrpSpPr>
            <p:cNvPr id="29" name="Group 28"/>
            <p:cNvGrpSpPr/>
            <p:nvPr/>
          </p:nvGrpSpPr>
          <p:grpSpPr>
            <a:xfrm rot="10800000">
              <a:off x="4101272" y="2580505"/>
              <a:ext cx="7257608" cy="1421006"/>
              <a:chOff x="1557867" y="4109156"/>
              <a:chExt cx="3770489" cy="1527028"/>
            </a:xfrm>
          </p:grpSpPr>
          <p:sp>
            <p:nvSpPr>
              <p:cNvPr id="31" name="Speech Bubble: Rectangle with Corners Rounded 30"/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Speech Bubble: Rectangle with Corners Rounded 31"/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文本框 18"/>
            <p:cNvSpPr txBox="1"/>
            <p:nvPr/>
          </p:nvSpPr>
          <p:spPr>
            <a:xfrm>
              <a:off x="4418178" y="2826548"/>
              <a:ext cx="6373701" cy="10405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 cảm của những người trong hình như thế nào?</a:t>
              </a:r>
              <a:endPara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90" y="2494578"/>
            <a:ext cx="4942130" cy="271521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409440" y="568960"/>
            <a:ext cx="7487920" cy="1748455"/>
            <a:chOff x="299504" y="1828814"/>
            <a:chExt cx="10081625" cy="3799197"/>
          </a:xfrm>
        </p:grpSpPr>
        <p:pic>
          <p:nvPicPr>
            <p:cNvPr id="13" name="Google Shape;1159;p23"/>
            <p:cNvPicPr preferRelativeResize="0"/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299504" y="1991446"/>
              <a:ext cx="10081625" cy="36365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1160;p23"/>
            <p:cNvSpPr/>
            <p:nvPr/>
          </p:nvSpPr>
          <p:spPr>
            <a:xfrm>
              <a:off x="847366" y="1828814"/>
              <a:ext cx="8476636" cy="300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 panose="020B0604020202020204"/>
                <a:buNone/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có mối quan hệ họ hàng với nhau, được thể hiện qua cách xưng hô. </a:t>
              </a:r>
              <a:endParaRPr sz="2800" b="1" i="0" u="none" strike="noStrike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816353" y="2494578"/>
            <a:ext cx="7487920" cy="1847581"/>
            <a:chOff x="299504" y="1991447"/>
            <a:chExt cx="10081625" cy="3021754"/>
          </a:xfrm>
        </p:grpSpPr>
        <p:pic>
          <p:nvPicPr>
            <p:cNvPr id="18" name="Google Shape;1159;p23"/>
            <p:cNvPicPr preferRelativeResize="0"/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160;p23"/>
            <p:cNvSpPr/>
            <p:nvPr/>
          </p:nvSpPr>
          <p:spPr>
            <a:xfrm>
              <a:off x="951526" y="2179151"/>
              <a:ext cx="8476636" cy="18422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 gặp nhau vào dịp sinh nhật của một thành viên trong họ hàng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816353" y="4456926"/>
            <a:ext cx="7487920" cy="2439766"/>
            <a:chOff x="299504" y="1991447"/>
            <a:chExt cx="10081625" cy="3021754"/>
          </a:xfrm>
        </p:grpSpPr>
        <p:pic>
          <p:nvPicPr>
            <p:cNvPr id="21" name="Google Shape;1159;p23"/>
            <p:cNvPicPr preferRelativeResize="0"/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160;p23"/>
            <p:cNvSpPr/>
            <p:nvPr/>
          </p:nvSpPr>
          <p:spPr>
            <a:xfrm>
              <a:off x="1324759" y="2179151"/>
              <a:ext cx="8103403" cy="23099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thể hiện tình cảm gắn bó với nhau, thông qua hành động tặng quà nhân dịp dinh nhật; sự vui vẻ của mỗi người khi gặp họ hàng nhà mình.</a:t>
              </a:r>
              <a:endPara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409440" y="568960"/>
            <a:ext cx="7487920" cy="1748455"/>
            <a:chOff x="299504" y="1828814"/>
            <a:chExt cx="10081625" cy="3799197"/>
          </a:xfrm>
        </p:grpSpPr>
        <p:pic>
          <p:nvPicPr>
            <p:cNvPr id="13" name="Google Shape;1159;p23"/>
            <p:cNvPicPr preferRelativeResize="0"/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299504" y="1991446"/>
              <a:ext cx="10081625" cy="36365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1160;p23"/>
            <p:cNvSpPr/>
            <p:nvPr/>
          </p:nvSpPr>
          <p:spPr>
            <a:xfrm>
              <a:off x="586770" y="1828814"/>
              <a:ext cx="8737232" cy="300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 panose="020B0604020202020204"/>
                <a:buNone/>
                <a:defRPr/>
              </a:pP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có mối quan hệ họ hàng với nhau, được thê hiện qua cách xưng hô: bác, cháu</a:t>
              </a:r>
              <a:endPara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816353" y="2494578"/>
            <a:ext cx="7487920" cy="1847581"/>
            <a:chOff x="299504" y="1991447"/>
            <a:chExt cx="10081625" cy="3021754"/>
          </a:xfrm>
        </p:grpSpPr>
        <p:pic>
          <p:nvPicPr>
            <p:cNvPr id="18" name="Google Shape;1159;p23"/>
            <p:cNvPicPr preferRelativeResize="0"/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160;p23"/>
            <p:cNvSpPr/>
            <p:nvPr/>
          </p:nvSpPr>
          <p:spPr>
            <a:xfrm>
              <a:off x="951526" y="2454683"/>
              <a:ext cx="8476636" cy="9966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 gặp nhau vào dịp Tết nguyên đán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816353" y="4456926"/>
            <a:ext cx="7487920" cy="2439766"/>
            <a:chOff x="299504" y="1991447"/>
            <a:chExt cx="10081625" cy="3021754"/>
          </a:xfrm>
        </p:grpSpPr>
        <p:pic>
          <p:nvPicPr>
            <p:cNvPr id="21" name="Google Shape;1159;p23"/>
            <p:cNvPicPr preferRelativeResize="0"/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160;p23"/>
            <p:cNvSpPr/>
            <p:nvPr/>
          </p:nvSpPr>
          <p:spPr>
            <a:xfrm>
              <a:off x="1324759" y="2179151"/>
              <a:ext cx="8103403" cy="23099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thể hiện tình cảm gắn bó với nhau, thông qua hành động đến thăm và chúc tết nhau nhân dịp đón năm mới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40" y="2037340"/>
            <a:ext cx="4454132" cy="26996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43400" y="126191"/>
            <a:ext cx="3857625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41201" y="-13632"/>
            <a:ext cx="3857625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9547" y="-13632"/>
            <a:ext cx="3857625" cy="6858000"/>
          </a:xfrm>
          <a:prstGeom prst="rect">
            <a:avLst/>
          </a:prstGeom>
        </p:spPr>
      </p:pic>
      <p:pic>
        <p:nvPicPr>
          <p:cNvPr id="2" name="Picture 2" descr="Baby Smiling Cute - Free vector graphic on Pixa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359" y="3415369"/>
            <a:ext cx="2057400" cy="262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Little brother and sister clipart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1066801"/>
            <a:ext cx="3696103" cy="497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08" y="2190726"/>
            <a:ext cx="1219200" cy="12246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405" y="1695852"/>
            <a:ext cx="1219200" cy="12246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051958"/>
            <a:ext cx="1219200" cy="12246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00549"/>
            <a:ext cx="1219200" cy="12246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9546" y="39108"/>
            <a:ext cx="11880054" cy="830997"/>
          </a:xfrm>
          <a:prstGeom prst="rect">
            <a:avLst/>
          </a:prstGeom>
          <a:solidFill>
            <a:srgbClr val="FEE4CE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   Anh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Tí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chị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Chíp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rất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vui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khi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thêm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trai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. Hai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anh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chị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đã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tặng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rất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nhiều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quà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cho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Bon.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bạn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hãy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cùng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mở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hộp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quà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ra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xem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bên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những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gì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nhé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!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146" name="Picture 2" descr="beginning clipart - Clip Art Library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588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5199718"/>
            <a:ext cx="161925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/>
          <p:cNvSpPr/>
          <p:nvPr/>
        </p:nvSpPr>
        <p:spPr>
          <a:xfrm>
            <a:off x="2252136" y="2676108"/>
            <a:ext cx="825330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" name="Google Shape;315;p20"/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619156" y="3303542"/>
            <a:ext cx="743924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việc mình làm thể hiện tình cảm với gia đình, họ hàng.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>
            <a:fillRect/>
          </a:stretch>
        </p:blipFill>
        <p:spPr bwMode="auto">
          <a:xfrm>
            <a:off x="3925887" y="2722196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 rot="10800000">
            <a:off x="2194560" y="783769"/>
            <a:ext cx="8249920" cy="1826185"/>
            <a:chOff x="1557867" y="4109156"/>
            <a:chExt cx="3770489" cy="1527028"/>
          </a:xfrm>
        </p:grpSpPr>
        <p:sp>
          <p:nvSpPr>
            <p:cNvPr id="12" name="Speech Bubble: Rectangle with Corners Rounded 11"/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peech Bubble: Rectangle with Corners Rounded 12"/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文本框 18"/>
          <p:cNvSpPr txBox="1"/>
          <p:nvPr/>
        </p:nvSpPr>
        <p:spPr>
          <a:xfrm>
            <a:off x="2596045" y="1228688"/>
            <a:ext cx="765678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Em thường làm gì để thể hiện tình cảm của mình đối với họ hàng?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49600" y="1838960"/>
            <a:ext cx="586232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/>
          <p:cNvSpPr/>
          <p:nvPr/>
        </p:nvSpPr>
        <p:spPr>
          <a:xfrm>
            <a:off x="2252136" y="2676108"/>
            <a:ext cx="892386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" name="Google Shape;315;p20"/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649120" y="3050898"/>
            <a:ext cx="8373964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cách xưng hô hoặc dán ảnh các thành viên trong gia đình thuộc họ hàng bên nội, bên ngoại.</a:t>
            </a:r>
            <a:r>
              <a:rPr lang="vi-VN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254000" y="436880"/>
            <a:ext cx="11684000" cy="6116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34720" y="782320"/>
            <a:ext cx="10759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Viết cách xưng hô hoặc dán ảnh các thành viên trong gia đình thuộc họ hàng bên nội, bên ngoại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84310" y="1991361"/>
            <a:ext cx="7430897" cy="4429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254000" y="436880"/>
            <a:ext cx="11684000" cy="6116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4720" y="782320"/>
            <a:ext cx="10759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8800" y="1774091"/>
            <a:ext cx="8321040" cy="40205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254000" y="436880"/>
            <a:ext cx="11684000" cy="6116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4720" y="782320"/>
            <a:ext cx="10759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mẫu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6" name="Picture 2" descr="TỔNG HỢP 100+ từ vựng học tiếng anh trẻ em theo chủ đề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40" y="1628140"/>
            <a:ext cx="6390640" cy="479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2" r="-53"/>
            <a:stretch>
              <a:fillRect/>
            </a:stretch>
          </p:blipFill>
          <p:spPr>
            <a:xfrm>
              <a:off x="0" y="0"/>
              <a:ext cx="9418320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50"/>
            <a:stretch>
              <a:fillRect/>
            </a:stretch>
          </p:blipFill>
          <p:spPr>
            <a:xfrm>
              <a:off x="9418320" y="0"/>
              <a:ext cx="2773680" cy="6858000"/>
            </a:xfrm>
            <a:prstGeom prst="rect">
              <a:avLst/>
            </a:prstGeom>
          </p:spPr>
        </p:pic>
      </p:grpSp>
      <p:pic>
        <p:nvPicPr>
          <p:cNvPr id="6" name="5c249dca6369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68212" y="0"/>
            <a:ext cx="859155" cy="859155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002274" y="2143696"/>
            <a:ext cx="5886450" cy="3294126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6" t="3088" r="19812" b="18394"/>
          <a:stretch>
            <a:fillRect/>
          </a:stretch>
        </p:blipFill>
        <p:spPr>
          <a:xfrm>
            <a:off x="5895525" y="2706624"/>
            <a:ext cx="5993199" cy="21682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900">
                <p:cTn id="2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>
            <a:hlinkClick r:id="rId1" action="ppaction://hlinksldjump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062" y="26424"/>
            <a:ext cx="1414462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327" y="23249"/>
            <a:ext cx="135890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150" y="38330"/>
            <a:ext cx="1384300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1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45" y="53410"/>
            <a:ext cx="1395412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Baby Smiling Cute - Free vector graphic on Pixaba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359" y="3415369"/>
            <a:ext cx="2057400" cy="262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brother and sister clipart 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1066801"/>
            <a:ext cx="3696103" cy="497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Toys Cliparts, Download Free Toys Cliparts png images, Free ...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72464" y1="61202" x2="73551" y2="85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51" y="181192"/>
            <a:ext cx="1779425" cy="11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234182" y="1098682"/>
            <a:ext cx="609600" cy="609600"/>
          </a:xfrm>
          <a:prstGeom prst="rect">
            <a:avLst/>
          </a:prstGeom>
        </p:spPr>
      </p:pic>
      <p:pic>
        <p:nvPicPr>
          <p:cNvPr id="1032" name="Picture 8" descr="Toy Train Png Transparent Toy Train Clipart - Clip Art Library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382" l="75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132" y="210220"/>
            <a:ext cx="1614714" cy="116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y Car Clipart Free Clipartfest Car Png Clip - Clip Art Library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46" b="91543" l="0" r="959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52516" y="597466"/>
            <a:ext cx="1499272" cy="77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obot clipart - Clip Art Library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8772" l="5114" r="91932">
                        <a14:foregroundMark x1="48068" y1="24554" x2="48068" y2="24554"/>
                        <a14:foregroundMark x1="44545" y1="23326" x2="54091" y2="24554"/>
                        <a14:foregroundMark x1="54886" y1="23772" x2="54886" y2="28237"/>
                        <a14:foregroundMark x1="41705" y1="21763" x2="47045" y2="260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741" y="297838"/>
            <a:ext cx="1279105" cy="130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turn right sign green - Clip Art Library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7895" l="0" r="100000">
                        <a14:foregroundMark x1="22180" y1="17368" x2="22180" y2="17368"/>
                        <a14:foregroundMark x1="12782" y1="18421" x2="12782" y2="18421"/>
                        <a14:foregroundMark x1="8647" y1="27895" x2="8647" y2="27895"/>
                        <a14:foregroundMark x1="6767" y1="25789" x2="6767" y2="25789"/>
                        <a14:foregroundMark x1="3383" y1="36316" x2="8647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692" y="5918825"/>
            <a:ext cx="1222376" cy="87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1.27168E-6 C 0.00182 0.16925 -0.00431 0.22381 0.00848 0.34474 C 0.00952 0.44462 0.00731 0.46196 0.01292 0.52878 C 0.01357 0.55561 0.01605 0.58266 0.01605 0.60925 " pathEditMode="relative" rAng="0" ptsTypes="fffA">
                                      <p:cBhvr>
                                        <p:cTn id="1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" y="30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9624E-6 -5.31792E-6 C -0.00143 0.01248 -0.00235 0.02843 -0.00469 0.04022 C -0.00587 0.04624 -0.00952 0.0571 -0.00952 0.0571 C -0.01226 0.07676 -0.01422 0.09641 -0.0167 0.11629 C -0.01709 0.12901 -0.01683 0.14173 -0.01788 0.15421 C -0.0184 0.16022 -0.02114 0.16531 -0.0214 0.17132 C -0.02271 0.19791 -0.02153 0.22496 -0.02258 0.25155 C -0.02284 0.25803 -0.02505 0.27051 -0.02505 0.27051 C -0.0261 0.29063 -0.02701 0.31213 -0.02975 0.33178 C -0.03054 0.34311 -0.02988 0.35514 -0.0321 0.36577 C -0.03367 0.37317 -0.03393 0.37317 -0.03458 0.38265 C -0.03615 0.40323 -0.03758 0.42427 -0.04176 0.44392 C -0.04307 0.47213 -0.04711 0.49918 -0.05129 0.52647 C -0.05429 0.54681 -0.05168 0.53803 -0.05599 0.54959 C -0.0586 0.56415 -0.05873 0.56901 -0.05964 0.58774 C -0.05925 0.61872 -0.05899 0.6497 -0.05847 0.68069 C -0.05821 0.69687 -0.05781 0.71306 -0.05716 0.72924 C -0.0569 0.73479 -0.05599 0.74612 -0.05599 0.74612 " pathEditMode="relative" ptsTypes="fffffffffffffffffA">
                                      <p:cBhvr>
                                        <p:cTn id="32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2161E-6 -1.38728E-6 C 0.00105 0.02197 0.003 0.03122 0.00587 0.05087 C 0.00927 0.07399 0.01175 0.09734 0.01605 0.11977 C 0.0188 0.14937 0.02323 0.1778 0.02623 0.2074 C 0.02806 0.2259 0.02898 0.24648 0.03302 0.26289 C 0.03498 0.28439 0.03367 0.27561 0.03641 0.29017 C 0.04072 0.36116 0.03811 0.44694 0.03811 0.51145 " pathEditMode="relative" rAng="0" ptsTypes="ffffffA">
                                      <p:cBhvr>
                                        <p:cTn id="5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6" y="255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2.65896E-6 C -0.00052 0.07214 -0.00066 0.07838 -0.00131 0.15769 C -0.00235 0.30266 0.00261 0.25226 -0.00314 0.30636 C -0.00379 0.3274 -0.00405 0.34821 -0.00483 0.36902 C -0.00535 0.38058 -0.00666 0.40347 -0.00666 0.4037 C -0.00731 0.42914 -0.00809 0.45203 -0.0094 0.477 C -0.01018 0.51584 -0.01071 0.5563 -0.02023 0.58914 C -0.02167 0.59399 -0.02271 0.6 -0.02467 0.60416 C -0.02676 0.60925 -0.02989 0.61203 -0.03198 0.61711 C -0.03485 0.62451 -0.03576 0.63029 -0.03994 0.63029 " pathEditMode="relative" rAng="0" ptsTypes="fffffffffA">
                                      <p:cBhvr>
                                        <p:cTn id="70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9" y="31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736454" y="762001"/>
            <a:ext cx="10728614" cy="73846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Anh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ruột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của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bố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là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họ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hàng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bên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nào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?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Arial-Rounded" pitchFamily="34" charset="0"/>
              <a:cs typeface="Arial-Rounded" pitchFamily="34" charset="0"/>
              <a:sym typeface="Arial" panose="020B0604020202020204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888780" y="2574540"/>
            <a:ext cx="8851392" cy="122658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A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Bên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nội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  <a:sym typeface="Arial" panose="020B0604020202020204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888780" y="3977509"/>
            <a:ext cx="8851392" cy="125795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B.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Bên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ngoại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Arial-Rounded" pitchFamily="34" charset="0"/>
              <a:cs typeface="Arial-Rounded" pitchFamily="34" charset="0"/>
              <a:sym typeface="Arial" panose="020B0604020202020204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086" y="2796461"/>
            <a:ext cx="798097" cy="78274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4204225"/>
            <a:ext cx="807556" cy="778352"/>
          </a:xfrm>
          <a:prstGeom prst="rect">
            <a:avLst/>
          </a:prstGeom>
        </p:spPr>
      </p:pic>
      <p:pic>
        <p:nvPicPr>
          <p:cNvPr id="4098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768" y="76200"/>
            <a:ext cx="1153233" cy="1275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845433" y="419921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kern="0" dirty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B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Bên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ngoại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  <a:sym typeface="Arial" panose="020B060402020202020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37980" y="2956439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A.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Bên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nội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Arial-Rounded" pitchFamily="34" charset="0"/>
              <a:cs typeface="Arial-Rounded" pitchFamily="34" charset="0"/>
              <a:sym typeface="Arial" panose="020B060402020202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739" y="4259150"/>
            <a:ext cx="798097" cy="7827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370" y="3026739"/>
            <a:ext cx="807556" cy="77835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00025" y="762000"/>
            <a:ext cx="11801475" cy="800021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Chị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ruột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của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mẹ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là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họ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hàng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bên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nào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Arial-Rounded" pitchFamily="34" charset="0"/>
              <a:cs typeface="Arial-Rounded" pitchFamily="34" charset="0"/>
              <a:sym typeface="Arial" panose="020B0604020202020204"/>
            </a:endParaRPr>
          </a:p>
        </p:txBody>
      </p:sp>
      <p:pic>
        <p:nvPicPr>
          <p:cNvPr id="5122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449" y="29832"/>
            <a:ext cx="1040045" cy="1177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96233" y="424815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B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.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O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  <a:sym typeface="Arial" panose="020B060402020202020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88780" y="5495945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C. </a:t>
            </a:r>
            <a:r>
              <a:rPr lang="en-US" sz="4400" kern="0" dirty="0">
                <a:solidFill>
                  <a:srgbClr val="002060"/>
                </a:solidFill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Ô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Arial-Rounded" pitchFamily="34" charset="0"/>
              <a:cs typeface="Arial-Rounded" pitchFamily="34" charset="0"/>
              <a:sym typeface="Arial" panose="020B060402020202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539" y="4308090"/>
            <a:ext cx="798097" cy="7827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5566245"/>
            <a:ext cx="807556" cy="7783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893749" y="2984236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A.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Dì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Arial-Rounded" pitchFamily="34" charset="0"/>
              <a:cs typeface="Arial-Rounded" pitchFamily="34" charset="0"/>
              <a:sym typeface="Arial" panose="020B060402020202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3061190"/>
            <a:ext cx="807556" cy="77835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00025" y="762000"/>
            <a:ext cx="11801475" cy="800021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lang="en-US" sz="4400" b="1" kern="0" noProof="0" dirty="0">
                <a:solidFill>
                  <a:srgbClr val="002060"/>
                </a:solidFill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Ở </a:t>
            </a:r>
            <a:r>
              <a:rPr lang="en-US" sz="4400" b="1" kern="0" noProof="0" dirty="0" err="1">
                <a:solidFill>
                  <a:srgbClr val="002060"/>
                </a:solidFill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miền</a:t>
            </a:r>
            <a:r>
              <a:rPr lang="en-US" sz="4400" b="1" kern="0" noProof="0" dirty="0">
                <a:solidFill>
                  <a:srgbClr val="002060"/>
                </a:solidFill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lang="en-US" sz="4400" b="1" kern="0" noProof="0" dirty="0" err="1">
                <a:solidFill>
                  <a:srgbClr val="002060"/>
                </a:solidFill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Trung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thường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gọi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cô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là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gì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Arial-Rounded" pitchFamily="34" charset="0"/>
              <a:cs typeface="Arial-Rounded" pitchFamily="34" charset="0"/>
              <a:sym typeface="Arial" panose="020B0604020202020204"/>
            </a:endParaRPr>
          </a:p>
        </p:txBody>
      </p:sp>
      <p:pic>
        <p:nvPicPr>
          <p:cNvPr id="2050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038" y="76200"/>
            <a:ext cx="1020962" cy="120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36454" y="762001"/>
            <a:ext cx="10728614" cy="147713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Đâu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là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việc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làm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thể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hiện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tình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cảm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với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họ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hàng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Arial-Rounded" pitchFamily="34" charset="0"/>
              <a:cs typeface="Arial-Rounded" pitchFamily="34" charset="0"/>
              <a:sym typeface="Arial" panose="020B060402020202020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88780" y="251460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A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Yêu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thương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  <a:sym typeface="Arial" panose="020B060402020202020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88780" y="3757834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B. ganh tị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Arial-Rounded" pitchFamily="34" charset="0"/>
              <a:cs typeface="Arial-Rounded" pitchFamily="34" charset="0"/>
              <a:sym typeface="Arial" panose="020B060402020202020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086" y="2574540"/>
            <a:ext cx="798097" cy="7827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3828134"/>
            <a:ext cx="807556" cy="7783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893749" y="5029201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Arial-Rounded" pitchFamily="34" charset="0"/>
                <a:cs typeface="Arial-Rounded" pitchFamily="34" charset="0"/>
                <a:sym typeface="Arial" panose="020B0604020202020204"/>
              </a:rPr>
              <a:t>C. đánh nhau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Arial-Rounded" pitchFamily="34" charset="0"/>
              <a:cs typeface="Arial-Rounded" pitchFamily="34" charset="0"/>
              <a:sym typeface="Arial" panose="020B060402020202020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5106155"/>
            <a:ext cx="807556" cy="778352"/>
          </a:xfrm>
          <a:prstGeom prst="rect">
            <a:avLst/>
          </a:prstGeom>
        </p:spPr>
      </p:pic>
      <p:pic>
        <p:nvPicPr>
          <p:cNvPr id="3074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358" y="19332"/>
            <a:ext cx="1062706" cy="1199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2" r="-53"/>
            <a:stretch>
              <a:fillRect/>
            </a:stretch>
          </p:blipFill>
          <p:spPr>
            <a:xfrm>
              <a:off x="0" y="0"/>
              <a:ext cx="9084945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50"/>
            <a:stretch>
              <a:fillRect/>
            </a:stretch>
          </p:blipFill>
          <p:spPr>
            <a:xfrm>
              <a:off x="9418320" y="0"/>
              <a:ext cx="2773680" cy="6858000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981835" y="285750"/>
            <a:ext cx="9814560" cy="857250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Thứ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Ba,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ngày 17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tháng 10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2023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788160" y="1850886"/>
            <a:ext cx="10137141" cy="4149864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81835" y="2705735"/>
            <a:ext cx="1720215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 panose="020B0604020202020204"/>
                <a:sym typeface="Arial" panose="020B0604020202020204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 panose="020B0604020202020204"/>
                <a:sym typeface="Arial" panose="020B0604020202020204"/>
              </a:rPr>
              <a:t> 1: </a:t>
            </a:r>
            <a:endParaRPr lang="en-US" sz="4000" kern="0" dirty="0">
              <a:ln>
                <a:solidFill>
                  <a:srgbClr val="0FB29B"/>
                </a:solidFill>
              </a:ln>
              <a:solidFill>
                <a:srgbClr val="0FB29B"/>
              </a:solidFill>
              <a:latin typeface="Coiny" panose="02000903060500060000" pitchFamily="2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6478" y="1850886"/>
            <a:ext cx="1700931" cy="8291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260" y="3387730"/>
            <a:ext cx="9845040" cy="14631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15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49600" y="1838960"/>
            <a:ext cx="586232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8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8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1952</Words>
  <Application>WPS Presentation</Application>
  <PresentationFormat>Widescreen</PresentationFormat>
  <Paragraphs>85</Paragraphs>
  <Slides>28</Slides>
  <Notes>10</Notes>
  <HiddenSlides>0</HiddenSlides>
  <MMClips>3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28</vt:i4>
      </vt:variant>
    </vt:vector>
  </HeadingPairs>
  <TitlesOfParts>
    <vt:vector size="60" baseType="lpstr">
      <vt:lpstr>Arial</vt:lpstr>
      <vt:lpstr>SimSun</vt:lpstr>
      <vt:lpstr>Wingdings</vt:lpstr>
      <vt:lpstr>Delius Unicase</vt:lpstr>
      <vt:lpstr>AMGDT</vt:lpstr>
      <vt:lpstr>Chewy</vt:lpstr>
      <vt:lpstr>Comfortaa</vt:lpstr>
      <vt:lpstr>Arial</vt:lpstr>
      <vt:lpstr>仓耳玄三M W05</vt:lpstr>
      <vt:lpstr>Calibri</vt:lpstr>
      <vt:lpstr>ITC Avant Garde Std Bk</vt:lpstr>
      <vt:lpstr>Century Gothic</vt:lpstr>
      <vt:lpstr>等线</vt:lpstr>
      <vt:lpstr>等线</vt:lpstr>
      <vt:lpstr>Arial-Rounded</vt:lpstr>
      <vt:lpstr>Calibri</vt:lpstr>
      <vt:lpstr>仓耳今楷05-6763 W05</vt:lpstr>
      <vt:lpstr>Coiny</vt:lpstr>
      <vt:lpstr>Times New Roman</vt:lpstr>
      <vt:lpstr>Microsoft YaHei</vt:lpstr>
      <vt:lpstr>Arial Unicode MS</vt:lpstr>
      <vt:lpstr>等线 Light</vt:lpstr>
      <vt:lpstr>Georgia</vt:lpstr>
      <vt:lpstr>字魂59号-创粗黑</vt:lpstr>
      <vt:lpstr>Odibee Sans</vt:lpstr>
      <vt:lpstr>Yu Gothic UI Semibold</vt:lpstr>
      <vt:lpstr>Office 主题​​</vt:lpstr>
      <vt:lpstr>Response to Intervention: The Alphabet by Slidesgo</vt:lpstr>
      <vt:lpstr>1_Office Theme</vt:lpstr>
      <vt:lpstr>1_Office 主题​​</vt:lpstr>
      <vt:lpstr>1_Simple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Tạ Thị Thu Hiền</cp:lastModifiedBy>
  <cp:revision>17</cp:revision>
  <dcterms:created xsi:type="dcterms:W3CDTF">2022-07-05T02:58:00Z</dcterms:created>
  <dcterms:modified xsi:type="dcterms:W3CDTF">2024-04-19T00:40:51Z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54FC5CBD8F7D4B1EA6D3016B766320CF_13</vt:lpwstr>
  </property>
  <property fmtid="{D5CDD505-2E9C-101B-9397-08002B2CF9AE}" pid="3" name="KSOProductBuildVer">
    <vt:lpwstr>1033-12.2.0.13489</vt:lpwstr>
  </property>
</Properties>
</file>