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2" r:id="rId2"/>
    <p:sldId id="283" r:id="rId3"/>
    <p:sldId id="315" r:id="rId4"/>
    <p:sldId id="312" r:id="rId5"/>
    <p:sldId id="288" r:id="rId6"/>
    <p:sldId id="314" r:id="rId7"/>
    <p:sldId id="289" r:id="rId8"/>
    <p:sldId id="292" r:id="rId9"/>
    <p:sldId id="293" r:id="rId10"/>
    <p:sldId id="303" r:id="rId11"/>
    <p:sldId id="316" r:id="rId12"/>
    <p:sldId id="308" r:id="rId13"/>
    <p:sldId id="309" r:id="rId14"/>
    <p:sldId id="304" r:id="rId15"/>
    <p:sldId id="295" r:id="rId16"/>
    <p:sldId id="296" r:id="rId17"/>
    <p:sldId id="29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2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32" autoAdjust="0"/>
    <p:restoredTop sz="94660"/>
  </p:normalViewPr>
  <p:slideViewPr>
    <p:cSldViewPr>
      <p:cViewPr varScale="1">
        <p:scale>
          <a:sx n="69" d="100"/>
          <a:sy n="69" d="100"/>
        </p:scale>
        <p:origin x="109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C1E2B-BA7A-4636-B300-4783895CF41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6E290-0A5A-47EB-906A-E0B30A013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8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4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48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10971-9F6A-4F3D-A457-2EB52B8141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96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3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8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66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83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8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2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3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0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8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7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0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534" y="894081"/>
            <a:ext cx="8480213" cy="6667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733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0033" y="1913083"/>
            <a:ext cx="2892651" cy="748988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4267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15082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27" y="6629401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476981" y="277312"/>
            <a:ext cx="4009418" cy="656966"/>
            <a:chOff x="147304" y="263301"/>
            <a:chExt cx="4009418" cy="656966"/>
          </a:xfrm>
          <a:solidFill>
            <a:schemeClr val="accent6">
              <a:lumMod val="75000"/>
            </a:schemeClr>
          </a:solidFill>
        </p:grpSpPr>
        <p:sp>
          <p:nvSpPr>
            <p:cNvPr id="25" name="Oval 24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2723" y="263301"/>
              <a:ext cx="3413999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Trả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hỏi</a:t>
              </a:r>
              <a:endPara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486400" y="480291"/>
            <a:ext cx="4510124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thầm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14400" y="1174828"/>
            <a:ext cx="10591800" cy="1513303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ở Sa Pa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H’mông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Dao 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631806" y="1738745"/>
            <a:ext cx="97219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89101" y="2590800"/>
            <a:ext cx="71928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149977"/>
            <a:ext cx="7599896" cy="3308608"/>
          </a:xfrm>
          <a:prstGeom prst="rect">
            <a:avLst/>
          </a:prstGeom>
          <a:ln>
            <a:noFill/>
          </a:ln>
        </p:spPr>
      </p:pic>
      <p:sp>
        <p:nvSpPr>
          <p:cNvPr id="19" name="Oval Callout 18"/>
          <p:cNvSpPr/>
          <p:nvPr/>
        </p:nvSpPr>
        <p:spPr>
          <a:xfrm>
            <a:off x="1476981" y="2904692"/>
            <a:ext cx="2660750" cy="1811971"/>
          </a:xfrm>
          <a:prstGeom prst="wedgeEllipseCallout">
            <a:avLst>
              <a:gd name="adj1" fmla="val -29164"/>
              <a:gd name="adj2" fmla="val 8696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Oval Callout 19"/>
          <p:cNvSpPr/>
          <p:nvPr/>
        </p:nvSpPr>
        <p:spPr>
          <a:xfrm>
            <a:off x="1452338" y="2904692"/>
            <a:ext cx="2826327" cy="1928868"/>
          </a:xfrm>
          <a:prstGeom prst="wedgeEllipseCallout">
            <a:avLst>
              <a:gd name="adj1" fmla="val -22304"/>
              <a:gd name="adj2" fmla="val 8692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?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2179701" y="2121933"/>
            <a:ext cx="90216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718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uộng bậc thang Sapa tuyệt đẹ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74638"/>
            <a:ext cx="10972799" cy="5851525"/>
          </a:xfrm>
        </p:spPr>
      </p:pic>
    </p:spTree>
    <p:extLst>
      <p:ext uri="{BB962C8B-B14F-4D97-AF65-F5344CB8AC3E}">
        <p14:creationId xmlns:p14="http://schemas.microsoft.com/office/powerpoint/2010/main" val="24086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152604"/>
            <a:ext cx="12192000" cy="647679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3261" y="1633412"/>
            <a:ext cx="346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 </a:t>
            </a:r>
            <a:r>
              <a:rPr lang="en-US" sz="32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 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87181" y="1607628"/>
            <a:ext cx="7193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26" y="3154424"/>
            <a:ext cx="3769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lang="en-US" sz="3200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ach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6199" y="3134263"/>
            <a:ext cx="767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êch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70669" y="1727365"/>
            <a:ext cx="583656" cy="37932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514683" y="1755177"/>
            <a:ext cx="619824" cy="4034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826187" y="1762199"/>
            <a:ext cx="574961" cy="3894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78817" y="3337453"/>
            <a:ext cx="726193" cy="462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614085" y="3216118"/>
            <a:ext cx="766222" cy="4971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159222" y="3278981"/>
            <a:ext cx="672318" cy="4472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2221176" y="396770"/>
            <a:ext cx="8839199" cy="609600"/>
            <a:chOff x="3429000" y="281424"/>
            <a:chExt cx="9024759" cy="609600"/>
          </a:xfrm>
        </p:grpSpPr>
        <p:sp>
          <p:nvSpPr>
            <p:cNvPr id="38" name="Oval 37"/>
            <p:cNvSpPr/>
            <p:nvPr/>
          </p:nvSpPr>
          <p:spPr>
            <a:xfrm>
              <a:off x="3429000" y="281424"/>
              <a:ext cx="609600" cy="60960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038600" y="324620"/>
              <a:ext cx="8415159" cy="52320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Chọn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vần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phù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hợp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thay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ô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vuông</a:t>
              </a:r>
              <a:endParaRPr lang="en-US" sz="2800" b="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" y="-55418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0" y="6649978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774328" y="1732077"/>
            <a:ext cx="69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 rot="2121771">
            <a:off x="7786123" y="1555261"/>
            <a:ext cx="598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'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996393">
            <a:off x="4276611" y="2996943"/>
            <a:ext cx="494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'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996393">
            <a:off x="7073553" y="3066642"/>
            <a:ext cx="494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'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996393">
            <a:off x="10489637" y="3030017"/>
            <a:ext cx="494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'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474623" y="1708469"/>
            <a:ext cx="563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3852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3126813" y="580422"/>
            <a:ext cx="5938373" cy="611950"/>
            <a:chOff x="3429000" y="378888"/>
            <a:chExt cx="6063036" cy="611950"/>
          </a:xfrm>
        </p:grpSpPr>
        <p:sp>
          <p:nvSpPr>
            <p:cNvPr id="38" name="Oval 37"/>
            <p:cNvSpPr/>
            <p:nvPr/>
          </p:nvSpPr>
          <p:spPr>
            <a:xfrm>
              <a:off x="3429000" y="381238"/>
              <a:ext cx="609600" cy="60960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5</a:t>
              </a:r>
              <a:endPara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111062" y="378888"/>
              <a:ext cx="5380974" cy="52320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Hát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hát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về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hương</a:t>
              </a:r>
              <a:endParaRPr lang="en-US" sz="2800" b="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" y="-55418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0" y="6649978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57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en-US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77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6726382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669764" y="312878"/>
            <a:ext cx="3546941" cy="646282"/>
            <a:chOff x="49789" y="401907"/>
            <a:chExt cx="3546941" cy="646282"/>
          </a:xfrm>
        </p:grpSpPr>
        <p:sp>
          <p:nvSpPr>
            <p:cNvPr id="5" name="Oval 4"/>
            <p:cNvSpPr/>
            <p:nvPr/>
          </p:nvSpPr>
          <p:spPr>
            <a:xfrm>
              <a:off x="49789" y="401907"/>
              <a:ext cx="609600" cy="60960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2367" y="401907"/>
              <a:ext cx="2794363" cy="64628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16180" y="2009965"/>
            <a:ext cx="10259612" cy="3908354"/>
            <a:chOff x="1243243" y="1656086"/>
            <a:chExt cx="10259612" cy="3908354"/>
          </a:xfrm>
        </p:grpSpPr>
        <p:grpSp>
          <p:nvGrpSpPr>
            <p:cNvPr id="39" name="Group 38"/>
            <p:cNvGrpSpPr/>
            <p:nvPr/>
          </p:nvGrpSpPr>
          <p:grpSpPr>
            <a:xfrm>
              <a:off x="1243243" y="1656086"/>
              <a:ext cx="9954811" cy="3908354"/>
              <a:chOff x="1300636" y="2825298"/>
              <a:chExt cx="9954811" cy="3908354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314496" y="2825298"/>
                <a:ext cx="9940951" cy="2421840"/>
                <a:chOff x="118658" y="3485795"/>
                <a:chExt cx="8768387" cy="2147323"/>
              </a:xfrm>
            </p:grpSpPr>
            <p:pic>
              <p:nvPicPr>
                <p:cNvPr id="12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095" y="3485795"/>
                  <a:ext cx="8743950" cy="21473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3" name="Rectangle 12"/>
                <p:cNvSpPr/>
                <p:nvPr/>
              </p:nvSpPr>
              <p:spPr>
                <a:xfrm>
                  <a:off x="118658" y="3974104"/>
                  <a:ext cx="3397257" cy="5730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lt-LT" sz="3600" b="1" dirty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ǟuųg bậc </a:t>
                  </a:r>
                  <a:r>
                    <a:rPr lang="el-GR" sz="3600" b="1" dirty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κ</a:t>
                  </a:r>
                  <a:r>
                    <a:rPr lang="lt-LT" sz="3600" b="1" dirty="0">
                      <a:solidFill>
                        <a:srgbClr val="7030A0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ang</a:t>
                  </a:r>
                  <a:endParaRPr lang="en-US" sz="3600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endParaRPr>
                </a:p>
              </p:txBody>
            </p:sp>
          </p:grpSp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2201" y="4311812"/>
                <a:ext cx="9913242" cy="24218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1300636" y="4852998"/>
                <a:ext cx="287482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sz="3600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ε</a:t>
                </a:r>
                <a:r>
                  <a:rPr lang="en-US" sz="3600" b="1" dirty="0" err="1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ăm</a:t>
                </a:r>
                <a:r>
                  <a:rPr lang="en-US" sz="3600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l-GR" sz="3600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ε</a:t>
                </a:r>
                <a:r>
                  <a:rPr lang="en-US" sz="3600" b="1" dirty="0">
                    <a:solidFill>
                      <a:srgbClr val="7030A0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ỉ 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5758348" y="2195293"/>
              <a:ext cx="372835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lt-LT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ǟuųg bậc 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κ</a:t>
              </a:r>
              <a:r>
                <a:rPr lang="lt-LT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ang</a:t>
              </a:r>
              <a:endParaRPr lang="en-US" sz="3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71583" y="3687227"/>
              <a:ext cx="29233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ε</a:t>
              </a:r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ăm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ε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ỉ 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717778" y="3683213"/>
              <a:ext cx="27850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ε</a:t>
              </a:r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ăm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ε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ỉ 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28600"/>
            <a:ext cx="2519264" cy="1665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06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6726382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403568" y="528755"/>
            <a:ext cx="9728200" cy="643499"/>
            <a:chOff x="49789" y="368008"/>
            <a:chExt cx="9728200" cy="643499"/>
          </a:xfrm>
        </p:grpSpPr>
        <p:sp>
          <p:nvSpPr>
            <p:cNvPr id="5" name="Oval 4"/>
            <p:cNvSpPr/>
            <p:nvPr/>
          </p:nvSpPr>
          <p:spPr>
            <a:xfrm>
              <a:off x="49789" y="401907"/>
              <a:ext cx="609600" cy="60960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9389" y="368008"/>
              <a:ext cx="9118600" cy="584727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 ở </a:t>
              </a:r>
              <a:r>
                <a:rPr lang="en-US" sz="3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mục</a:t>
              </a:r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1759631" y="1514917"/>
            <a:ext cx="198119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09800" y="1336829"/>
            <a:ext cx="8605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(………….                  ).        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79395" y="1306537"/>
            <a:ext cx="3692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àng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nay.</a:t>
            </a:r>
            <a:endParaRPr lang="en-US" sz="32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288701" y="2233111"/>
            <a:ext cx="10903300" cy="2421840"/>
            <a:chOff x="155314" y="3503806"/>
            <a:chExt cx="9261772" cy="2147323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503806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747802" y="3985816"/>
              <a:ext cx="8669284" cy="5730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lt-LT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Ruųg bậc </a:t>
              </a:r>
              <a:r>
                <a:rPr lang="el-GR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κ</a:t>
              </a:r>
              <a:r>
                <a:rPr lang="lt-LT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ang có </a:t>
              </a:r>
              <a:r>
                <a:rPr lang="lt-LT" sz="3600" b="1" dirty="0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Ǉừ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hàng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Ǉrăm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wăm</a:t>
              </a:r>
              <a:r>
                <a:rPr lang="en-US" sz="36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way.</a:t>
              </a:r>
              <a:endParaRPr lang="en-US" sz="3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20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4" y="119967"/>
            <a:ext cx="12060814" cy="673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30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in on thuvienanh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67" y="600200"/>
            <a:ext cx="10471533" cy="5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23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383008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86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3875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E20C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-22390" y="-84016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E20CA5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8</a:t>
            </a:r>
            <a:endParaRPr lang="en-US" sz="7200" b="1" dirty="0">
              <a:solidFill>
                <a:srgbClr val="E20CA5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2257" y="189140"/>
            <a:ext cx="10227833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 NƯỚC VÀ CON NGƯỜI</a:t>
            </a:r>
            <a:endParaRPr lang="en-US" sz="66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048000" y="2971801"/>
            <a:ext cx="8153400" cy="1804172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E20C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589679" y="101573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6"/>
          <p:cNvSpPr/>
          <p:nvPr/>
        </p:nvSpPr>
        <p:spPr>
          <a:xfrm rot="269291">
            <a:off x="1355374" y="3547504"/>
            <a:ext cx="1377723" cy="130810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C86866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489815">
            <a:off x="1680060" y="3483997"/>
            <a:ext cx="1360900" cy="1201439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84292" y="2971801"/>
            <a:ext cx="1654973" cy="1612907"/>
            <a:chOff x="1149549" y="1066515"/>
            <a:chExt cx="992332" cy="992332"/>
          </a:xfrm>
          <a:solidFill>
            <a:srgbClr val="F0720A"/>
          </a:solidFill>
        </p:grpSpPr>
        <p:sp>
          <p:nvSpPr>
            <p:cNvPr id="19" name="Oval 18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188514" y="1081550"/>
              <a:ext cx="914400" cy="914400"/>
            </a:xfrm>
            <a:prstGeom prst="ellipse">
              <a:avLst/>
            </a:prstGeom>
            <a:solidFill>
              <a:srgbClr val="E20C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425141" y="3117407"/>
            <a:ext cx="990600" cy="147727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  <a:endParaRPr lang="en-US" sz="5400" b="1" dirty="0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32261" y="3393460"/>
            <a:ext cx="6605191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RUỘNG BẬC THANG Ở SA PA</a:t>
            </a:r>
          </a:p>
        </p:txBody>
      </p:sp>
    </p:spTree>
    <p:extLst>
      <p:ext uri="{BB962C8B-B14F-4D97-AF65-F5344CB8AC3E}">
        <p14:creationId xmlns:p14="http://schemas.microsoft.com/office/powerpoint/2010/main" val="398563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27" y="6615546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51520" y="220766"/>
            <a:ext cx="11030879" cy="63709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40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40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ở Sa Pa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 Pa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ở Sa Pa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H’mông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Dao 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defRPr/>
            </a:pP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24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vinhphuctv.vn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04460" y="220766"/>
            <a:ext cx="1667340" cy="656966"/>
            <a:chOff x="147304" y="263301"/>
            <a:chExt cx="1667340" cy="656966"/>
          </a:xfrm>
          <a:solidFill>
            <a:schemeClr val="accent6">
              <a:lumMod val="75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2724" y="263301"/>
              <a:ext cx="1071920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177656" y="6145107"/>
            <a:ext cx="642037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VB chia thành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304460" y="1382929"/>
            <a:ext cx="457200" cy="4186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  <a:endParaRPr lang="en-US" sz="24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42680" y="3886200"/>
            <a:ext cx="457200" cy="46049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91511" y="6145107"/>
            <a:ext cx="6406515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27" y="6615546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51520" y="220766"/>
            <a:ext cx="11030879" cy="63709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40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40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ở Sa Pa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 Pa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ở Sa Pa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H’mông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Dao 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defRPr/>
            </a:pP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24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vinhphuctv.vn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04460" y="220766"/>
            <a:ext cx="1667340" cy="656966"/>
            <a:chOff x="147304" y="263301"/>
            <a:chExt cx="1667340" cy="656966"/>
          </a:xfrm>
          <a:solidFill>
            <a:schemeClr val="accent6">
              <a:lumMod val="75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2724" y="263301"/>
              <a:ext cx="1071920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177656" y="6145107"/>
            <a:ext cx="642037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VB chia thành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304460" y="1562570"/>
            <a:ext cx="457200" cy="4186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  <a:endParaRPr lang="en-US" sz="24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304460" y="4139364"/>
            <a:ext cx="457200" cy="46049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334000" y="3172422"/>
            <a:ext cx="209355" cy="467591"/>
            <a:chOff x="6766969" y="2478092"/>
            <a:chExt cx="209355" cy="467591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6766969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6840025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0515600" y="4876800"/>
            <a:ext cx="209355" cy="467591"/>
            <a:chOff x="6766969" y="2478092"/>
            <a:chExt cx="209355" cy="467591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6766969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6840025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1191511" y="6145107"/>
            <a:ext cx="6406515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74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99811" y="360840"/>
            <a:ext cx="3325776" cy="76940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  <a:endParaRPr lang="en-US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-41564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854" y="662940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514600" y="5530592"/>
            <a:ext cx="807243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26" name="Picture 2" descr="Pin on thuvienanh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4" y="1177516"/>
            <a:ext cx="66675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507673" y="5530592"/>
            <a:ext cx="807243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endParaRPr lang="en-US" sz="32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76954" y="5539395"/>
            <a:ext cx="807243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ngạt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mùi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69614" y="5548882"/>
            <a:ext cx="807243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endParaRPr lang="en-US" sz="32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76954" y="5570472"/>
            <a:ext cx="807243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mẫn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lụng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nại</a:t>
            </a:r>
            <a:endParaRPr lang="en-US" sz="32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27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90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27" y="6629401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85800" y="84200"/>
            <a:ext cx="4488873" cy="656966"/>
            <a:chOff x="147304" y="263301"/>
            <a:chExt cx="3718474" cy="656966"/>
          </a:xfrm>
          <a:solidFill>
            <a:schemeClr val="accent6">
              <a:lumMod val="75000"/>
            </a:schemeClr>
          </a:solidFill>
        </p:grpSpPr>
        <p:sp>
          <p:nvSpPr>
            <p:cNvPr id="25" name="Oval 24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2724" y="263301"/>
              <a:ext cx="3123054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Trả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hỏi</a:t>
              </a:r>
              <a:endPara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1081865" y="1179097"/>
            <a:ext cx="10348134" cy="2342869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 Pa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44546" y="228600"/>
            <a:ext cx="4510124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thầm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981200" y="1676400"/>
            <a:ext cx="91446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249" y="3294535"/>
            <a:ext cx="7599896" cy="3308608"/>
          </a:xfrm>
          <a:prstGeom prst="rect">
            <a:avLst/>
          </a:prstGeom>
          <a:ln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1081865" y="3632212"/>
            <a:ext cx="2895600" cy="2133600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 Pa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1676400" y="2133600"/>
            <a:ext cx="62841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030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932</TotalTime>
  <Words>646</Words>
  <Application>Microsoft Office PowerPoint</Application>
  <PresentationFormat>Widescreen</PresentationFormat>
  <Paragraphs>82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Rounded MT Bold</vt:lpstr>
      <vt:lpstr>Arial-Rounded</vt:lpstr>
      <vt:lpstr>Calibri</vt:lpstr>
      <vt:lpstr>HP001 4 hàng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CHƠI: TÂY DU KÝ</dc:title>
  <dc:creator>Windows User</dc:creator>
  <cp:lastModifiedBy>Windows User</cp:lastModifiedBy>
  <cp:revision>127</cp:revision>
  <dcterms:created xsi:type="dcterms:W3CDTF">2020-05-04T22:33:34Z</dcterms:created>
  <dcterms:modified xsi:type="dcterms:W3CDTF">2024-04-05T09:51:17Z</dcterms:modified>
</cp:coreProperties>
</file>