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17" r:id="rId4"/>
    <p:sldMasterId id="2147483729" r:id="rId5"/>
    <p:sldMasterId id="2147483741" r:id="rId6"/>
    <p:sldMasterId id="2147483753" r:id="rId7"/>
    <p:sldMasterId id="2147483765" r:id="rId8"/>
    <p:sldMasterId id="2147483768" r:id="rId9"/>
    <p:sldMasterId id="2147483780" r:id="rId10"/>
  </p:sldMasterIdLst>
  <p:notesMasterIdLst>
    <p:notesMasterId r:id="rId41"/>
  </p:notesMasterIdLst>
  <p:sldIdLst>
    <p:sldId id="330" r:id="rId11"/>
    <p:sldId id="2723" r:id="rId12"/>
    <p:sldId id="2724" r:id="rId13"/>
    <p:sldId id="2725" r:id="rId14"/>
    <p:sldId id="2726" r:id="rId15"/>
    <p:sldId id="2727" r:id="rId16"/>
    <p:sldId id="2722" r:id="rId17"/>
    <p:sldId id="2721" r:id="rId18"/>
    <p:sldId id="2728" r:id="rId19"/>
    <p:sldId id="2729" r:id="rId20"/>
    <p:sldId id="2730" r:id="rId21"/>
    <p:sldId id="332" r:id="rId22"/>
    <p:sldId id="7342" r:id="rId23"/>
    <p:sldId id="7306" r:id="rId24"/>
    <p:sldId id="7312" r:id="rId25"/>
    <p:sldId id="7313" r:id="rId26"/>
    <p:sldId id="7314" r:id="rId27"/>
    <p:sldId id="333" r:id="rId28"/>
    <p:sldId id="7327" r:id="rId29"/>
    <p:sldId id="7328" r:id="rId30"/>
    <p:sldId id="7329" r:id="rId31"/>
    <p:sldId id="7343" r:id="rId32"/>
    <p:sldId id="7331" r:id="rId33"/>
    <p:sldId id="7330" r:id="rId34"/>
    <p:sldId id="7332" r:id="rId35"/>
    <p:sldId id="361" r:id="rId36"/>
    <p:sldId id="2007577256" r:id="rId37"/>
    <p:sldId id="2007577257" r:id="rId38"/>
    <p:sldId id="2007577258" r:id="rId39"/>
    <p:sldId id="732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36" autoAdjust="0"/>
  </p:normalViewPr>
  <p:slideViewPr>
    <p:cSldViewPr snapToGrid="0">
      <p:cViewPr varScale="1">
        <p:scale>
          <a:sx n="62" d="100"/>
          <a:sy n="62" d="100"/>
        </p:scale>
        <p:origin x="10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0" Type="http://schemas.openxmlformats.org/officeDocument/2006/relationships/slide" Target="slides/slide10.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t>‹#›</a:t>
            </a:fld>
            <a:endParaRPr lang="en-US"/>
          </a:p>
        </p:txBody>
      </p:sp>
    </p:spTree>
    <p:extLst>
      <p:ext uri="{BB962C8B-B14F-4D97-AF65-F5344CB8AC3E}">
        <p14:creationId xmlns:p14="http://schemas.microsoft.com/office/powerpoint/2010/main" val="59596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8</a:t>
            </a:fld>
            <a:endParaRPr lang="en-US"/>
          </a:p>
        </p:txBody>
      </p:sp>
    </p:spTree>
    <p:extLst>
      <p:ext uri="{BB962C8B-B14F-4D97-AF65-F5344CB8AC3E}">
        <p14:creationId xmlns:p14="http://schemas.microsoft.com/office/powerpoint/2010/main" val="422348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9</a:t>
            </a:fld>
            <a:endParaRPr lang="en-US"/>
          </a:p>
        </p:txBody>
      </p:sp>
    </p:spTree>
    <p:extLst>
      <p:ext uri="{BB962C8B-B14F-4D97-AF65-F5344CB8AC3E}">
        <p14:creationId xmlns:p14="http://schemas.microsoft.com/office/powerpoint/2010/main" val="33380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30</a:t>
            </a:fld>
            <a:endParaRPr lang="en-US"/>
          </a:p>
        </p:txBody>
      </p:sp>
    </p:spTree>
    <p:extLst>
      <p:ext uri="{BB962C8B-B14F-4D97-AF65-F5344CB8AC3E}">
        <p14:creationId xmlns:p14="http://schemas.microsoft.com/office/powerpoint/2010/main" val="419127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0903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2382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5313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414593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56791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0158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09854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000541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8234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2564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139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41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4/5/2024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893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4/5/2024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824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4/5/2024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141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2089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4/5/2024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3149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01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4/5/2024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428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4/5/2024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48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3683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1692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871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0668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250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4512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5712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6565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2483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5775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7492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657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6852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962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3798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3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363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4578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2148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28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9266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95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1514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762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254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8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2254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47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1192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9371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9356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7556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0751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3504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9400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12327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4519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847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54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8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10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646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3856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834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4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870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88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93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2516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113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2429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148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531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66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4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6149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3886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698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3646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1552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6356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18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2496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0128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162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109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7800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370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772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8355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849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9639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1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9287278"/>
      </p:ext>
    </p:extLst>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4722427"/>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670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749610"/>
      </p:ext>
    </p:extLst>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56026557"/>
      </p:ext>
    </p:extLst>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9239471"/>
      </p:ext>
    </p:extLst>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70318133"/>
      </p:ext>
    </p:extLst>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7895727"/>
      </p:ext>
    </p:extLst>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745545"/>
      </p:ext>
    </p:extLst>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6180083"/>
      </p:ext>
    </p:extLst>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10586483"/>
      </p:ext>
    </p:extLst>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2496963"/>
      </p:ext>
    </p:extLst>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4/5/2024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162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E3047FA4-8B82-44A8-9557-CB62A2BAE14A}"/>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964292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93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4C99EC41-2696-4EA4-AF3E-7799DB3632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id="{9B29DB18-0954-57F2-756A-C243A2C5ED0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3230562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88F9B5E6-EE07-4B3D-A5F9-CE3FA9BC96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id="{A659D516-19C0-24ED-CA17-4D1629A6B90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6399339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15663BBF-CF5E-4ACB-A7EF-A0CC624C96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75452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21D296F-3B27-4908-85B4-6C6FC3E14A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657693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84DA41A-8A6A-45FE-A43E-2B71DF043E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3819660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6644487-4DA0-4D05-B34C-CC122A8CB2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096908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D9F8877-D55B-4BF2-A744-9FCA349177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9027300"/>
      </p:ext>
    </p:extLst>
  </p:cSld>
  <p:clrMap bg1="lt1" tx1="dk1" bg2="lt2" tx2="dk2" accent1="accent1" accent2="accent2" accent3="accent3" accent4="accent4" accent5="accent5" accent6="accent6" hlink="hlink" folHlink="folHlink"/>
  <p:sldLayoutIdLst>
    <p:sldLayoutId id="2147483766" r:id="rId1"/>
    <p:sldLayoutId id="21474837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0765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 Id="rId5" Type="http://schemas.openxmlformats.org/officeDocument/2006/relationships/image" Target="../media/image44.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slide" Target="slide9.xml"/><Relationship Id="rId7" Type="http://schemas.openxmlformats.org/officeDocument/2006/relationships/slide" Target="slide2.xml"/><Relationship Id="rId12" Type="http://schemas.openxmlformats.org/officeDocument/2006/relationships/slide" Target="slide5.xml"/><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 Target="slide3.xml"/><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slide" Target="slide4.xml"/><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6.wmf"/><Relationship Id="rId3" Type="http://schemas.openxmlformats.org/officeDocument/2006/relationships/control" Target="../activeX/activeX2.xml"/><Relationship Id="rId7" Type="http://schemas.openxmlformats.org/officeDocument/2006/relationships/notesSlide" Target="../notesSlides/notesSlide4.xml"/><Relationship Id="rId12" Type="http://schemas.openxmlformats.org/officeDocument/2006/relationships/image" Target="../media/image54.png"/><Relationship Id="rId2" Type="http://schemas.openxmlformats.org/officeDocument/2006/relationships/control" Target="../activeX/activeX1.xml"/><Relationship Id="rId16" Type="http://schemas.openxmlformats.org/officeDocument/2006/relationships/image" Target="../media/image49.wmf"/><Relationship Id="rId1" Type="http://schemas.openxmlformats.org/officeDocument/2006/relationships/vmlDrawing" Target="../drawings/vmlDrawing1.vml"/><Relationship Id="rId6" Type="http://schemas.openxmlformats.org/officeDocument/2006/relationships/slideLayout" Target="../slideLayouts/slideLayout94.xml"/><Relationship Id="rId11" Type="http://schemas.openxmlformats.org/officeDocument/2006/relationships/image" Target="../media/image53.png"/><Relationship Id="rId5" Type="http://schemas.openxmlformats.org/officeDocument/2006/relationships/control" Target="../activeX/activeX4.xml"/><Relationship Id="rId15" Type="http://schemas.openxmlformats.org/officeDocument/2006/relationships/image" Target="../media/image48.wmf"/><Relationship Id="rId10" Type="http://schemas.openxmlformats.org/officeDocument/2006/relationships/image" Target="../media/image52.png"/><Relationship Id="rId4" Type="http://schemas.openxmlformats.org/officeDocument/2006/relationships/control" Target="../activeX/activeX3.xml"/><Relationship Id="rId9" Type="http://schemas.openxmlformats.org/officeDocument/2006/relationships/image" Target="../media/image51.png"/><Relationship Id="rId14" Type="http://schemas.openxmlformats.org/officeDocument/2006/relationships/image" Target="../media/image47.wmf"/></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05.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1.gi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3DF59D7D-E397-4F07-B4D5-45E15CE78566}"/>
              </a:ext>
            </a:extLst>
          </p:cNvPr>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a16="http://schemas.microsoft.com/office/drawing/2014/main" id="{182440A9-149F-0CC6-BF47-69C096D62F15}"/>
              </a:ext>
            </a:extLst>
          </p:cNvPr>
          <p:cNvPicPr>
            <a:picLocks noChangeAspect="1"/>
          </p:cNvPicPr>
          <p:nvPr/>
        </p:nvPicPr>
        <p:blipFill>
          <a:blip r:embed="rId3"/>
          <a:stretch>
            <a:fillRect/>
          </a:stretch>
        </p:blipFill>
        <p:spPr>
          <a:xfrm>
            <a:off x="3345917" y="1467947"/>
            <a:ext cx="6322100" cy="373717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4" name="Picture 3">
            <a:extLst>
              <a:ext uri="{FF2B5EF4-FFF2-40B4-BE49-F238E27FC236}">
                <a16:creationId xmlns:a16="http://schemas.microsoft.com/office/drawing/2014/main" id="{857D6B1A-A267-4626-933D-184C447390EE}"/>
              </a:ext>
            </a:extLst>
          </p:cNvPr>
          <p:cNvPicPr>
            <a:picLocks noChangeAspect="1"/>
          </p:cNvPicPr>
          <p:nvPr/>
        </p:nvPicPr>
        <p:blipFill rotWithShape="1">
          <a:blip r:embed="rId3"/>
          <a:srcRect l="6094" t="9293" r="8047" b="14811"/>
          <a:stretch/>
        </p:blipFill>
        <p:spPr>
          <a:xfrm>
            <a:off x="2439616" y="1486813"/>
            <a:ext cx="6027924" cy="2487359"/>
          </a:xfrm>
          <a:prstGeom prst="rect">
            <a:avLst/>
          </a:prstGeom>
          <a:effectLst>
            <a:glow rad="228600">
              <a:srgbClr val="5FE0FF">
                <a:satMod val="175000"/>
                <a:alpha val="40000"/>
              </a:srgbClr>
            </a:glow>
          </a:effectLst>
        </p:spPr>
      </p:pic>
    </p:spTree>
    <p:extLst>
      <p:ext uri="{BB962C8B-B14F-4D97-AF65-F5344CB8AC3E}">
        <p14:creationId xmlns:p14="http://schemas.microsoft.com/office/powerpoint/2010/main" val="390487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80" fill="hold">
                                          <p:stCondLst>
                                            <p:cond delay="0"/>
                                          </p:stCondLst>
                                        </p:cTn>
                                        <p:tgtEl>
                                          <p:spTgt spid="4"/>
                                        </p:tgtEl>
                                        <p:attrNameLst>
                                          <p:attrName>r</p:attrName>
                                        </p:attrNameLst>
                                      </p:cBhvr>
                                    </p:animRot>
                                    <p:animRot by="-240000">
                                      <p:cBhvr>
                                        <p:cTn id="18" dur="160" fill="hold">
                                          <p:stCondLst>
                                            <p:cond delay="160"/>
                                          </p:stCondLst>
                                        </p:cTn>
                                        <p:tgtEl>
                                          <p:spTgt spid="4"/>
                                        </p:tgtEl>
                                        <p:attrNameLst>
                                          <p:attrName>r</p:attrName>
                                        </p:attrNameLst>
                                      </p:cBhvr>
                                    </p:animRot>
                                    <p:animRot by="240000">
                                      <p:cBhvr>
                                        <p:cTn id="19" dur="160" fill="hold">
                                          <p:stCondLst>
                                            <p:cond delay="320"/>
                                          </p:stCondLst>
                                        </p:cTn>
                                        <p:tgtEl>
                                          <p:spTgt spid="4"/>
                                        </p:tgtEl>
                                        <p:attrNameLst>
                                          <p:attrName>r</p:attrName>
                                        </p:attrNameLst>
                                      </p:cBhvr>
                                    </p:animRot>
                                    <p:animRot by="-240000">
                                      <p:cBhvr>
                                        <p:cTn id="20" dur="160" fill="hold">
                                          <p:stCondLst>
                                            <p:cond delay="480"/>
                                          </p:stCondLst>
                                        </p:cTn>
                                        <p:tgtEl>
                                          <p:spTgt spid="4"/>
                                        </p:tgtEl>
                                        <p:attrNameLst>
                                          <p:attrName>r</p:attrName>
                                        </p:attrNameLst>
                                      </p:cBhvr>
                                    </p:animRot>
                                    <p:animRot by="120000">
                                      <p:cBhvr>
                                        <p:cTn id="21" dur="160" fill="hold">
                                          <p:stCondLst>
                                            <p:cond delay="64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0144C6A-FFC8-4BFB-846F-A8B0781C2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id="{7A736DFD-7959-4249-8EC6-8EBF3E5D7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id="{E173AFF7-0D7B-42FF-94AC-DC6CF553A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6" name="图片 15">
            <a:extLst>
              <a:ext uri="{FF2B5EF4-FFF2-40B4-BE49-F238E27FC236}">
                <a16:creationId xmlns:a16="http://schemas.microsoft.com/office/drawing/2014/main" id="{5A222CD0-4FAD-42C4-BFCF-6487DF246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7" name="图片 16">
            <a:extLst>
              <a:ext uri="{FF2B5EF4-FFF2-40B4-BE49-F238E27FC236}">
                <a16:creationId xmlns:a16="http://schemas.microsoft.com/office/drawing/2014/main" id="{8ECA9632-0FEA-40BE-83C4-37BB36B3E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8" name="Rectangle 7">
            <a:extLst>
              <a:ext uri="{FF2B5EF4-FFF2-40B4-BE49-F238E27FC236}">
                <a16:creationId xmlns:a16="http://schemas.microsoft.com/office/drawing/2014/main" id="{95DD6226-9318-4A4E-946C-806833CEBFEF}"/>
              </a:ext>
            </a:extLst>
          </p:cNvPr>
          <p:cNvSpPr/>
          <p:nvPr/>
        </p:nvSpPr>
        <p:spPr>
          <a:xfrm>
            <a:off x="2356095" y="7462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sp>
        <p:nvSpPr>
          <p:cNvPr id="9" name="TextBox 28">
            <a:extLst>
              <a:ext uri="{FF2B5EF4-FFF2-40B4-BE49-F238E27FC236}">
                <a16:creationId xmlns:a16="http://schemas.microsoft.com/office/drawing/2014/main" id="{6D084EE0-1EE4-4B4D-ADC8-306FB0CDCD0C}"/>
              </a:ext>
            </a:extLst>
          </p:cNvPr>
          <p:cNvSpPr txBox="1"/>
          <p:nvPr/>
        </p:nvSpPr>
        <p:spPr>
          <a:xfrm>
            <a:off x="4453173" y="4843402"/>
            <a:ext cx="3062569" cy="2014597"/>
          </a:xfrm>
          <a:prstGeom prst="cloud">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CC600335-C063-4D70-A267-35B834FEA59E}"/>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02CD4E4E-4515-4B1C-A856-EA1CF64078B0}"/>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29E8EC33-3B53-49C8-98B5-5C5DBD6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EC6B1BA0-FD2E-4138-AFC6-52102A73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1512025F-5F74-4E80-8D87-B1C418BE3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9D62C60C-BF52-4BFF-9BB9-E4DC424F57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84624" y="126262"/>
            <a:ext cx="935858" cy="935858"/>
          </a:xfrm>
          <a:prstGeom prst="rect">
            <a:avLst/>
          </a:prstGeom>
        </p:spPr>
      </p:pic>
      <p:pic>
        <p:nvPicPr>
          <p:cNvPr id="16" name="Picture 15">
            <a:extLst>
              <a:ext uri="{FF2B5EF4-FFF2-40B4-BE49-F238E27FC236}">
                <a16:creationId xmlns:a16="http://schemas.microsoft.com/office/drawing/2014/main" id="{D582C6BD-2C8C-4746-B96B-37B1FED092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1" y="1707854"/>
            <a:ext cx="3258588" cy="2570176"/>
          </a:xfrm>
          <a:prstGeom prst="rect">
            <a:avLst/>
          </a:prstGeom>
        </p:spPr>
      </p:pic>
    </p:spTree>
    <p:extLst>
      <p:ext uri="{BB962C8B-B14F-4D97-AF65-F5344CB8AC3E}">
        <p14:creationId xmlns:p14="http://schemas.microsoft.com/office/powerpoint/2010/main" val="386881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p>
        </p:txBody>
      </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id="{850CD280-52E5-AAE5-D3FF-77350159F714}"/>
              </a:ext>
            </a:extLst>
          </p:cNvPr>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p>
        </p:txBody>
      </p:sp>
      <p:sp>
        <p:nvSpPr>
          <p:cNvPr id="6" name="Oval 5">
            <a:extLst>
              <a:ext uri="{FF2B5EF4-FFF2-40B4-BE49-F238E27FC236}">
                <a16:creationId xmlns:a16="http://schemas.microsoft.com/office/drawing/2014/main"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26363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376524"/>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760204" y="1849440"/>
            <a:ext cx="2904264"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699059" y="2751440"/>
              <a:ext cx="705956"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xoè</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tay</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655296" y="1833251"/>
            <a:ext cx="3853532"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24227" y="2761549"/>
              <a:ext cx="915055"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trong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veo</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36" name="组合 44">
            <a:extLst>
              <a:ext uri="{FF2B5EF4-FFF2-40B4-BE49-F238E27FC236}">
                <a16:creationId xmlns:a16="http://schemas.microsoft.com/office/drawing/2014/main" id="{4EA7395E-188A-4772-C2F5-BD7C67FD0350}"/>
              </a:ext>
            </a:extLst>
          </p:cNvPr>
          <p:cNvGrpSpPr/>
          <p:nvPr/>
        </p:nvGrpSpPr>
        <p:grpSpPr>
          <a:xfrm>
            <a:off x="4169376" y="3730099"/>
            <a:ext cx="4053847"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9834" y="2790537"/>
              <a:ext cx="81891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gọi</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mầm</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313" y="3873937"/>
            <a:ext cx="3719416" cy="3124309"/>
          </a:xfrm>
          <a:prstGeom prst="rect">
            <a:avLst/>
          </a:prstGeom>
        </p:spPr>
      </p:pic>
      <p:pic>
        <p:nvPicPr>
          <p:cNvPr id="4" name="Picture 3">
            <a:extLst>
              <a:ext uri="{FF2B5EF4-FFF2-40B4-BE49-F238E27FC236}">
                <a16:creationId xmlns:a16="http://schemas.microsoft.com/office/drawing/2014/main" id="{55F9077A-447E-B43C-0A36-DE86F3E2C5C2}"/>
              </a:ext>
            </a:extLst>
          </p:cNvPr>
          <p:cNvPicPr>
            <a:picLocks noChangeAspect="1"/>
          </p:cNvPicPr>
          <p:nvPr/>
        </p:nvPicPr>
        <p:blipFill>
          <a:blip r:embed="rId5"/>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3C640DD0-0E4F-4DA6-A556-6FE6906B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9" name="图片 9">
            <a:extLst>
              <a:ext uri="{FF2B5EF4-FFF2-40B4-BE49-F238E27FC236}">
                <a16:creationId xmlns:a16="http://schemas.microsoft.com/office/drawing/2014/main" id="{B6DA7B92-A010-4EDF-877F-ECB6F1341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10" name="图片 15">
            <a:extLst>
              <a:ext uri="{FF2B5EF4-FFF2-40B4-BE49-F238E27FC236}">
                <a16:creationId xmlns:a16="http://schemas.microsoft.com/office/drawing/2014/main" id="{EBE31EB9-4427-482D-9034-8C81A321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a:extLst>
              <a:ext uri="{FF2B5EF4-FFF2-40B4-BE49-F238E27FC236}">
                <a16:creationId xmlns:a16="http://schemas.microsoft.com/office/drawing/2014/main" id="{DCC535C8-15F2-4ACF-B7FE-1C13E909A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a:extLst>
              <a:ext uri="{FF2B5EF4-FFF2-40B4-BE49-F238E27FC236}">
                <a16:creationId xmlns:a16="http://schemas.microsoft.com/office/drawing/2014/main" id="{653265E3-1BE1-4E2A-9CC5-7D35C10ED1EE}"/>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nhóm</a:t>
            </a:r>
            <a:endParaRPr kumimoji="0" lang="zh-CN" altLang="en-US"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03A9C84E-D147-4E4B-A05C-04C590B4E56D}"/>
              </a:ext>
            </a:extLst>
          </p:cNvPr>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Yêu</a:t>
            </a:r>
            <a:r>
              <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Phân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theo</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khổ</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Tất</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cả</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viên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Picture 13">
            <a:extLst>
              <a:ext uri="{FF2B5EF4-FFF2-40B4-BE49-F238E27FC236}">
                <a16:creationId xmlns:a16="http://schemas.microsoft.com/office/drawing/2014/main" id="{DA62C23D-1CAD-40D3-9E94-2F428889ADF6}"/>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15" name="Kí hiệu - Khám phá &amp; Luyện tập">
            <a:extLst>
              <a:ext uri="{FF2B5EF4-FFF2-40B4-BE49-F238E27FC236}">
                <a16:creationId xmlns:a16="http://schemas.microsoft.com/office/drawing/2014/main" id="{87A027BA-60F2-47A3-8E06-92FC1F87C6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pic>
        <p:nvPicPr>
          <p:cNvPr id="16" name="Picture 15">
            <a:extLst>
              <a:ext uri="{FF2B5EF4-FFF2-40B4-BE49-F238E27FC236}">
                <a16:creationId xmlns:a16="http://schemas.microsoft.com/office/drawing/2014/main" id="{EB8BF68B-2F5C-455E-BA19-37D21CC2F595}"/>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spTree>
    <p:extLst>
      <p:ext uri="{BB962C8B-B14F-4D97-AF65-F5344CB8AC3E}">
        <p14:creationId xmlns:p14="http://schemas.microsoft.com/office/powerpoint/2010/main" val="293866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9">
            <a:extLst>
              <a:ext uri="{FF2B5EF4-FFF2-40B4-BE49-F238E27FC236}">
                <a16:creationId xmlns:a16="http://schemas.microsoft.com/office/drawing/2014/main" id="{B5040865-9ADF-462A-8CE9-874DE40C20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978400"/>
            <a:ext cx="1733550" cy="1536906"/>
          </a:xfrm>
          <a:prstGeom prst="rect">
            <a:avLst/>
          </a:prstGeom>
        </p:spPr>
      </p:pic>
      <p:pic>
        <p:nvPicPr>
          <p:cNvPr id="18" name="图片 15">
            <a:extLst>
              <a:ext uri="{FF2B5EF4-FFF2-40B4-BE49-F238E27FC236}">
                <a16:creationId xmlns:a16="http://schemas.microsoft.com/office/drawing/2014/main" id="{3E111C4B-CB5A-4F0C-9005-FB990B63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534159"/>
            <a:ext cx="2731607" cy="896634"/>
          </a:xfrm>
          <a:prstGeom prst="rect">
            <a:avLst/>
          </a:prstGeom>
        </p:spPr>
      </p:pic>
      <p:pic>
        <p:nvPicPr>
          <p:cNvPr id="19" name="图片 16">
            <a:extLst>
              <a:ext uri="{FF2B5EF4-FFF2-40B4-BE49-F238E27FC236}">
                <a16:creationId xmlns:a16="http://schemas.microsoft.com/office/drawing/2014/main" id="{2F80C4A6-939D-424C-AE45-569BB99B9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65716"/>
            <a:ext cx="3241356" cy="1057285"/>
          </a:xfrm>
          <a:prstGeom prst="rect">
            <a:avLst/>
          </a:prstGeom>
        </p:spPr>
      </p:pic>
      <p:pic>
        <p:nvPicPr>
          <p:cNvPr id="20" name="Kí hiệu - Khám phá &amp; Luyện tập">
            <a:extLst>
              <a:ext uri="{FF2B5EF4-FFF2-40B4-BE49-F238E27FC236}">
                <a16:creationId xmlns:a16="http://schemas.microsoft.com/office/drawing/2014/main" id="{DB821BA1-63D5-48B9-B021-C19A6DF3BF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779933"/>
            <a:ext cx="851896" cy="851896"/>
          </a:xfrm>
          <a:prstGeom prst="rect">
            <a:avLst/>
          </a:prstGeom>
        </p:spPr>
      </p:pic>
      <p:sp>
        <p:nvSpPr>
          <p:cNvPr id="21" name="Rounded Rectangle 7">
            <a:extLst>
              <a:ext uri="{FF2B5EF4-FFF2-40B4-BE49-F238E27FC236}">
                <a16:creationId xmlns:a16="http://schemas.microsoft.com/office/drawing/2014/main" id="{CBC66C0F-3AC2-4420-A316-FF5E65E8B090}"/>
              </a:ext>
            </a:extLst>
          </p:cNvPr>
          <p:cNvSpPr/>
          <p:nvPr/>
        </p:nvSpPr>
        <p:spPr>
          <a:xfrm>
            <a:off x="2980902" y="23527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2" name="Rectangle 21">
            <a:extLst>
              <a:ext uri="{FF2B5EF4-FFF2-40B4-BE49-F238E27FC236}">
                <a16:creationId xmlns:a16="http://schemas.microsoft.com/office/drawing/2014/main" id="{47B69B7D-269D-40D2-B3E2-D0139EC528D6}"/>
              </a:ext>
            </a:extLst>
          </p:cNvPr>
          <p:cNvSpPr/>
          <p:nvPr/>
        </p:nvSpPr>
        <p:spPr>
          <a:xfrm>
            <a:off x="0" y="814356"/>
            <a:ext cx="779810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09E58F38-280F-4351-9936-BD0E5F54B620}"/>
              </a:ext>
            </a:extLst>
          </p:cNvPr>
          <p:cNvSpPr/>
          <p:nvPr/>
        </p:nvSpPr>
        <p:spPr>
          <a:xfrm>
            <a:off x="4867307" y="1409100"/>
            <a:ext cx="4049507" cy="666529"/>
          </a:xfrm>
          <a:prstGeom prst="rect">
            <a:avLst/>
          </a:prstGeom>
        </p:spPr>
        <p:txBody>
          <a:bodyPr wrap="none">
            <a:spAutoFit/>
          </a:bodyPr>
          <a:lstStyle/>
          <a:p>
            <a:pPr marL="0" marR="0" lvl="0" indent="0" algn="ctr" defTabSz="4572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id="{3F06A97C-D7B7-4576-9428-EEF927FA372A}"/>
              </a:ext>
            </a:extLst>
          </p:cNvPr>
          <p:cNvSpPr/>
          <p:nvPr/>
        </p:nvSpPr>
        <p:spPr>
          <a:xfrm>
            <a:off x="3733256" y="2459692"/>
            <a:ext cx="1938351"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5" name="Oval 24">
            <a:extLst>
              <a:ext uri="{FF2B5EF4-FFF2-40B4-BE49-F238E27FC236}">
                <a16:creationId xmlns:a16="http://schemas.microsoft.com/office/drawing/2014/main" id="{79AD9181-E351-4548-8547-DF28802E596A}"/>
              </a:ext>
            </a:extLst>
          </p:cNvPr>
          <p:cNvSpPr/>
          <p:nvPr/>
        </p:nvSpPr>
        <p:spPr>
          <a:xfrm>
            <a:off x="3121836" y="25000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ea typeface="+mn-ea"/>
              <a:cs typeface="+mn-cs"/>
              <a:sym typeface="Arial"/>
            </a:endParaRPr>
          </a:p>
        </p:txBody>
      </p:sp>
      <p:sp>
        <p:nvSpPr>
          <p:cNvPr id="26" name="Rounded Rectangle 9">
            <a:extLst>
              <a:ext uri="{FF2B5EF4-FFF2-40B4-BE49-F238E27FC236}">
                <a16:creationId xmlns:a16="http://schemas.microsoft.com/office/drawing/2014/main" id="{017B2D53-15F9-4311-84FB-ABE89EF18452}"/>
              </a:ext>
            </a:extLst>
          </p:cNvPr>
          <p:cNvSpPr/>
          <p:nvPr/>
        </p:nvSpPr>
        <p:spPr>
          <a:xfrm>
            <a:off x="2980902" y="33297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7" name="Rectangle 26">
            <a:extLst>
              <a:ext uri="{FF2B5EF4-FFF2-40B4-BE49-F238E27FC236}">
                <a16:creationId xmlns:a16="http://schemas.microsoft.com/office/drawing/2014/main" id="{5A4BC7D5-917E-4518-AEAF-B8F2EC3CA4E1}"/>
              </a:ext>
            </a:extLst>
          </p:cNvPr>
          <p:cNvSpPr/>
          <p:nvPr/>
        </p:nvSpPr>
        <p:spPr>
          <a:xfrm>
            <a:off x="3733256" y="3436680"/>
            <a:ext cx="1960793"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8" name="Oval 27">
            <a:extLst>
              <a:ext uri="{FF2B5EF4-FFF2-40B4-BE49-F238E27FC236}">
                <a16:creationId xmlns:a16="http://schemas.microsoft.com/office/drawing/2014/main" id="{4044A0AA-6BE7-416A-9454-4A2F2175D08B}"/>
              </a:ext>
            </a:extLst>
          </p:cNvPr>
          <p:cNvSpPr/>
          <p:nvPr/>
        </p:nvSpPr>
        <p:spPr>
          <a:xfrm>
            <a:off x="3121836" y="34770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sp>
        <p:nvSpPr>
          <p:cNvPr id="29" name="Rounded Rectangle 12">
            <a:extLst>
              <a:ext uri="{FF2B5EF4-FFF2-40B4-BE49-F238E27FC236}">
                <a16:creationId xmlns:a16="http://schemas.microsoft.com/office/drawing/2014/main" id="{33C5A4F4-28B3-483A-AB69-488FBCA1E835}"/>
              </a:ext>
            </a:extLst>
          </p:cNvPr>
          <p:cNvSpPr/>
          <p:nvPr/>
        </p:nvSpPr>
        <p:spPr>
          <a:xfrm>
            <a:off x="2980901" y="43954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30" name="Rectangle 29">
            <a:extLst>
              <a:ext uri="{FF2B5EF4-FFF2-40B4-BE49-F238E27FC236}">
                <a16:creationId xmlns:a16="http://schemas.microsoft.com/office/drawing/2014/main" id="{FEFC85FE-75CB-4638-A246-04205A33A69A}"/>
              </a:ext>
            </a:extLst>
          </p:cNvPr>
          <p:cNvSpPr/>
          <p:nvPr/>
        </p:nvSpPr>
        <p:spPr>
          <a:xfrm>
            <a:off x="3733256" y="4502422"/>
            <a:ext cx="373692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endParaRPr>
          </a:p>
        </p:txBody>
      </p:sp>
      <p:sp>
        <p:nvSpPr>
          <p:cNvPr id="31" name="Oval 30">
            <a:extLst>
              <a:ext uri="{FF2B5EF4-FFF2-40B4-BE49-F238E27FC236}">
                <a16:creationId xmlns:a16="http://schemas.microsoft.com/office/drawing/2014/main" id="{91775416-59BF-4AD8-9E6F-E579BE8F6F4C}"/>
              </a:ext>
            </a:extLst>
          </p:cNvPr>
          <p:cNvSpPr/>
          <p:nvPr/>
        </p:nvSpPr>
        <p:spPr>
          <a:xfrm>
            <a:off x="3121836" y="45428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pic>
        <p:nvPicPr>
          <p:cNvPr id="32" name="Picture 2" descr="Star Cartoon Images, Stock Photos &amp;amp; Vectors | Shutterstock">
            <a:extLst>
              <a:ext uri="{FF2B5EF4-FFF2-40B4-BE49-F238E27FC236}">
                <a16:creationId xmlns:a16="http://schemas.microsoft.com/office/drawing/2014/main" id="{15482B2A-C605-41D5-A01B-C11F38CB6C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3264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27F10DAE-8577-45DE-967D-5E2C344CA8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3151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0274328C-A2FA-4D25-8F69-401AC58861F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4340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anim calcmode="lin" valueType="num">
                                      <p:cBhvr>
                                        <p:cTn id="14" dur="1250" fill="hold"/>
                                        <p:tgtEl>
                                          <p:spTgt spid="17"/>
                                        </p:tgtEl>
                                        <p:attrNameLst>
                                          <p:attrName>ppt_x</p:attrName>
                                        </p:attrNameLst>
                                      </p:cBhvr>
                                      <p:tavLst>
                                        <p:tav tm="0">
                                          <p:val>
                                            <p:strVal val="#ppt_x"/>
                                          </p:val>
                                        </p:tav>
                                        <p:tav tm="100000">
                                          <p:val>
                                            <p:strVal val="#ppt_x"/>
                                          </p:val>
                                        </p:tav>
                                      </p:tavLst>
                                    </p:anim>
                                    <p:anim calcmode="lin" valueType="num">
                                      <p:cBhvr>
                                        <p:cTn id="15"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5" name="Picture 4">
            <a:extLst>
              <a:ext uri="{FF2B5EF4-FFF2-40B4-BE49-F238E27FC236}">
                <a16:creationId xmlns:a16="http://schemas.microsoft.com/office/drawing/2014/main" id="{61C0CB06-FEEB-4E7C-98BC-ABED95F25D8B}"/>
              </a:ext>
            </a:extLst>
          </p:cNvPr>
          <p:cNvPicPr>
            <a:picLocks noChangeAspect="1"/>
          </p:cNvPicPr>
          <p:nvPr/>
        </p:nvPicPr>
        <p:blipFill rotWithShape="1">
          <a:blip r:embed="rId3"/>
          <a:srcRect l="16127" t="11921" r="14764" b="20863"/>
          <a:stretch/>
        </p:blipFill>
        <p:spPr>
          <a:xfrm>
            <a:off x="3358281" y="1457480"/>
            <a:ext cx="4476749" cy="2258786"/>
          </a:xfrm>
          <a:prstGeom prst="rect">
            <a:avLst/>
          </a:prstGeom>
        </p:spPr>
      </p:pic>
    </p:spTree>
    <p:extLst>
      <p:ext uri="{BB962C8B-B14F-4D97-AF65-F5344CB8AC3E}">
        <p14:creationId xmlns:p14="http://schemas.microsoft.com/office/powerpoint/2010/main" val="344057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a:extLst>
              <a:ext uri="{FF2B5EF4-FFF2-40B4-BE49-F238E27FC236}">
                <a16:creationId xmlns:a16="http://schemas.microsoft.com/office/drawing/2014/main" id="{11AA0B91-9CA6-05D6-074F-2BEF322BF80F}"/>
              </a:ext>
            </a:extLst>
          </p:cNvPr>
          <p:cNvGraphicFramePr>
            <a:graphicFrameLocks noGrp="1"/>
          </p:cNvGraphicFramePr>
          <p:nvPr>
            <p:extLst>
              <p:ext uri="{D42A27DB-BD31-4B8C-83A1-F6EECF244321}">
                <p14:modId xmlns:p14="http://schemas.microsoft.com/office/powerpoint/2010/main" val="2715861996"/>
              </p:ext>
            </p:extLst>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extLst>
                    <a:ext uri="{9D8B030D-6E8A-4147-A177-3AD203B41FA5}">
                      <a16:colId xmlns:a16="http://schemas.microsoft.com/office/drawing/2014/main" val="1851932440"/>
                    </a:ext>
                  </a:extLst>
                </a:gridCol>
                <a:gridCol w="9277564">
                  <a:extLst>
                    <a:ext uri="{9D8B030D-6E8A-4147-A177-3AD203B41FA5}">
                      <a16:colId xmlns:a16="http://schemas.microsoft.com/office/drawing/2014/main" val="973763432"/>
                    </a:ext>
                  </a:extLst>
                </a:gridCol>
              </a:tblGrid>
              <a:tr h="1397127">
                <a:tc>
                  <a:txBody>
                    <a:bodyPr/>
                    <a:lstStyle/>
                    <a:p>
                      <a:r>
                        <a:rPr lang="en-US" sz="5400" dirty="0" err="1">
                          <a:solidFill>
                            <a:schemeClr val="bg1"/>
                          </a:solidFill>
                          <a:latin typeface="Cambria" panose="02040503050406030204" pitchFamily="18" charset="0"/>
                          <a:ea typeface="Cambria" panose="02040503050406030204" pitchFamily="18" charset="0"/>
                        </a:rPr>
                        <a:t>Nắng</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Mưa</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Gió</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bl>
          </a:graphicData>
        </a:graphic>
      </p:graphicFrame>
      <p:sp>
        <p:nvSpPr>
          <p:cNvPr id="4" name="TextBox 3">
            <a:extLst>
              <a:ext uri="{FF2B5EF4-FFF2-40B4-BE49-F238E27FC236}">
                <a16:creationId xmlns:a16="http://schemas.microsoft.com/office/drawing/2014/main" id="{58E65D9A-AA64-0E8D-E67F-B73F24782211}"/>
              </a:ext>
            </a:extLst>
          </p:cNvPr>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Nụ xoè tay hứng/ Giọt nắng trong veo</a:t>
            </a:r>
          </a:p>
          <a:p>
            <a:pPr algn="just"/>
            <a:r>
              <a:rPr lang="vi-VN" sz="3200" b="1" i="0" dirty="0">
                <a:solidFill>
                  <a:srgbClr val="0070C0"/>
                </a:solidFill>
                <a:effectLst/>
                <a:latin typeface="Cambria" panose="02040503050406030204" pitchFamily="18" charset="0"/>
                <a:ea typeface="Cambria" panose="02040503050406030204" pitchFamily="18" charset="0"/>
              </a:rPr>
              <a:t>Cỏ lặng dưới chân/ Cũng xanh với nắng</a:t>
            </a:r>
          </a:p>
        </p:txBody>
      </p:sp>
      <p:sp>
        <p:nvSpPr>
          <p:cNvPr id="5" name="TextBox 4">
            <a:extLst>
              <a:ext uri="{FF2B5EF4-FFF2-40B4-BE49-F238E27FC236}">
                <a16:creationId xmlns:a16="http://schemas.microsoft.com/office/drawing/2014/main" id="{E5D40812-0A93-9748-6564-036C78CFA038}"/>
              </a:ext>
            </a:extLst>
          </p:cNvPr>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Mưa giăng trên đồng, Uốn mềm ngọn lúa</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5A5958D-AD0D-BFCB-6314-8AD1B907CD83}"/>
              </a:ext>
            </a:extLst>
          </p:cNvPr>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Hoa xoan theo gió/ Rải tím mặt đường</a:t>
            </a:r>
          </a:p>
          <a:p>
            <a:pPr algn="just"/>
            <a:r>
              <a:rPr lang="vi-VN" sz="3200" b="1" dirty="0">
                <a:solidFill>
                  <a:srgbClr val="0070C0"/>
                </a:solidFill>
                <a:latin typeface="Cambria" panose="02040503050406030204" pitchFamily="18" charset="0"/>
                <a:ea typeface="Cambria" panose="02040503050406030204" pitchFamily="18" charset="0"/>
              </a:rPr>
              <a:t>Gió thơm hương l</a:t>
            </a:r>
            <a:r>
              <a:rPr lang="en-US" sz="3200" b="1" dirty="0">
                <a:solidFill>
                  <a:srgbClr val="0070C0"/>
                </a:solidFill>
                <a:latin typeface="Cambria" panose="02040503050406030204" pitchFamily="18" charset="0"/>
                <a:ea typeface="Cambria" panose="02040503050406030204" pitchFamily="18" charset="0"/>
              </a:rPr>
              <a:t>á/ </a:t>
            </a:r>
            <a:r>
              <a:rPr lang="vi-VN" sz="3200" b="1" dirty="0">
                <a:solidFill>
                  <a:srgbClr val="0070C0"/>
                </a:solidFill>
                <a:latin typeface="Cambria" panose="02040503050406030204" pitchFamily="18" charset="0"/>
                <a:ea typeface="Cambria" panose="02040503050406030204" pitchFamily="18" charset="0"/>
              </a:rPr>
              <a:t>Gọi mầm vươn theo</a:t>
            </a:r>
            <a:endParaRPr lang="vi-VN" sz="32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727028AB-12ED-776F-BF10-A68855BAA644}"/>
              </a:ext>
            </a:extLst>
          </p:cNvPr>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C810EE7E-FE87-A955-8BF6-31C0D734E0E1}"/>
              </a:ext>
            </a:extLst>
          </p:cNvPr>
          <p:cNvGraphicFramePr>
            <a:graphicFrameLocks noGrp="1"/>
          </p:cNvGraphicFramePr>
          <p:nvPr>
            <p:extLst>
              <p:ext uri="{D42A27DB-BD31-4B8C-83A1-F6EECF244321}">
                <p14:modId xmlns:p14="http://schemas.microsoft.com/office/powerpoint/2010/main" val="3552915569"/>
              </p:ext>
            </p:extLst>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extLst>
                    <a:ext uri="{9D8B030D-6E8A-4147-A177-3AD203B41FA5}">
                      <a16:colId xmlns:a16="http://schemas.microsoft.com/office/drawing/2014/main" val="1851932440"/>
                    </a:ext>
                  </a:extLst>
                </a:gridCol>
                <a:gridCol w="7602877">
                  <a:extLst>
                    <a:ext uri="{9D8B030D-6E8A-4147-A177-3AD203B41FA5}">
                      <a16:colId xmlns:a16="http://schemas.microsoft.com/office/drawing/2014/main" val="973763432"/>
                    </a:ext>
                  </a:extLst>
                </a:gridCol>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120303"/>
                  </a:ext>
                </a:extLst>
              </a:tr>
            </a:tbl>
          </a:graphicData>
        </a:graphic>
      </p:graphicFrame>
      <p:sp>
        <p:nvSpPr>
          <p:cNvPr id="11" name="TextBox 10">
            <a:extLst>
              <a:ext uri="{FF2B5EF4-FFF2-40B4-BE49-F238E27FC236}">
                <a16:creationId xmlns:a16="http://schemas.microsoft.com/office/drawing/2014/main" id="{AA4BD089-C7E1-7676-F410-B91B15BFA397}"/>
              </a:ext>
            </a:extLst>
          </p:cNvPr>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2AAF2D9-E878-C7F5-9F64-D955CA98493D}"/>
              </a:ext>
            </a:extLst>
          </p:cNvPr>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xoan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giọt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cỏ</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F4D3193-06CE-2BF0-2292-2B2846D42E8C}"/>
              </a:ext>
            </a:extLst>
          </p:cNvPr>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899E1CD-FE3E-0BFB-A2E5-3BEACD7A797F}"/>
              </a:ext>
            </a:extLst>
          </p:cNvPr>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gió thơm hương lá, hoa vải thơm lừng bên sông</a:t>
            </a:r>
            <a:endParaRPr lang="en-US" sz="3200"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8EEF78E-8700-0F36-3720-6A7BDF04E911}"/>
              </a:ext>
            </a:extLst>
          </p:cNvPr>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961DB35-B62A-EFE8-2269-28F1EDEFB222}"/>
              </a:ext>
            </a:extLst>
          </p:cNvPr>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dế mèn hãng giọng, chim ríu rít như trẻ con cười, mùa xuân đang nói, xôn xao, thầm thì,...</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C3F1151-1910-8256-CBBD-BD4CB4278328}"/>
              </a:ext>
            </a:extLst>
          </p:cNvPr>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40CB94F-19EA-068F-DEC3-D21A5DDCDF5B}"/>
              </a:ext>
            </a:extLst>
          </p:cNvPr>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B322D9-3BA4-4230-A529-22EF0348B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480692"/>
            <a:ext cx="9125045" cy="4921151"/>
          </a:xfrm>
          <a:prstGeom prst="rect">
            <a:avLst/>
          </a:prstGeom>
        </p:spPr>
      </p:pic>
      <p:pic>
        <p:nvPicPr>
          <p:cNvPr id="3" name="Picture 2">
            <a:hlinkClick r:id="rId3" action="ppaction://hlinksldjump"/>
            <a:extLst>
              <a:ext uri="{FF2B5EF4-FFF2-40B4-BE49-F238E27FC236}">
                <a16:creationId xmlns:a16="http://schemas.microsoft.com/office/drawing/2014/main" id="{0C0C2C80-A2F4-4508-9AF0-D35EB3F4E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3016" y="5660444"/>
            <a:ext cx="1390376" cy="1197557"/>
          </a:xfrm>
          <a:prstGeom prst="rect">
            <a:avLst/>
          </a:prstGeom>
        </p:spPr>
      </p:pic>
      <p:sp>
        <p:nvSpPr>
          <p:cNvPr id="4" name="TextBox 3">
            <a:extLst>
              <a:ext uri="{FF2B5EF4-FFF2-40B4-BE49-F238E27FC236}">
                <a16:creationId xmlns:a16="http://schemas.microsoft.com/office/drawing/2014/main" id="{62ECAC80-4F91-4CB6-903F-2235542FF982}"/>
              </a:ext>
            </a:extLst>
          </p:cNvPr>
          <p:cNvSpPr txBox="1"/>
          <p:nvPr/>
        </p:nvSpPr>
        <p:spPr>
          <a:xfrm>
            <a:off x="1456777" y="228601"/>
            <a:ext cx="92684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a:ln>
                  <a:noFill/>
                </a:ln>
                <a:solidFill>
                  <a:srgbClr val="FF0000"/>
                </a:solidFill>
                <a:effectLst/>
                <a:uLnTx/>
                <a:uFillTx/>
                <a:latin typeface="UTM Showcard" pitchFamily="18" charset="0"/>
                <a:ea typeface="+mn-ea"/>
                <a:cs typeface="Arial"/>
                <a:sym typeface="Arial"/>
              </a:rPr>
              <a:t>LẬT MẢNH GHÉP</a:t>
            </a:r>
          </a:p>
        </p:txBody>
      </p:sp>
      <p:pic>
        <p:nvPicPr>
          <p:cNvPr id="5" name="Picture 2">
            <a:hlinkClick r:id="rId5" action="ppaction://hlinksldjump"/>
            <a:extLst>
              <a:ext uri="{FF2B5EF4-FFF2-40B4-BE49-F238E27FC236}">
                <a16:creationId xmlns:a16="http://schemas.microsoft.com/office/drawing/2014/main" id="{B957BB8B-B3E9-4E17-BD68-91B8860952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523"/>
          <a:stretch/>
        </p:blipFill>
        <p:spPr bwMode="auto">
          <a:xfrm>
            <a:off x="1282672" y="963198"/>
            <a:ext cx="3567112" cy="30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hlinkClick r:id="rId7" action="ppaction://hlinksldjump"/>
            <a:extLst>
              <a:ext uri="{FF2B5EF4-FFF2-40B4-BE49-F238E27FC236}">
                <a16:creationId xmlns:a16="http://schemas.microsoft.com/office/drawing/2014/main" id="{7E6AE0FD-3FBD-4811-A44A-5D787D43DE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7269"/>
          <a:stretch/>
        </p:blipFill>
        <p:spPr bwMode="auto">
          <a:xfrm>
            <a:off x="4298597" y="970454"/>
            <a:ext cx="3567112" cy="2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9" action="ppaction://hlinksldjump"/>
            <a:extLst>
              <a:ext uri="{FF2B5EF4-FFF2-40B4-BE49-F238E27FC236}">
                <a16:creationId xmlns:a16="http://schemas.microsoft.com/office/drawing/2014/main" id="{ABBCCD6C-BA0D-48AA-911A-0498173083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6913"/>
          <a:stretch/>
        </p:blipFill>
        <p:spPr bwMode="auto">
          <a:xfrm>
            <a:off x="7314521" y="963198"/>
            <a:ext cx="3802960" cy="29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hlinkClick r:id="rId7" action="ppaction://hlinksldjump"/>
            <a:extLst>
              <a:ext uri="{FF2B5EF4-FFF2-40B4-BE49-F238E27FC236}">
                <a16:creationId xmlns:a16="http://schemas.microsoft.com/office/drawing/2014/main" id="{2E7F5E68-8063-4E66-A18F-D4F6F86DBA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741" b="24499"/>
          <a:stretch/>
        </p:blipFill>
        <p:spPr bwMode="auto">
          <a:xfrm>
            <a:off x="1285734" y="3844472"/>
            <a:ext cx="3567112" cy="264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hlinkClick r:id="rId12" action="ppaction://hlinksldjump"/>
            <a:extLst>
              <a:ext uri="{FF2B5EF4-FFF2-40B4-BE49-F238E27FC236}">
                <a16:creationId xmlns:a16="http://schemas.microsoft.com/office/drawing/2014/main" id="{E6F2F1C9-F78B-44DA-9B4B-9DE2EF5AD5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506" b="24402"/>
          <a:stretch/>
        </p:blipFill>
        <p:spPr bwMode="auto">
          <a:xfrm>
            <a:off x="4330020" y="3817258"/>
            <a:ext cx="356711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hlinkClick r:id="rId14" action="ppaction://hlinksldjump"/>
            <a:extLst>
              <a:ext uri="{FF2B5EF4-FFF2-40B4-BE49-F238E27FC236}">
                <a16:creationId xmlns:a16="http://schemas.microsoft.com/office/drawing/2014/main" id="{9AB59491-5279-4F4B-981A-088E606AEF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9506" b="24402"/>
          <a:stretch/>
        </p:blipFill>
        <p:spPr bwMode="auto">
          <a:xfrm>
            <a:off x="7311459" y="3817258"/>
            <a:ext cx="380602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63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ppt_x"/>
                                          </p:val>
                                        </p:tav>
                                      </p:tavLst>
                                    </p:anim>
                                    <p:anim calcmode="lin" valueType="num">
                                      <p:cBhvr additive="base">
                                        <p:cTn id="36" dur="500"/>
                                        <p:tgtEl>
                                          <p:spTgt spid="8"/>
                                        </p:tgtEl>
                                        <p:attrNameLst>
                                          <p:attrName>ppt_y</p:attrName>
                                        </p:attrNameLst>
                                      </p:cBhvr>
                                      <p:tavLst>
                                        <p:tav tm="0">
                                          <p:val>
                                            <p:strVal val="ppt_y"/>
                                          </p:val>
                                        </p:tav>
                                        <p:tav tm="100000">
                                          <p:val>
                                            <p:strVal val="1+ppt_h/2"/>
                                          </p:val>
                                        </p:tav>
                                      </p:tavLst>
                                    </p:anim>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49413" y="3074971"/>
            <a:ext cx="11372850" cy="267855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mbria" panose="02040503050406030204" pitchFamily="18" charset="0"/>
                <a:ea typeface="Cambria" panose="02040503050406030204" pitchFamily="18" charset="0"/>
              </a:rPr>
              <a:t>Ví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Em thích cảnh vật được miêu tả trong khổ thơ cuối cùng. Vì nó thể hiện được sự nhộn nhịp của mùa xuân đến.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84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978069" y="3315985"/>
            <a:ext cx="10847486" cy="3208106"/>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002060"/>
                </a:solidFill>
                <a:latin typeface="Cambria" panose="02040503050406030204" pitchFamily="18" charset="0"/>
                <a:ea typeface="Cambria" panose="02040503050406030204" pitchFamily="18" charset="0"/>
              </a:rPr>
              <a:t>Bài thơ có nhan để Bước mùa xuân, gợi ra bước đi của mùa xuân, gợi ra khoảnh khắc mùa xuân đang về khắp nơi nơi. Chỗ nào, nơi nào cũng có hình bóng của mùa xuân, sức sống của mùa xuân, hương vị mùa xuân,...</a:t>
            </a:r>
            <a:endParaRPr kumimoji="0" lang="vi-V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a:extLst>
              <a:ext uri="{FF2B5EF4-FFF2-40B4-BE49-F238E27FC236}">
                <a16:creationId xmlns:a16="http://schemas.microsoft.com/office/drawing/2014/main" id="{2D285517-B3D5-9DE6-9258-2C07B71B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extLst>
      <p:ext uri="{BB962C8B-B14F-4D97-AF65-F5344CB8AC3E}">
        <p14:creationId xmlns:p14="http://schemas.microsoft.com/office/powerpoint/2010/main" val="246311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8214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2920723" y="1147130"/>
            <a:ext cx="7431899" cy="4178376"/>
            <a:chOff x="2234078" y="2613362"/>
            <a:chExt cx="396621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7072" y="2678074"/>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lại</a:t>
              </a:r>
              <a:endParaRPr kumimoji="0" lang="zh-CN" altLang="en-US"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8803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04917" y="631803"/>
            <a:ext cx="9782165"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Giọng đọc của bài này như thế nào?</a:t>
            </a:r>
            <a:endParaRPr kumimoji="0" lang="vi-V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483737" y="2647950"/>
            <a:ext cx="11409680" cy="305213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 </a:t>
            </a:r>
            <a:r>
              <a:rPr lang="vi-VN" sz="4400" b="1" i="1" dirty="0">
                <a:solidFill>
                  <a:prstClr val="black"/>
                </a:solidFill>
                <a:latin typeface="Cambria" panose="02040503050406030204" pitchFamily="18" charset="0"/>
                <a:ea typeface="Cambria" panose="02040503050406030204" pitchFamily="18" charset="0"/>
              </a:rPr>
              <a:t>Đọc thể hiện được sự tươi vui, náo nức của cảnh vật thiên nhiên khi xuân về.</a:t>
            </a:r>
            <a:endParaRPr kumimoji="0" lang="zh-CN" altLang="en-US" sz="19900" b="1" i="1"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373366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1026"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1027"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1028"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1029"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Tìm những từ ngữ gợi cảnh vật quen thuộc ở làng quê trong các đoạn thơ dưới đây:</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sp>
        <p:nvSpPr>
          <p:cNvPr id="2" name="TextBox 1">
            <a:extLst>
              <a:ext uri="{FF2B5EF4-FFF2-40B4-BE49-F238E27FC236}">
                <a16:creationId xmlns:a16="http://schemas.microsoft.com/office/drawing/2014/main" id="{C346D455-2435-B7F7-462E-EE3D89B2B4D8}"/>
              </a:ext>
            </a:extLst>
          </p:cNvPr>
          <p:cNvSpPr txBox="1"/>
          <p:nvPr/>
        </p:nvSpPr>
        <p:spPr>
          <a:xfrm>
            <a:off x="863029" y="1777429"/>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Quê hương tôi có con sông xanh biếc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Nước gương trong soi tóc những hàng tre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Tâm hồn tôi là một buổi trưa hè</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Toả nắng xuống lòng sông lấp loáng.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(Tế Hanh)</a:t>
            </a:r>
          </a:p>
        </p:txBody>
      </p:sp>
      <p:sp>
        <p:nvSpPr>
          <p:cNvPr id="3" name="TextBox 2">
            <a:extLst>
              <a:ext uri="{FF2B5EF4-FFF2-40B4-BE49-F238E27FC236}">
                <a16:creationId xmlns:a16="http://schemas.microsoft.com/office/drawing/2014/main" id="{4B6113D6-F613-2EB5-06CD-55DA4A61BF5E}"/>
              </a:ext>
            </a:extLst>
          </p:cNvPr>
          <p:cNvSpPr txBox="1"/>
          <p:nvPr/>
        </p:nvSpPr>
        <p:spPr>
          <a:xfrm>
            <a:off x="945223" y="4325421"/>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 Mẹ hay kể chuyện sân đình</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Khi ai nhắc chuyện làng mình ngày xưa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Mái đình cong nỗi nắng mưa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Giếng làng trong vắt qua mùa bão dông.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Văn Song)</a:t>
            </a:r>
          </a:p>
        </p:txBody>
      </p:sp>
      <p:pic>
        <p:nvPicPr>
          <p:cNvPr id="5" name="Picture 4">
            <a:extLst>
              <a:ext uri="{FF2B5EF4-FFF2-40B4-BE49-F238E27FC236}">
                <a16:creationId xmlns:a16="http://schemas.microsoft.com/office/drawing/2014/main" id="{5F4A6074-27DC-1E3F-0B83-88F681726E0A}"/>
              </a:ext>
            </a:extLst>
          </p:cNvPr>
          <p:cNvPicPr>
            <a:picLocks noChangeAspect="1"/>
          </p:cNvPicPr>
          <p:nvPr/>
        </p:nvPicPr>
        <p:blipFill>
          <a:blip r:embed="rId4"/>
          <a:stretch>
            <a:fillRect/>
          </a:stretch>
        </p:blipFill>
        <p:spPr>
          <a:xfrm>
            <a:off x="8341653" y="1919822"/>
            <a:ext cx="2762250" cy="4600575"/>
          </a:xfrm>
          <a:prstGeom prst="rect">
            <a:avLst/>
          </a:prstGeom>
        </p:spPr>
      </p:pic>
      <p:cxnSp>
        <p:nvCxnSpPr>
          <p:cNvPr id="7" name="Straight Connector 6">
            <a:extLst>
              <a:ext uri="{FF2B5EF4-FFF2-40B4-BE49-F238E27FC236}">
                <a16:creationId xmlns:a16="http://schemas.microsoft.com/office/drawing/2014/main" id="{5BEEECD4-A6D2-0A1C-58D8-50D34F53AA0B}"/>
              </a:ext>
            </a:extLst>
          </p:cNvPr>
          <p:cNvCxnSpPr/>
          <p:nvPr/>
        </p:nvCxnSpPr>
        <p:spPr>
          <a:xfrm>
            <a:off x="3965824" y="2229491"/>
            <a:ext cx="2784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3B603A-B471-D1BE-A029-4A3ACD9560F3}"/>
              </a:ext>
            </a:extLst>
          </p:cNvPr>
          <p:cNvCxnSpPr>
            <a:cxnSpLocks/>
          </p:cNvCxnSpPr>
          <p:nvPr/>
        </p:nvCxnSpPr>
        <p:spPr>
          <a:xfrm>
            <a:off x="4911047" y="2640457"/>
            <a:ext cx="23219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1075B9-9A75-856C-BAD6-ACBECE41330E}"/>
              </a:ext>
            </a:extLst>
          </p:cNvPr>
          <p:cNvCxnSpPr>
            <a:cxnSpLocks/>
          </p:cNvCxnSpPr>
          <p:nvPr/>
        </p:nvCxnSpPr>
        <p:spPr>
          <a:xfrm>
            <a:off x="3441843" y="3513761"/>
            <a:ext cx="29897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7589F-C34B-A242-2133-6E36B58483B2}"/>
              </a:ext>
            </a:extLst>
          </p:cNvPr>
          <p:cNvCxnSpPr>
            <a:cxnSpLocks/>
          </p:cNvCxnSpPr>
          <p:nvPr/>
        </p:nvCxnSpPr>
        <p:spPr>
          <a:xfrm>
            <a:off x="4161034" y="4787757"/>
            <a:ext cx="1263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9D1107-5E75-E014-4510-3CC283187A4D}"/>
              </a:ext>
            </a:extLst>
          </p:cNvPr>
          <p:cNvCxnSpPr>
            <a:cxnSpLocks/>
          </p:cNvCxnSpPr>
          <p:nvPr/>
        </p:nvCxnSpPr>
        <p:spPr>
          <a:xfrm>
            <a:off x="3935003" y="5208998"/>
            <a:ext cx="688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D37626-F5DC-F8CE-7904-666554A0DF4C}"/>
              </a:ext>
            </a:extLst>
          </p:cNvPr>
          <p:cNvCxnSpPr>
            <a:cxnSpLocks/>
          </p:cNvCxnSpPr>
          <p:nvPr/>
        </p:nvCxnSpPr>
        <p:spPr>
          <a:xfrm>
            <a:off x="1068513" y="5609690"/>
            <a:ext cx="2085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F528F4-0E41-C420-5A42-4A547990744F}"/>
              </a:ext>
            </a:extLst>
          </p:cNvPr>
          <p:cNvCxnSpPr>
            <a:cxnSpLocks/>
          </p:cNvCxnSpPr>
          <p:nvPr/>
        </p:nvCxnSpPr>
        <p:spPr>
          <a:xfrm>
            <a:off x="1017142" y="6061753"/>
            <a:ext cx="1623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 Tìm từ ngữ có nghĩa giống với từ quê hương. Đặt câu với từ ngữ tìm được.</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grpSp>
        <p:nvGrpSpPr>
          <p:cNvPr id="4" name="Group 3">
            <a:extLst>
              <a:ext uri="{FF2B5EF4-FFF2-40B4-BE49-F238E27FC236}">
                <a16:creationId xmlns:a16="http://schemas.microsoft.com/office/drawing/2014/main" id="{A2F34D15-C928-C94E-845F-40483A2AFDAC}"/>
              </a:ext>
            </a:extLst>
          </p:cNvPr>
          <p:cNvGrpSpPr/>
          <p:nvPr/>
        </p:nvGrpSpPr>
        <p:grpSpPr>
          <a:xfrm>
            <a:off x="649771" y="1649919"/>
            <a:ext cx="3792573" cy="1672516"/>
            <a:chOff x="2157098" y="2221349"/>
            <a:chExt cx="3866191" cy="1860883"/>
          </a:xfrm>
        </p:grpSpPr>
        <p:sp>
          <p:nvSpPr>
            <p:cNvPr id="6" name="Freeform: Shape 5">
              <a:extLst>
                <a:ext uri="{FF2B5EF4-FFF2-40B4-BE49-F238E27FC236}">
                  <a16:creationId xmlns:a16="http://schemas.microsoft.com/office/drawing/2014/main" id="{C7385F64-BACA-0005-6AF5-D4E356B0DBD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id="{DAC7A589-7407-AB2C-058C-0123659D2161}"/>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nhà</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2AA59A2B-585D-8F34-2D37-F6F564A91A50}"/>
              </a:ext>
            </a:extLst>
          </p:cNvPr>
          <p:cNvGrpSpPr/>
          <p:nvPr/>
        </p:nvGrpSpPr>
        <p:grpSpPr>
          <a:xfrm>
            <a:off x="4420386" y="1577999"/>
            <a:ext cx="3792573" cy="1672516"/>
            <a:chOff x="2157098" y="2221349"/>
            <a:chExt cx="3866191" cy="1860883"/>
          </a:xfrm>
        </p:grpSpPr>
        <p:sp>
          <p:nvSpPr>
            <p:cNvPr id="17" name="Freeform: Shape 16">
              <a:extLst>
                <a:ext uri="{FF2B5EF4-FFF2-40B4-BE49-F238E27FC236}">
                  <a16:creationId xmlns:a16="http://schemas.microsoft.com/office/drawing/2014/main" id="{00B9C087-EE5D-F2BC-524F-B42EEDDE63A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0510E3A2-31A3-71B0-AEE5-FD4AA53D936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làng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499DDF87-7F1E-18B8-12CD-ABB6FB130779}"/>
              </a:ext>
            </a:extLst>
          </p:cNvPr>
          <p:cNvGrpSpPr/>
          <p:nvPr/>
        </p:nvGrpSpPr>
        <p:grpSpPr>
          <a:xfrm>
            <a:off x="8139631" y="1598547"/>
            <a:ext cx="3792573" cy="1672516"/>
            <a:chOff x="2157098" y="2221349"/>
            <a:chExt cx="3866191" cy="1860883"/>
          </a:xfrm>
        </p:grpSpPr>
        <p:sp>
          <p:nvSpPr>
            <p:cNvPr id="21" name="Freeform: Shape 20">
              <a:extLst>
                <a:ext uri="{FF2B5EF4-FFF2-40B4-BE49-F238E27FC236}">
                  <a16:creationId xmlns:a16="http://schemas.microsoft.com/office/drawing/2014/main" id="{362C5728-7555-2C85-8ADC-B18DAFEAF60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3" name="TextBox 22">
              <a:extLst>
                <a:ext uri="{FF2B5EF4-FFF2-40B4-BE49-F238E27FC236}">
                  <a16:creationId xmlns:a16="http://schemas.microsoft.com/office/drawing/2014/main" id="{C2F0C2C9-EACF-AA95-549F-C4D9A6A315FF}"/>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cha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đất</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tổ</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5" name="Group 24">
            <a:extLst>
              <a:ext uri="{FF2B5EF4-FFF2-40B4-BE49-F238E27FC236}">
                <a16:creationId xmlns:a16="http://schemas.microsoft.com/office/drawing/2014/main" id="{558BE967-C85A-FCAC-AFBA-89B3BB31EE6A}"/>
              </a:ext>
            </a:extLst>
          </p:cNvPr>
          <p:cNvGrpSpPr/>
          <p:nvPr/>
        </p:nvGrpSpPr>
        <p:grpSpPr>
          <a:xfrm>
            <a:off x="1810751" y="3499267"/>
            <a:ext cx="4918822" cy="1672516"/>
            <a:chOff x="2100570" y="2221349"/>
            <a:chExt cx="3866191" cy="1860883"/>
          </a:xfrm>
        </p:grpSpPr>
        <p:sp>
          <p:nvSpPr>
            <p:cNvPr id="27" name="Freeform: Shape 26">
              <a:extLst>
                <a:ext uri="{FF2B5EF4-FFF2-40B4-BE49-F238E27FC236}">
                  <a16:creationId xmlns:a16="http://schemas.microsoft.com/office/drawing/2014/main" id="{FAE08171-00CA-5E0A-68AE-B36A3815D13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8" name="TextBox 27">
              <a:extLst>
                <a:ext uri="{FF2B5EF4-FFF2-40B4-BE49-F238E27FC236}">
                  <a16:creationId xmlns:a16="http://schemas.microsoft.com/office/drawing/2014/main" id="{59D36272-7B8A-100E-91CC-688E363B091D}"/>
                </a:ext>
              </a:extLst>
            </p:cNvPr>
            <p:cNvSpPr txBox="1"/>
            <p:nvPr/>
          </p:nvSpPr>
          <p:spPr>
            <a:xfrm>
              <a:off x="2100570" y="282944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hương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bản</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9" name="Group 28">
            <a:extLst>
              <a:ext uri="{FF2B5EF4-FFF2-40B4-BE49-F238E27FC236}">
                <a16:creationId xmlns:a16="http://schemas.microsoft.com/office/drawing/2014/main" id="{890FDC24-E19E-2183-8481-D69ABC6F6B4E}"/>
              </a:ext>
            </a:extLst>
          </p:cNvPr>
          <p:cNvGrpSpPr/>
          <p:nvPr/>
        </p:nvGrpSpPr>
        <p:grpSpPr>
          <a:xfrm>
            <a:off x="6742345" y="3468444"/>
            <a:ext cx="3792573" cy="1672516"/>
            <a:chOff x="2157098" y="2221349"/>
            <a:chExt cx="3866191" cy="1860883"/>
          </a:xfrm>
        </p:grpSpPr>
        <p:sp>
          <p:nvSpPr>
            <p:cNvPr id="30" name="Freeform: Shape 29">
              <a:extLst>
                <a:ext uri="{FF2B5EF4-FFF2-40B4-BE49-F238E27FC236}">
                  <a16:creationId xmlns:a16="http://schemas.microsoft.com/office/drawing/2014/main" id="{F12F03A9-EE3B-D965-12DF-19F66E46D10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EDCE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id="{5A5C2A77-66CF-0B84-C432-231FF696D65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sp>
        <p:nvSpPr>
          <p:cNvPr id="32" name="TextBox 31">
            <a:extLst>
              <a:ext uri="{FF2B5EF4-FFF2-40B4-BE49-F238E27FC236}">
                <a16:creationId xmlns:a16="http://schemas.microsoft.com/office/drawing/2014/main" id="{0909A1D4-36AD-27D0-0B8A-9152575BD71D}"/>
              </a:ext>
            </a:extLst>
          </p:cNvPr>
          <p:cNvSpPr txBox="1"/>
          <p:nvPr/>
        </p:nvSpPr>
        <p:spPr>
          <a:xfrm>
            <a:off x="1520575" y="5455578"/>
            <a:ext cx="9164549" cy="1077218"/>
          </a:xfrm>
          <a:prstGeom prst="rect">
            <a:avLst/>
          </a:prstGeom>
          <a:noFill/>
        </p:spPr>
        <p:txBody>
          <a:bodyPr wrap="square" rtlCol="0">
            <a:spAutoFit/>
          </a:bodyPr>
          <a:lstStyle/>
          <a:p>
            <a:pPr algn="just"/>
            <a:r>
              <a:rPr lang="en-US" sz="3200" b="1" i="1" dirty="0" err="1">
                <a:solidFill>
                  <a:srgbClr val="FF0000"/>
                </a:solidFill>
                <a:latin typeface="Cambria" panose="02040503050406030204" pitchFamily="18" charset="0"/>
                <a:ea typeface="Cambria" panose="02040503050406030204" pitchFamily="18" charset="0"/>
              </a:rPr>
              <a:t>Đặt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câu</a:t>
            </a:r>
            <a:r>
              <a:rPr lang="en-US" sz="3200" b="1"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effectLst/>
                <a:latin typeface="Cambria" panose="02040503050406030204" pitchFamily="18" charset="0"/>
                <a:ea typeface="Cambria" panose="02040503050406030204" pitchFamily="18" charset="0"/>
              </a:rPr>
              <a:t>Dù đã đi xa nhưng em lúc nào cũng nhớ nơi chôn rau cắt rốn của mình.</a:t>
            </a:r>
            <a:endParaRPr lang="en-US" sz="3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84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3"/>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strVal val="#ppt_w+.3"/>
                                          </p:val>
                                        </p:tav>
                                        <p:tav tm="100000">
                                          <p:val>
                                            <p:strVal val="#ppt_w"/>
                                          </p:val>
                                        </p:tav>
                                      </p:tavLst>
                                    </p:anim>
                                    <p:anim calcmode="lin" valueType="num">
                                      <p:cBhvr>
                                        <p:cTn id="33" dur="1000" fill="hold"/>
                                        <p:tgtEl>
                                          <p:spTgt spid="29"/>
                                        </p:tgtEl>
                                        <p:attrNameLst>
                                          <p:attrName>ppt_h</p:attrName>
                                        </p:attrNameLst>
                                      </p:cBhvr>
                                      <p:tavLst>
                                        <p:tav tm="0">
                                          <p:val>
                                            <p:strVal val="#ppt_h"/>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001613A9-8174-4DD5-89A3-B564F74DDA2C}"/>
              </a:ext>
            </a:extLst>
          </p:cNvPr>
          <p:cNvSpPr txBox="1">
            <a:spLocks/>
          </p:cNvSpPr>
          <p:nvPr/>
        </p:nvSpPr>
        <p:spPr>
          <a:xfrm>
            <a:off x="1916814" y="336338"/>
            <a:ext cx="83850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cho</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lá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xanh</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cây</a:t>
            </a:r>
            <a:endParaRPr kumimoji="0" lang="en-US" sz="40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Cho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bé</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thêm</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tuổi</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hồng</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D7512D01-C1E5-4833-9EAA-57552E5B1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32" y="208815"/>
            <a:ext cx="607631" cy="607631"/>
          </a:xfrm>
          <a:prstGeom prst="rect">
            <a:avLst/>
          </a:prstGeom>
        </p:spPr>
      </p:pic>
      <p:sp>
        <p:nvSpPr>
          <p:cNvPr id="7" name="Google Shape;487;p33">
            <a:extLst>
              <a:ext uri="{FF2B5EF4-FFF2-40B4-BE49-F238E27FC236}">
                <a16:creationId xmlns:a16="http://schemas.microsoft.com/office/drawing/2014/main" id="{F73B74DF-3F45-41B9-85F9-E5CC35673FB3}"/>
              </a:ext>
            </a:extLst>
          </p:cNvPr>
          <p:cNvSpPr txBox="1">
            <a:spLocks/>
          </p:cNvSpPr>
          <p:nvPr/>
        </p:nvSpPr>
        <p:spPr>
          <a:xfrm>
            <a:off x="-854220" y="2965477"/>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xuân</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B8E2A538-25FD-41C4-AE25-9E2034508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735" y="1962312"/>
            <a:ext cx="4772541" cy="3463501"/>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35144B4F-8262-4028-A609-712217C85111}"/>
              </a:ext>
            </a:extLst>
          </p:cNvPr>
          <p:cNvSpPr/>
          <p:nvPr/>
        </p:nvSpPr>
        <p:spPr>
          <a:xfrm>
            <a:off x="398288" y="5948159"/>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27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B6D260C2-C3B6-467A-89E6-6AC314454118}"/>
              </a:ext>
            </a:extLst>
          </p:cNvPr>
          <p:cNvGrpSpPr>
            <a:grpSpLocks noChangeAspect="1"/>
          </p:cNvGrpSpPr>
          <p:nvPr/>
        </p:nvGrpSpPr>
        <p:grpSpPr bwMode="auto">
          <a:xfrm>
            <a:off x="-58057" y="-38100"/>
            <a:ext cx="12308114" cy="6934200"/>
            <a:chOff x="1650" y="-11"/>
            <a:chExt cx="4420" cy="4368"/>
          </a:xfrm>
        </p:grpSpPr>
        <p:sp>
          <p:nvSpPr>
            <p:cNvPr id="5" name="Freeform 5">
              <a:extLst>
                <a:ext uri="{FF2B5EF4-FFF2-40B4-BE49-F238E27FC236}">
                  <a16:creationId xmlns:a16="http://schemas.microsoft.com/office/drawing/2014/main" id="{F363EB9D-8CFF-4BFE-AFDE-89E90D10DD58}"/>
                </a:ext>
              </a:extLst>
            </p:cNvPr>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a:extLst>
                <a:ext uri="{FF2B5EF4-FFF2-40B4-BE49-F238E27FC236}">
                  <a16:creationId xmlns:a16="http://schemas.microsoft.com/office/drawing/2014/main" id="{F6CA62DD-7261-43DA-8CEC-093875488147}"/>
                </a:ext>
              </a:extLst>
            </p:cNvPr>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a:extLst>
                <a:ext uri="{FF2B5EF4-FFF2-40B4-BE49-F238E27FC236}">
                  <a16:creationId xmlns:a16="http://schemas.microsoft.com/office/drawing/2014/main" id="{1048E67A-2FF1-436B-9CC4-6D6A015AEE29}"/>
                </a:ext>
              </a:extLst>
            </p:cNvPr>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a:extLst>
                <a:ext uri="{FF2B5EF4-FFF2-40B4-BE49-F238E27FC236}">
                  <a16:creationId xmlns:a16="http://schemas.microsoft.com/office/drawing/2014/main" id="{6E8E5532-3207-4126-9D44-C1533D39B1F5}"/>
                </a:ext>
              </a:extLst>
            </p:cNvPr>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3">
            <a:extLst>
              <a:ext uri="{FF2B5EF4-FFF2-40B4-BE49-F238E27FC236}">
                <a16:creationId xmlns:a16="http://schemas.microsoft.com/office/drawing/2014/main" id="{11164C33-BDBA-449C-8183-7EA0611B74C0}"/>
              </a:ext>
            </a:extLst>
          </p:cNvPr>
          <p:cNvGrpSpPr/>
          <p:nvPr/>
        </p:nvGrpSpPr>
        <p:grpSpPr>
          <a:xfrm>
            <a:off x="-12143" y="5717175"/>
            <a:ext cx="12203723" cy="1123362"/>
            <a:chOff x="-17585" y="5729324"/>
            <a:chExt cx="12203723" cy="1123362"/>
          </a:xfrm>
        </p:grpSpPr>
        <p:pic>
          <p:nvPicPr>
            <p:cNvPr id="10" name="图片 84">
              <a:extLst>
                <a:ext uri="{FF2B5EF4-FFF2-40B4-BE49-F238E27FC236}">
                  <a16:creationId xmlns:a16="http://schemas.microsoft.com/office/drawing/2014/main" id="{F6FC9A73-67ED-4C3F-9BE0-573124DE7EFD}"/>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11" name="图片 85">
              <a:extLst>
                <a:ext uri="{FF2B5EF4-FFF2-40B4-BE49-F238E27FC236}">
                  <a16:creationId xmlns:a16="http://schemas.microsoft.com/office/drawing/2014/main" id="{E69A0CFB-8FF4-4058-9C48-12E3CEB3A5FF}"/>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2" name="图形 1">
            <a:extLst>
              <a:ext uri="{FF2B5EF4-FFF2-40B4-BE49-F238E27FC236}">
                <a16:creationId xmlns:a16="http://schemas.microsoft.com/office/drawing/2014/main" id="{6785F93D-AABF-4CB3-928E-0F0C5495C1E9}"/>
              </a:ext>
            </a:extLst>
          </p:cNvPr>
          <p:cNvPicPr>
            <a:picLocks noChangeAspect="1"/>
          </p:cNvPicPr>
          <p:nvPr/>
        </p:nvPicPr>
        <p:blipFill>
          <a:blip r:embed="rId4"/>
          <a:stretch>
            <a:fillRect/>
          </a:stretch>
        </p:blipFill>
        <p:spPr>
          <a:xfrm>
            <a:off x="7501575" y="4802512"/>
            <a:ext cx="1555652" cy="2041793"/>
          </a:xfrm>
          <a:prstGeom prst="rect">
            <a:avLst/>
          </a:prstGeom>
        </p:spPr>
      </p:pic>
      <p:pic>
        <p:nvPicPr>
          <p:cNvPr id="13" name="图片 3">
            <a:extLst>
              <a:ext uri="{FF2B5EF4-FFF2-40B4-BE49-F238E27FC236}">
                <a16:creationId xmlns:a16="http://schemas.microsoft.com/office/drawing/2014/main" id="{A96F4F77-F629-4BD9-BB42-F3942CC53F70}"/>
              </a:ext>
            </a:extLst>
          </p:cNvPr>
          <p:cNvPicPr>
            <a:picLocks noChangeAspect="1"/>
          </p:cNvPicPr>
          <p:nvPr/>
        </p:nvPicPr>
        <p:blipFill>
          <a:blip r:embed="rId5"/>
          <a:stretch>
            <a:fillRect/>
          </a:stretch>
        </p:blipFill>
        <p:spPr>
          <a:xfrm>
            <a:off x="9111868" y="4745990"/>
            <a:ext cx="1772339" cy="2309717"/>
          </a:xfrm>
          <a:prstGeom prst="rect">
            <a:avLst/>
          </a:prstGeom>
        </p:spPr>
      </p:pic>
      <p:pic>
        <p:nvPicPr>
          <p:cNvPr id="14" name="图片 8">
            <a:extLst>
              <a:ext uri="{FF2B5EF4-FFF2-40B4-BE49-F238E27FC236}">
                <a16:creationId xmlns:a16="http://schemas.microsoft.com/office/drawing/2014/main" id="{C107254C-ECB4-4C98-8F24-C4AD9AB15A55}"/>
              </a:ext>
            </a:extLst>
          </p:cNvPr>
          <p:cNvPicPr>
            <a:picLocks noChangeAspect="1"/>
          </p:cNvPicPr>
          <p:nvPr/>
        </p:nvPicPr>
        <p:blipFill>
          <a:blip r:embed="rId6"/>
          <a:stretch>
            <a:fillRect/>
          </a:stretch>
        </p:blipFill>
        <p:spPr>
          <a:xfrm>
            <a:off x="10759332" y="4745990"/>
            <a:ext cx="1401303" cy="2189595"/>
          </a:xfrm>
          <a:prstGeom prst="rect">
            <a:avLst/>
          </a:prstGeom>
        </p:spPr>
      </p:pic>
      <p:pic>
        <p:nvPicPr>
          <p:cNvPr id="15" name="图片 10">
            <a:extLst>
              <a:ext uri="{FF2B5EF4-FFF2-40B4-BE49-F238E27FC236}">
                <a16:creationId xmlns:a16="http://schemas.microsoft.com/office/drawing/2014/main" id="{C138CDB9-0FAA-4AE6-A08E-5E96DADB518E}"/>
              </a:ext>
            </a:extLst>
          </p:cNvPr>
          <p:cNvPicPr>
            <a:picLocks noChangeAspect="1"/>
          </p:cNvPicPr>
          <p:nvPr/>
        </p:nvPicPr>
        <p:blipFill>
          <a:blip r:embed="rId7"/>
          <a:stretch>
            <a:fillRect/>
          </a:stretch>
        </p:blipFill>
        <p:spPr>
          <a:xfrm>
            <a:off x="31365" y="4208948"/>
            <a:ext cx="3515171" cy="2725137"/>
          </a:xfrm>
          <a:prstGeom prst="rect">
            <a:avLst/>
          </a:prstGeom>
        </p:spPr>
      </p:pic>
      <p:pic>
        <p:nvPicPr>
          <p:cNvPr id="16" name="Picture 15">
            <a:extLst>
              <a:ext uri="{FF2B5EF4-FFF2-40B4-BE49-F238E27FC236}">
                <a16:creationId xmlns:a16="http://schemas.microsoft.com/office/drawing/2014/main" id="{879EBC2B-1770-450F-BCD3-59BA32CA55B2}"/>
              </a:ext>
            </a:extLst>
          </p:cNvPr>
          <p:cNvPicPr>
            <a:picLocks noChangeAspect="1"/>
          </p:cNvPicPr>
          <p:nvPr/>
        </p:nvPicPr>
        <p:blipFill>
          <a:blip r:embed="rId8"/>
          <a:stretch>
            <a:fillRect/>
          </a:stretch>
        </p:blipFill>
        <p:spPr>
          <a:xfrm>
            <a:off x="2433622" y="1292475"/>
            <a:ext cx="7207800" cy="2755924"/>
          </a:xfrm>
          <a:prstGeom prst="rect">
            <a:avLst/>
          </a:prstGeom>
        </p:spPr>
      </p:pic>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6699363F-9E07-46D4-A832-E7A65E203CEC}"/>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bức</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Trời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nắng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mũ</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CF650E71-B2BA-42AA-B97D-52D696004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286B2D90-236B-4B5A-8BD2-F30B9E7FB596}"/>
              </a:ext>
            </a:extLst>
          </p:cNvPr>
          <p:cNvSpPr txBox="1">
            <a:spLocks/>
          </p:cNvSpPr>
          <p:nvPr/>
        </p:nvSpPr>
        <p:spPr>
          <a:xfrm>
            <a:off x="-552107" y="3239999"/>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hè</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418113D6-3A5F-43E8-98CC-F221AA246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038" y="2581884"/>
            <a:ext cx="4185322" cy="2790215"/>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1A67B103-CB8B-4FCC-8A47-463B4AC5021D}"/>
              </a:ext>
            </a:extLst>
          </p:cNvPr>
          <p:cNvSpPr/>
          <p:nvPr/>
        </p:nvSpPr>
        <p:spPr>
          <a:xfrm>
            <a:off x="196061" y="5927994"/>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77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A48A3809-A705-46F3-BF17-CDCD9B949912}"/>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Mùa gì dịu nắng</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Mây nhẹ nhàng bay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Gió khẽ rung cây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Lá vàng rơi rụng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F48B987-31E3-41F8-8C33-2D456EE1B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3423753C-D90F-4F3C-9298-F5F2DB9A2E34}"/>
              </a:ext>
            </a:extLst>
          </p:cNvPr>
          <p:cNvSpPr txBox="1">
            <a:spLocks/>
          </p:cNvSpPr>
          <p:nvPr/>
        </p:nvSpPr>
        <p:spPr>
          <a:xfrm>
            <a:off x="0" y="3105361"/>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thu</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98B14845-3893-4893-9E63-808846505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067" y="2513992"/>
            <a:ext cx="3929350" cy="2844380"/>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25EBC9AB-9A3A-4654-95AC-C371E8C5F9F5}"/>
              </a:ext>
            </a:extLst>
          </p:cNvPr>
          <p:cNvSpPr/>
          <p:nvPr/>
        </p:nvSpPr>
        <p:spPr>
          <a:xfrm>
            <a:off x="237347" y="6105431"/>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09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C6CAF1F1-1748-4415-AA72-C3215624151D}"/>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rét</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buốt</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Gió</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bấc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thổi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tràn</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lo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mặc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ấm</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5C407B5-0930-47B6-8AEF-56D7792F8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B8F9D594-8F57-4510-A0EB-EA289EA361D0}"/>
              </a:ext>
            </a:extLst>
          </p:cNvPr>
          <p:cNvSpPr txBox="1">
            <a:spLocks/>
          </p:cNvSpPr>
          <p:nvPr/>
        </p:nvSpPr>
        <p:spPr>
          <a:xfrm>
            <a:off x="-579775" y="3028560"/>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đông</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55D16CE5-CC28-448D-BCBF-28483FBB9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516443"/>
            <a:ext cx="4409800" cy="2939867"/>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49244E3F-3686-4C2C-A39C-9882C353A043}"/>
              </a:ext>
            </a:extLst>
          </p:cNvPr>
          <p:cNvSpPr/>
          <p:nvPr/>
        </p:nvSpPr>
        <p:spPr>
          <a:xfrm>
            <a:off x="346107" y="6061492"/>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75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1155307" y="0"/>
            <a:ext cx="10760468" cy="1954583"/>
            <a:chOff x="6986428" y="3997917"/>
            <a:chExt cx="10760468"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986428" y="4516849"/>
              <a:ext cx="9474593"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Trao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đổi</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cùng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bạn</a:t>
              </a:r>
              <a:r>
                <a:rPr lang="en-US" sz="3600" b="1"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Dấu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hiệu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nào</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của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thời</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tiết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giúp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em</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nhận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ra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mùa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xuân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đang</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về</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sắp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đến</a:t>
              </a:r>
              <a:r>
                <a:rPr lang="en-US" sz="3600"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pic>
        <p:nvPicPr>
          <p:cNvPr id="17" name="Picture 16">
            <a:extLst>
              <a:ext uri="{FF2B5EF4-FFF2-40B4-BE49-F238E27FC236}">
                <a16:creationId xmlns:a16="http://schemas.microsoft.com/office/drawing/2014/main" id="{3851BF93-A281-D9BF-33D8-F7AE7DEAA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26403" y="1857376"/>
            <a:ext cx="4930667" cy="4910624"/>
          </a:xfrm>
          <a:prstGeom prst="rect">
            <a:avLst/>
          </a:prstGeom>
        </p:spPr>
      </p:pic>
      <p:sp>
        <p:nvSpPr>
          <p:cNvPr id="18" name="文本框 6">
            <a:extLst>
              <a:ext uri="{FF2B5EF4-FFF2-40B4-BE49-F238E27FC236}">
                <a16:creationId xmlns:a16="http://schemas.microsoft.com/office/drawing/2014/main" id="{83756E5F-2541-24BE-3B51-831A8B94C2FA}"/>
              </a:ext>
            </a:extLst>
          </p:cNvPr>
          <p:cNvSpPr txBox="1"/>
          <p:nvPr/>
        </p:nvSpPr>
        <p:spPr>
          <a:xfrm>
            <a:off x="5648325" y="2424956"/>
            <a:ext cx="5781676" cy="3221593"/>
          </a:xfrm>
          <a:prstGeom prst="roundRect">
            <a:avLst>
              <a:gd name="adj" fmla="val 36592"/>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defRPr/>
            </a:pPr>
            <a:r>
              <a:rPr lang="en-US" sz="3200" b="1" i="1" dirty="0" err="1">
                <a:solidFill>
                  <a:srgbClr val="C00000"/>
                </a:solidFill>
                <a:latin typeface="Cambria" panose="02040503050406030204" pitchFamily="18" charset="0"/>
                <a:ea typeface="Cambria" panose="02040503050406030204" pitchFamily="18" charset="0"/>
              </a:rPr>
              <a:t>Dấu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hiệu</a:t>
            </a:r>
            <a:r>
              <a:rPr lang="en-US" sz="3200" b="1" i="1" dirty="0">
                <a:solidFill>
                  <a:srgbClr val="C00000"/>
                </a:solidFill>
                <a:latin typeface="Cambria" panose="02040503050406030204" pitchFamily="18" charset="0"/>
                <a:ea typeface="Cambria" panose="02040503050406030204" pitchFamily="18" charset="0"/>
              </a:rPr>
              <a:t>: N</a:t>
            </a:r>
            <a:r>
              <a:rPr lang="vi-VN" sz="3200" b="1" i="1" dirty="0">
                <a:solidFill>
                  <a:srgbClr val="C00000"/>
                </a:solidFill>
                <a:latin typeface="Cambria" panose="02040503050406030204" pitchFamily="18" charset="0"/>
                <a:ea typeface="Cambria" panose="02040503050406030204" pitchFamily="18" charset="0"/>
              </a:rPr>
              <a:t>hiều mưa phùn, trời dần ấm áp hơn, cây cối bắt đầu đâm chồi nảy lộc, nhiều loài hoa đua nhau khoe sắc.</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9" name="Arrow: Left 18">
            <a:hlinkClick r:id="rId6" action="ppaction://hlinksldjump"/>
            <a:extLst>
              <a:ext uri="{FF2B5EF4-FFF2-40B4-BE49-F238E27FC236}">
                <a16:creationId xmlns:a16="http://schemas.microsoft.com/office/drawing/2014/main" id="{2994C191-5D5E-1EB0-B4E0-512D4AFF1C0A}"/>
              </a:ext>
            </a:extLst>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a:extLst>
              <a:ext uri="{FF2B5EF4-FFF2-40B4-BE49-F238E27FC236}">
                <a16:creationId xmlns:a16="http://schemas.microsoft.com/office/drawing/2014/main" id="{99F9B3DD-8FC0-4E91-B0A3-1AD966426FC5}"/>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9" name="Group 8">
            <a:extLst>
              <a:ext uri="{FF2B5EF4-FFF2-40B4-BE49-F238E27FC236}">
                <a16:creationId xmlns:a16="http://schemas.microsoft.com/office/drawing/2014/main" id="{980A992B-604A-49B4-83A6-9AF418FE2297}"/>
              </a:ext>
            </a:extLst>
          </p:cNvPr>
          <p:cNvGrpSpPr/>
          <p:nvPr/>
        </p:nvGrpSpPr>
        <p:grpSpPr>
          <a:xfrm>
            <a:off x="1155307" y="-200025"/>
            <a:ext cx="10350893" cy="1954583"/>
            <a:chOff x="6986428" y="3797892"/>
            <a:chExt cx="10350893" cy="1954583"/>
          </a:xfrm>
        </p:grpSpPr>
        <p:sp>
          <p:nvSpPr>
            <p:cNvPr id="12" name="Rectangle 11">
              <a:extLst>
                <a:ext uri="{FF2B5EF4-FFF2-40B4-BE49-F238E27FC236}">
                  <a16:creationId xmlns:a16="http://schemas.microsoft.com/office/drawing/2014/main" id="{31308C0B-14C9-404B-917C-CD27C91AA939}"/>
                </a:ext>
              </a:extLst>
            </p:cNvPr>
            <p:cNvSpPr/>
            <p:nvPr/>
          </p:nvSpPr>
          <p:spPr>
            <a:xfrm>
              <a:off x="6986428" y="4516849"/>
              <a:ext cx="9474593" cy="78599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Nhìn</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tranh</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em</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thấy</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những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gì</a:t>
              </a:r>
              <a:r>
                <a:rPr lang="en-US" sz="3600" b="1"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21B7E1E7-0BE2-42C7-8C28-A50DE133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2738" y="3797892"/>
              <a:ext cx="1954583" cy="1954583"/>
            </a:xfrm>
            <a:prstGeom prst="rect">
              <a:avLst/>
            </a:prstGeom>
          </p:spPr>
        </p:pic>
      </p:grpSp>
      <p:pic>
        <p:nvPicPr>
          <p:cNvPr id="15" name="Picture 14" descr="A path with a fence and flowers by a river&#10;&#10;Description automatically generated">
            <a:extLst>
              <a:ext uri="{FF2B5EF4-FFF2-40B4-BE49-F238E27FC236}">
                <a16:creationId xmlns:a16="http://schemas.microsoft.com/office/drawing/2014/main" id="{8CF9E3E7-8E7F-A9A9-11B0-671534AC6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075" y="1587273"/>
            <a:ext cx="6267450" cy="4476750"/>
          </a:xfrm>
          <a:prstGeom prst="rect">
            <a:avLst/>
          </a:prstGeom>
        </p:spPr>
      </p:pic>
      <p:sp>
        <p:nvSpPr>
          <p:cNvPr id="16" name="Arrow: Left 15">
            <a:hlinkClick r:id="rId6" action="ppaction://hlinksldjump"/>
            <a:extLst>
              <a:ext uri="{FF2B5EF4-FFF2-40B4-BE49-F238E27FC236}">
                <a16:creationId xmlns:a16="http://schemas.microsoft.com/office/drawing/2014/main" id="{1B8D195A-F61B-2397-B946-89A764E720F0}"/>
              </a:ext>
            </a:extLst>
          </p:cNvPr>
          <p:cNvSpPr/>
          <p:nvPr/>
        </p:nvSpPr>
        <p:spPr>
          <a:xfrm>
            <a:off x="10099497" y="5568593"/>
            <a:ext cx="1099337" cy="47002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3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4;p20">
            <a:extLst>
              <a:ext uri="{FF2B5EF4-FFF2-40B4-BE49-F238E27FC236}">
                <a16:creationId xmlns:a16="http://schemas.microsoft.com/office/drawing/2014/main" id="{123CA38C-5756-4595-A299-3CC19E599750}"/>
              </a:ext>
            </a:extLst>
          </p:cNvPr>
          <p:cNvSpPr txBox="1">
            <a:spLocks/>
          </p:cNvSpPr>
          <p:nvPr/>
        </p:nvSpPr>
        <p:spPr>
          <a:xfrm>
            <a:off x="3089902" y="245996"/>
            <a:ext cx="5653405"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Thứ</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ngày</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tháng</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a:t>
            </a:r>
          </a:p>
        </p:txBody>
      </p:sp>
      <p:pic>
        <p:nvPicPr>
          <p:cNvPr id="6" name="Picture 5">
            <a:extLst>
              <a:ext uri="{FF2B5EF4-FFF2-40B4-BE49-F238E27FC236}">
                <a16:creationId xmlns:a16="http://schemas.microsoft.com/office/drawing/2014/main" id="{246DB52A-E49A-4F5B-B106-011F5CCD639E}"/>
              </a:ext>
            </a:extLst>
          </p:cNvPr>
          <p:cNvPicPr>
            <a:picLocks noChangeAspect="1"/>
          </p:cNvPicPr>
          <p:nvPr/>
        </p:nvPicPr>
        <p:blipFill>
          <a:blip r:embed="rId3"/>
          <a:stretch>
            <a:fillRect/>
          </a:stretch>
        </p:blipFill>
        <p:spPr>
          <a:xfrm>
            <a:off x="4780960" y="1034948"/>
            <a:ext cx="2873285" cy="751108"/>
          </a:xfrm>
          <a:prstGeom prst="rect">
            <a:avLst/>
          </a:prstGeom>
        </p:spPr>
      </p:pic>
      <p:pic>
        <p:nvPicPr>
          <p:cNvPr id="12" name="Picture 11">
            <a:extLst>
              <a:ext uri="{FF2B5EF4-FFF2-40B4-BE49-F238E27FC236}">
                <a16:creationId xmlns:a16="http://schemas.microsoft.com/office/drawing/2014/main" id="{6132C050-A1BC-4936-86A8-299CE8CB2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8528297" y="2117577"/>
            <a:ext cx="3663703" cy="4894535"/>
          </a:xfrm>
          <a:prstGeom prst="rect">
            <a:avLst/>
          </a:prstGeom>
        </p:spPr>
      </p:pic>
      <p:pic>
        <p:nvPicPr>
          <p:cNvPr id="3" name="Picture 2">
            <a:extLst>
              <a:ext uri="{FF2B5EF4-FFF2-40B4-BE49-F238E27FC236}">
                <a16:creationId xmlns:a16="http://schemas.microsoft.com/office/drawing/2014/main" id="{6925EAC4-94B7-74C1-E823-9312F9B801A1}"/>
              </a:ext>
            </a:extLst>
          </p:cNvPr>
          <p:cNvPicPr>
            <a:picLocks noChangeAspect="1"/>
          </p:cNvPicPr>
          <p:nvPr/>
        </p:nvPicPr>
        <p:blipFill>
          <a:blip r:embed="rId6"/>
          <a:stretch>
            <a:fillRect/>
          </a:stretch>
        </p:blipFill>
        <p:spPr>
          <a:xfrm>
            <a:off x="785093" y="2334564"/>
            <a:ext cx="8443692" cy="2353260"/>
          </a:xfrm>
          <a:prstGeom prst="rect">
            <a:avLst/>
          </a:prstGeom>
        </p:spPr>
      </p:pic>
      <p:pic>
        <p:nvPicPr>
          <p:cNvPr id="4" name="Picture 3">
            <a:extLst>
              <a:ext uri="{FF2B5EF4-FFF2-40B4-BE49-F238E27FC236}">
                <a16:creationId xmlns:a16="http://schemas.microsoft.com/office/drawing/2014/main" id="{083A83DB-4375-F92B-171A-725DFDF1E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2580" y="469002"/>
            <a:ext cx="1732700" cy="1732700"/>
          </a:xfrm>
          <a:prstGeom prst="rect">
            <a:avLst/>
          </a:prstGeom>
        </p:spPr>
      </p:pic>
      <p:pic>
        <p:nvPicPr>
          <p:cNvPr id="7" name="Picture 6">
            <a:extLst>
              <a:ext uri="{FF2B5EF4-FFF2-40B4-BE49-F238E27FC236}">
                <a16:creationId xmlns:a16="http://schemas.microsoft.com/office/drawing/2014/main" id="{5A29BD6E-AEC0-84F4-01E7-54A09A59E94A}"/>
              </a:ext>
            </a:extLst>
          </p:cNvPr>
          <p:cNvPicPr>
            <a:picLocks noChangeAspect="1"/>
          </p:cNvPicPr>
          <p:nvPr/>
        </p:nvPicPr>
        <p:blipFill>
          <a:blip r:embed="rId8"/>
          <a:stretch>
            <a:fillRect/>
          </a:stretch>
        </p:blipFill>
        <p:spPr>
          <a:xfrm>
            <a:off x="394594" y="808080"/>
            <a:ext cx="3737172" cy="1505843"/>
          </a:xfrm>
          <a:prstGeom prst="rect">
            <a:avLst/>
          </a:prstGeom>
        </p:spPr>
      </p:pic>
      <p:pic>
        <p:nvPicPr>
          <p:cNvPr id="9" name="Picture 2" descr="Plants Animated Clipart: animated-gif-clipart-flowers-in-planter-pot-05c">
            <a:extLst>
              <a:ext uri="{FF2B5EF4-FFF2-40B4-BE49-F238E27FC236}">
                <a16:creationId xmlns:a16="http://schemas.microsoft.com/office/drawing/2014/main" id="{12F9BDFD-B31B-0469-946D-569FF41CF42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7790" y="4048018"/>
            <a:ext cx="3806766" cy="29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2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999</Words>
  <Application>Microsoft Office PowerPoint</Application>
  <PresentationFormat>Widescreen</PresentationFormat>
  <Paragraphs>159</Paragraphs>
  <Slides>30</Slides>
  <Notes>5</Notes>
  <HiddenSlides>0</HiddenSlides>
  <MMClips>0</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30</vt:i4>
      </vt:variant>
    </vt:vector>
  </HeadingPairs>
  <TitlesOfParts>
    <vt:vector size="59" baseType="lpstr">
      <vt:lpstr>微软雅黑</vt:lpstr>
      <vt:lpstr>宋体</vt:lpstr>
      <vt:lpstr>Arial</vt:lpstr>
      <vt:lpstr>Averta Std CY</vt:lpstr>
      <vt:lpstr>Bubblegum Sans</vt:lpstr>
      <vt:lpstr>Calibri</vt:lpstr>
      <vt:lpstr>Calibri Light</vt:lpstr>
      <vt:lpstr>Cambria</vt:lpstr>
      <vt:lpstr>等线</vt:lpstr>
      <vt:lpstr>等线 Light</vt:lpstr>
      <vt:lpstr>inpin heiti</vt:lpstr>
      <vt:lpstr>Odibee Sans</vt:lpstr>
      <vt:lpstr>Roboto</vt:lpstr>
      <vt:lpstr>Times New Roman</vt:lpstr>
      <vt:lpstr>UTM Avo</vt:lpstr>
      <vt:lpstr>UTM Showcard</vt:lpstr>
      <vt:lpstr>字魂27号-布丁体</vt:lpstr>
      <vt:lpstr>思源黑体 CN</vt:lpstr>
      <vt:lpstr>胡晓波男神体</vt:lpstr>
      <vt:lpstr>Office 主题​​</vt:lpstr>
      <vt:lpstr>1_Office 主题​​</vt:lpstr>
      <vt:lpstr>2_Office 主题​​</vt:lpstr>
      <vt:lpstr>1_Office 主题</vt:lpstr>
      <vt:lpstr>3_Office 主题​​</vt:lpstr>
      <vt:lpstr>4_Office 主题​​</vt:lpstr>
      <vt:lpstr>5_Office 主题​​</vt:lpstr>
      <vt:lpstr>1_Office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2023-12-18T01:54:43Z</dcterms:created>
  <dcterms:modified xsi:type="dcterms:W3CDTF">2024-04-05T00:51:00Z</dcterms:modified>
</cp:coreProperties>
</file>