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1"/>
  </p:notesMasterIdLst>
  <p:sldIdLst>
    <p:sldId id="276" r:id="rId7"/>
    <p:sldId id="277" r:id="rId8"/>
    <p:sldId id="272" r:id="rId9"/>
    <p:sldId id="315" r:id="rId10"/>
    <p:sldId id="256" r:id="rId11"/>
    <p:sldId id="278" r:id="rId12"/>
    <p:sldId id="279" r:id="rId13"/>
    <p:sldId id="281" r:id="rId14"/>
    <p:sldId id="302" r:id="rId15"/>
    <p:sldId id="287" r:id="rId16"/>
    <p:sldId id="265" r:id="rId17"/>
    <p:sldId id="303" r:id="rId18"/>
    <p:sldId id="304" r:id="rId19"/>
    <p:sldId id="305" r:id="rId20"/>
    <p:sldId id="306" r:id="rId21"/>
    <p:sldId id="307" r:id="rId22"/>
    <p:sldId id="283" r:id="rId23"/>
    <p:sldId id="284" r:id="rId24"/>
    <p:sldId id="285" r:id="rId25"/>
    <p:sldId id="288" r:id="rId26"/>
    <p:sldId id="289" r:id="rId27"/>
    <p:sldId id="308" r:id="rId28"/>
    <p:sldId id="311" r:id="rId29"/>
    <p:sldId id="309" r:id="rId30"/>
    <p:sldId id="310" r:id="rId31"/>
    <p:sldId id="316" r:id="rId32"/>
    <p:sldId id="317" r:id="rId33"/>
    <p:sldId id="348" r:id="rId34"/>
    <p:sldId id="295" r:id="rId35"/>
    <p:sldId id="294" r:id="rId36"/>
    <p:sldId id="318" r:id="rId37"/>
    <p:sldId id="347" r:id="rId38"/>
    <p:sldId id="346" r:id="rId39"/>
    <p:sldId id="27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4/5/2024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4/5/2024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4/5/2024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2.wm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slideLayout" Target="../slideLayouts/slideLayout54.xml"/><Relationship Id="rId7" Type="http://schemas.openxmlformats.org/officeDocument/2006/relationships/image" Target="../media/image62.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9"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sp>
        <p:nvSpPr>
          <p:cNvPr id="6" name="TextBox 5">
            <a:extLst>
              <a:ext uri="{FF2B5EF4-FFF2-40B4-BE49-F238E27FC236}">
                <a16:creationId xmlns:a16="http://schemas.microsoft.com/office/drawing/2014/main" id="{07FA8022-9A1C-AD3B-82B9-5492EA9FFE85}"/>
              </a:ext>
            </a:extLst>
          </p:cNvPr>
          <p:cNvSpPr txBox="1"/>
          <p:nvPr/>
        </p:nvSpPr>
        <p:spPr>
          <a:xfrm>
            <a:off x="3609386" y="436942"/>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1920</Words>
  <Application>Microsoft Office PowerPoint</Application>
  <PresentationFormat>Widescreen</PresentationFormat>
  <Paragraphs>91</Paragraphs>
  <Slides>34</Slides>
  <Notes>9</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34</vt:i4>
      </vt:variant>
    </vt:vector>
  </HeadingPairs>
  <TitlesOfParts>
    <vt:vector size="54" baseType="lpstr">
      <vt:lpstr>#9Slide02 Noi dung dai</vt:lpstr>
      <vt:lpstr>#9Slide02 Tieu de dai</vt:lpstr>
      <vt:lpstr>Arial</vt:lpstr>
      <vt:lpstr>Calibri</vt:lpstr>
      <vt:lpstr>Calibri Light</vt:lpstr>
      <vt:lpstr>Cambria</vt:lpstr>
      <vt:lpstr>等线</vt:lpstr>
      <vt:lpstr>等线 Light</vt:lpstr>
      <vt:lpstr>iCiel Pony</vt:lpstr>
      <vt:lpstr>Roboto</vt:lpstr>
      <vt:lpstr>Segoe UI Historic</vt:lpstr>
      <vt:lpstr>SVN-Kitten</vt:lpstr>
      <vt:lpstr>Times New Roman</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2023-12-15T05:06:41Z</dcterms:created>
  <dcterms:modified xsi:type="dcterms:W3CDTF">2024-04-05T00:50:09Z</dcterms:modified>
</cp:coreProperties>
</file>