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4" r:id="rId3"/>
    <p:sldId id="257" r:id="rId4"/>
    <p:sldId id="261" r:id="rId5"/>
    <p:sldId id="260" r:id="rId6"/>
    <p:sldId id="270" r:id="rId7"/>
    <p:sldId id="271" r:id="rId8"/>
    <p:sldId id="258" r:id="rId9"/>
    <p:sldId id="282" r:id="rId10"/>
    <p:sldId id="285" r:id="rId11"/>
    <p:sldId id="259" r:id="rId12"/>
    <p:sldId id="278" r:id="rId13"/>
    <p:sldId id="279" r:id="rId14"/>
    <p:sldId id="264" r:id="rId15"/>
    <p:sldId id="265" r:id="rId16"/>
    <p:sldId id="26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1F8FF"/>
    <a:srgbClr val="660066"/>
    <a:srgbClr val="CCAACB"/>
    <a:srgbClr val="FF958B"/>
    <a:srgbClr val="97C1A9"/>
    <a:srgbClr val="3C6748"/>
    <a:srgbClr val="FDC2C1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2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B4EA9-9078-48F1-8FEA-169F0B113BB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84564-EA48-4F53-BC82-39CEE3600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6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Bài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giải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thiết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bởi</a:t>
            </a:r>
            <a:r>
              <a:rPr lang="en-US" b="1" baseline="0" dirty="0" smtClean="0"/>
              <a:t>: HUY DUẨN – fb: </a:t>
            </a:r>
            <a:r>
              <a:rPr lang="en-US" b="1" baseline="0" dirty="0" err="1" smtClean="0"/>
              <a:t>Huy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Duẩn</a:t>
            </a:r>
            <a:r>
              <a:rPr lang="en-US" b="1" baseline="0" dirty="0" smtClean="0"/>
              <a:t> – </a:t>
            </a:r>
            <a:r>
              <a:rPr lang="en-US" b="1" baseline="0" dirty="0" err="1" smtClean="0"/>
              <a:t>gmail</a:t>
            </a:r>
            <a:r>
              <a:rPr lang="en-US" b="1" baseline="0" dirty="0" smtClean="0"/>
              <a:t>: huyduan2410@gmail.com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84564-EA48-4F53-BC82-39CEE36009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6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1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8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1840" y="725354"/>
            <a:ext cx="8683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26" y="3850654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73" y="117601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335" y="5094784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7598" y="1804832"/>
            <a:ext cx="41885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9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084" y="723457"/>
            <a:ext cx="11776165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98635" y="0"/>
            <a:ext cx="31132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1226" y="0"/>
            <a:ext cx="1683774" cy="64633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ọc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54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891" y="1252582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5123" y="0"/>
            <a:ext cx="3722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0211" y="47933"/>
            <a:ext cx="2333288" cy="1002890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4517" y="1252582"/>
            <a:ext cx="1810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1073" y="5061305"/>
            <a:ext cx="1726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5962" y="6076608"/>
            <a:ext cx="1093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770402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525858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598429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0211" y="1676085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17973" y="2047295"/>
            <a:ext cx="4428907" cy="26229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4545" y="4538085"/>
            <a:ext cx="1170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  <p:bldP spid="8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534" y="606008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8076041" y="89916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3068" y="1669462"/>
            <a:ext cx="397887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2440" y="1959042"/>
            <a:ext cx="27572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Nhà Thơ Nổi Tiếng Qu Yuan, Phong Cách Mực, Nhà Thơ Nổi Tiếng, Nhân  Dân Tệ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40" y="2896099"/>
            <a:ext cx="2504840" cy="2504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20" y="3286461"/>
            <a:ext cx="2064369" cy="2427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617" y="829883"/>
            <a:ext cx="2080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5741" y="3937730"/>
            <a:ext cx="365977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652" y="1475737"/>
            <a:ext cx="2787649" cy="2034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5136" y="3937730"/>
            <a:ext cx="35401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03" y="1122217"/>
            <a:ext cx="2742023" cy="2742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617" y="829883"/>
            <a:ext cx="2080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874" y="455038"/>
            <a:ext cx="11727376" cy="642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8072" y="0"/>
            <a:ext cx="2394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18070" y="4267200"/>
            <a:ext cx="4788180" cy="1295399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CHIA LÀM MẤY ĐOẠN?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727" y="455038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8922" y="313698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6" grpId="1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236" y="2465684"/>
            <a:ext cx="7591464" cy="1706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49" y="29355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305594" y="991394"/>
            <a:ext cx="3711002" cy="5868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904206" y="5106194"/>
            <a:ext cx="5981704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006" y="1600994"/>
            <a:ext cx="899477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187355" cy="1091821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9826" y="1512917"/>
            <a:ext cx="5120640" cy="58477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HOẠCH NÔNG SẢN</a:t>
            </a:r>
            <a:endParaRPr lang="en-US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6204" y="2759825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08023" y="4079969"/>
            <a:ext cx="2011680" cy="59851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9235" y="2353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25532" y="4245150"/>
            <a:ext cx="2558495" cy="264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97094" y="4566077"/>
            <a:ext cx="1390483" cy="1259015"/>
          </a:xfrm>
          <a:prstGeom prst="rect">
            <a:avLst/>
          </a:prstGeom>
        </p:spPr>
      </p:pic>
      <p:pic>
        <p:nvPicPr>
          <p:cNvPr id="6" name="Google Shape;157;p6"/>
          <p:cNvPicPr preferRelativeResize="0"/>
          <p:nvPr/>
        </p:nvPicPr>
        <p:blipFill rotWithShape="1">
          <a:blip r:embed="rId5">
            <a:alphaModFix/>
          </a:blip>
          <a:srcRect t="17684" b="12088"/>
          <a:stretch/>
        </p:blipFill>
        <p:spPr>
          <a:xfrm>
            <a:off x="9460610" y="4245150"/>
            <a:ext cx="1213657" cy="74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376720" y="4978291"/>
            <a:ext cx="1390483" cy="125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1942786" y="4966302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3260924" y="5389243"/>
            <a:ext cx="894484" cy="75631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3066475" y="5245208"/>
            <a:ext cx="874150" cy="7915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12" y="4111167"/>
            <a:ext cx="1263351" cy="1263351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5524940" y="3826108"/>
            <a:ext cx="1390483" cy="1259015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6716072" y="388530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2" name="Google Shape;151;p6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7" r="20729"/>
          <a:stretch/>
        </p:blipFill>
        <p:spPr>
          <a:xfrm>
            <a:off x="-202566" y="2327173"/>
            <a:ext cx="2535765" cy="41896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>
            <a:hlinkClick r:id="rId15" action="ppaction://hlinksldjump"/>
          </p:cNvPr>
          <p:cNvSpPr/>
          <p:nvPr/>
        </p:nvSpPr>
        <p:spPr>
          <a:xfrm>
            <a:off x="5179133" y="2185549"/>
            <a:ext cx="1756667" cy="1638392"/>
          </a:xfrm>
          <a:prstGeom prst="ellipse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hlinkClick r:id="rId15" action="ppaction://hlinksldjump"/>
          </p:cNvPr>
          <p:cNvSpPr/>
          <p:nvPr/>
        </p:nvSpPr>
        <p:spPr>
          <a:xfrm>
            <a:off x="5597250" y="2696979"/>
            <a:ext cx="920432" cy="615532"/>
          </a:xfrm>
          <a:prstGeom prst="rightArrow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46" y="5316424"/>
            <a:ext cx="1263351" cy="1263351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07952" y="5200444"/>
            <a:ext cx="1390483" cy="125901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2692862" y="539504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589102" y="5702271"/>
            <a:ext cx="2471865" cy="12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22279 0.17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8828 0.2097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3276 0.226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646858" y="599806"/>
            <a:ext cx="894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/>
          <p:cNvSpPr/>
          <p:nvPr/>
        </p:nvSpPr>
        <p:spPr>
          <a:xfrm>
            <a:off x="347657" y="2983698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6100758" y="304267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400050" y="442416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/>
          <p:cNvSpPr/>
          <p:nvPr/>
        </p:nvSpPr>
        <p:spPr>
          <a:xfrm>
            <a:off x="6110213" y="4385389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58244" y="2951315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62519" y="298369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19866" y="453726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754958" y="448482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9696" y="-927847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45765" y="-1312038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8165" y="-1159638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0565" y="-100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572838" y="1072631"/>
            <a:ext cx="845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6" name="A"/>
          <p:cNvSpPr/>
          <p:nvPr/>
        </p:nvSpPr>
        <p:spPr>
          <a:xfrm>
            <a:off x="6677827" y="3272118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1997022" y="3194192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2032936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3102833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8597300" y="327211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4491530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"/>
          <p:cNvSpPr/>
          <p:nvPr/>
        </p:nvSpPr>
        <p:spPr>
          <a:xfrm>
            <a:off x="6588235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8507708" y="4460746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754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48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9649" y="744098"/>
            <a:ext cx="8451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7" name="A"/>
          <p:cNvSpPr/>
          <p:nvPr/>
        </p:nvSpPr>
        <p:spPr>
          <a:xfrm>
            <a:off x="357112" y="2884435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6110213" y="294341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"/>
          <p:cNvSpPr/>
          <p:nvPr/>
        </p:nvSpPr>
        <p:spPr>
          <a:xfrm>
            <a:off x="409505" y="432490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/>
          <p:cNvSpPr/>
          <p:nvPr/>
        </p:nvSpPr>
        <p:spPr>
          <a:xfrm>
            <a:off x="6119668" y="4286126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67699" y="2852052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71974" y="2884435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29321" y="4438001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925613" y="435968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9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047226" y="4746070"/>
            <a:ext cx="1668525" cy="1633052"/>
          </a:xfrm>
          <a:prstGeom prst="rect">
            <a:avLst/>
          </a:prstGeom>
          <a:solidFill>
            <a:srgbClr val="CBD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51" y="1769174"/>
            <a:ext cx="5180344" cy="2975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2060" y="281268"/>
            <a:ext cx="5424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25685" y="2568297"/>
            <a:ext cx="4871258" cy="3973414"/>
            <a:chOff x="7015943" y="2487078"/>
            <a:chExt cx="4871258" cy="3973414"/>
          </a:xfrm>
        </p:grpSpPr>
        <p:sp>
          <p:nvSpPr>
            <p:cNvPr id="14" name="Rectangle 13"/>
            <p:cNvSpPr/>
            <p:nvPr/>
          </p:nvSpPr>
          <p:spPr>
            <a:xfrm>
              <a:off x="7467600" y="5915025"/>
              <a:ext cx="3390900" cy="381000"/>
            </a:xfrm>
            <a:prstGeom prst="rect">
              <a:avLst/>
            </a:pr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449305" y="4662973"/>
              <a:ext cx="2769371" cy="1619867"/>
            </a:xfrm>
            <a:custGeom>
              <a:avLst/>
              <a:gdLst>
                <a:gd name="connsiteX0" fmla="*/ 4225132 w 4341517"/>
                <a:gd name="connsiteY0" fmla="*/ 2527069 h 2626822"/>
                <a:gd name="connsiteX1" fmla="*/ 4225132 w 4341517"/>
                <a:gd name="connsiteY1" fmla="*/ 2527069 h 2626822"/>
                <a:gd name="connsiteX2" fmla="*/ 4341510 w 4341517"/>
                <a:gd name="connsiteY2" fmla="*/ 515389 h 2626822"/>
                <a:gd name="connsiteX3" fmla="*/ 4291633 w 4341517"/>
                <a:gd name="connsiteY3" fmla="*/ 498764 h 2626822"/>
                <a:gd name="connsiteX4" fmla="*/ 3742993 w 4341517"/>
                <a:gd name="connsiteY4" fmla="*/ 515389 h 2626822"/>
                <a:gd name="connsiteX5" fmla="*/ 3626615 w 4341517"/>
                <a:gd name="connsiteY5" fmla="*/ 532015 h 2626822"/>
                <a:gd name="connsiteX6" fmla="*/ 3510237 w 4341517"/>
                <a:gd name="connsiteY6" fmla="*/ 615142 h 2626822"/>
                <a:gd name="connsiteX7" fmla="*/ 3410484 w 4341517"/>
                <a:gd name="connsiteY7" fmla="*/ 681644 h 2626822"/>
                <a:gd name="connsiteX8" fmla="*/ 3377233 w 4341517"/>
                <a:gd name="connsiteY8" fmla="*/ 731520 h 2626822"/>
                <a:gd name="connsiteX9" fmla="*/ 3327357 w 4341517"/>
                <a:gd name="connsiteY9" fmla="*/ 748146 h 2626822"/>
                <a:gd name="connsiteX10" fmla="*/ 3227604 w 4341517"/>
                <a:gd name="connsiteY10" fmla="*/ 798022 h 2626822"/>
                <a:gd name="connsiteX11" fmla="*/ 2911721 w 4341517"/>
                <a:gd name="connsiteY11" fmla="*/ 814648 h 2626822"/>
                <a:gd name="connsiteX12" fmla="*/ 2911721 w 4341517"/>
                <a:gd name="connsiteY12" fmla="*/ 199506 h 2626822"/>
                <a:gd name="connsiteX13" fmla="*/ 2795343 w 4341517"/>
                <a:gd name="connsiteY13" fmla="*/ 99753 h 2626822"/>
                <a:gd name="connsiteX14" fmla="*/ 2645713 w 4341517"/>
                <a:gd name="connsiteY14" fmla="*/ 49877 h 2626822"/>
                <a:gd name="connsiteX15" fmla="*/ 2545961 w 4341517"/>
                <a:gd name="connsiteY15" fmla="*/ 16626 h 2626822"/>
                <a:gd name="connsiteX16" fmla="*/ 2496084 w 4341517"/>
                <a:gd name="connsiteY16" fmla="*/ 0 h 2626822"/>
                <a:gd name="connsiteX17" fmla="*/ 1997321 w 4341517"/>
                <a:gd name="connsiteY17" fmla="*/ 16626 h 2626822"/>
                <a:gd name="connsiteX18" fmla="*/ 1930819 w 4341517"/>
                <a:gd name="connsiteY18" fmla="*/ 33251 h 2626822"/>
                <a:gd name="connsiteX19" fmla="*/ 1930819 w 4341517"/>
                <a:gd name="connsiteY19" fmla="*/ 232757 h 2626822"/>
                <a:gd name="connsiteX20" fmla="*/ 1930819 w 4341517"/>
                <a:gd name="connsiteY20" fmla="*/ 232757 h 2626822"/>
                <a:gd name="connsiteX21" fmla="*/ 1847692 w 4341517"/>
                <a:gd name="connsiteY21" fmla="*/ 448888 h 2626822"/>
                <a:gd name="connsiteX22" fmla="*/ 1781190 w 4341517"/>
                <a:gd name="connsiteY22" fmla="*/ 548640 h 2626822"/>
                <a:gd name="connsiteX23" fmla="*/ 1747939 w 4341517"/>
                <a:gd name="connsiteY23" fmla="*/ 698269 h 2626822"/>
                <a:gd name="connsiteX24" fmla="*/ 1698063 w 4341517"/>
                <a:gd name="connsiteY24" fmla="*/ 748146 h 2626822"/>
                <a:gd name="connsiteX25" fmla="*/ 1664812 w 4341517"/>
                <a:gd name="connsiteY25" fmla="*/ 847899 h 2626822"/>
                <a:gd name="connsiteX26" fmla="*/ 1581684 w 4341517"/>
                <a:gd name="connsiteY26" fmla="*/ 947651 h 2626822"/>
                <a:gd name="connsiteX27" fmla="*/ 1548433 w 4341517"/>
                <a:gd name="connsiteY27" fmla="*/ 1030779 h 2626822"/>
                <a:gd name="connsiteX28" fmla="*/ 1548433 w 4341517"/>
                <a:gd name="connsiteY28" fmla="*/ 1030779 h 2626822"/>
                <a:gd name="connsiteX29" fmla="*/ 1382179 w 4341517"/>
                <a:gd name="connsiteY29" fmla="*/ 1180408 h 2626822"/>
                <a:gd name="connsiteX30" fmla="*/ 1332303 w 4341517"/>
                <a:gd name="connsiteY30" fmla="*/ 1197033 h 2626822"/>
                <a:gd name="connsiteX31" fmla="*/ 1249175 w 4341517"/>
                <a:gd name="connsiteY31" fmla="*/ 1280160 h 2626822"/>
                <a:gd name="connsiteX32" fmla="*/ 1199299 w 4341517"/>
                <a:gd name="connsiteY32" fmla="*/ 1346662 h 2626822"/>
                <a:gd name="connsiteX33" fmla="*/ 1149423 w 4341517"/>
                <a:gd name="connsiteY33" fmla="*/ 1379913 h 2626822"/>
                <a:gd name="connsiteX34" fmla="*/ 1099546 w 4341517"/>
                <a:gd name="connsiteY34" fmla="*/ 1429789 h 2626822"/>
                <a:gd name="connsiteX35" fmla="*/ 999793 w 4341517"/>
                <a:gd name="connsiteY35" fmla="*/ 1496291 h 2626822"/>
                <a:gd name="connsiteX36" fmla="*/ 949917 w 4341517"/>
                <a:gd name="connsiteY36" fmla="*/ 1529542 h 2626822"/>
                <a:gd name="connsiteX37" fmla="*/ 617408 w 4341517"/>
                <a:gd name="connsiteY37" fmla="*/ 1546168 h 2626822"/>
                <a:gd name="connsiteX38" fmla="*/ 567532 w 4341517"/>
                <a:gd name="connsiteY38" fmla="*/ 1562793 h 2626822"/>
                <a:gd name="connsiteX39" fmla="*/ 517655 w 4341517"/>
                <a:gd name="connsiteY39" fmla="*/ 1612669 h 2626822"/>
                <a:gd name="connsiteX40" fmla="*/ 517655 w 4341517"/>
                <a:gd name="connsiteY40" fmla="*/ 1612669 h 2626822"/>
                <a:gd name="connsiteX41" fmla="*/ 368026 w 4341517"/>
                <a:gd name="connsiteY41" fmla="*/ 1629295 h 2626822"/>
                <a:gd name="connsiteX42" fmla="*/ 284899 w 4341517"/>
                <a:gd name="connsiteY42" fmla="*/ 1645920 h 2626822"/>
                <a:gd name="connsiteX43" fmla="*/ 251648 w 4341517"/>
                <a:gd name="connsiteY43" fmla="*/ 1695797 h 2626822"/>
                <a:gd name="connsiteX44" fmla="*/ 201772 w 4341517"/>
                <a:gd name="connsiteY44" fmla="*/ 1745673 h 2626822"/>
                <a:gd name="connsiteX45" fmla="*/ 118644 w 4341517"/>
                <a:gd name="connsiteY45" fmla="*/ 1895302 h 2626822"/>
                <a:gd name="connsiteX46" fmla="*/ 68768 w 4341517"/>
                <a:gd name="connsiteY46" fmla="*/ 1911928 h 2626822"/>
                <a:gd name="connsiteX47" fmla="*/ 2266 w 4341517"/>
                <a:gd name="connsiteY47" fmla="*/ 2011680 h 2626822"/>
                <a:gd name="connsiteX48" fmla="*/ 52143 w 4341517"/>
                <a:gd name="connsiteY48" fmla="*/ 2028306 h 2626822"/>
                <a:gd name="connsiteX49" fmla="*/ 135270 w 4341517"/>
                <a:gd name="connsiteY49" fmla="*/ 2161309 h 2626822"/>
                <a:gd name="connsiteX50" fmla="*/ 135270 w 4341517"/>
                <a:gd name="connsiteY50" fmla="*/ 2161309 h 2626822"/>
                <a:gd name="connsiteX51" fmla="*/ 268273 w 4341517"/>
                <a:gd name="connsiteY51" fmla="*/ 2211186 h 2626822"/>
                <a:gd name="connsiteX52" fmla="*/ 318150 w 4341517"/>
                <a:gd name="connsiteY52" fmla="*/ 2227811 h 2626822"/>
                <a:gd name="connsiteX53" fmla="*/ 368026 w 4341517"/>
                <a:gd name="connsiteY53" fmla="*/ 2261062 h 2626822"/>
                <a:gd name="connsiteX54" fmla="*/ 484404 w 4341517"/>
                <a:gd name="connsiteY54" fmla="*/ 2294313 h 2626822"/>
                <a:gd name="connsiteX55" fmla="*/ 584157 w 4341517"/>
                <a:gd name="connsiteY55" fmla="*/ 2360815 h 2626822"/>
                <a:gd name="connsiteX56" fmla="*/ 634033 w 4341517"/>
                <a:gd name="connsiteY56" fmla="*/ 2394066 h 2626822"/>
                <a:gd name="connsiteX57" fmla="*/ 733786 w 4341517"/>
                <a:gd name="connsiteY57" fmla="*/ 2427317 h 2626822"/>
                <a:gd name="connsiteX58" fmla="*/ 1864317 w 4341517"/>
                <a:gd name="connsiteY58" fmla="*/ 2477193 h 2626822"/>
                <a:gd name="connsiteX59" fmla="*/ 2496084 w 4341517"/>
                <a:gd name="connsiteY59" fmla="*/ 2493819 h 2626822"/>
                <a:gd name="connsiteX60" fmla="*/ 3942499 w 4341517"/>
                <a:gd name="connsiteY60" fmla="*/ 2626822 h 2626822"/>
                <a:gd name="connsiteX61" fmla="*/ 4125379 w 4341517"/>
                <a:gd name="connsiteY61" fmla="*/ 2610197 h 2626822"/>
                <a:gd name="connsiteX62" fmla="*/ 4241757 w 4341517"/>
                <a:gd name="connsiteY62" fmla="*/ 2576946 h 2626822"/>
                <a:gd name="connsiteX63" fmla="*/ 4241757 w 4341517"/>
                <a:gd name="connsiteY63" fmla="*/ 2576946 h 26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341517" h="2626822">
                  <a:moveTo>
                    <a:pt x="4225132" y="2527069"/>
                  </a:moveTo>
                  <a:lnTo>
                    <a:pt x="4225132" y="2527069"/>
                  </a:lnTo>
                  <a:cubicBezTo>
                    <a:pt x="4263925" y="1856509"/>
                    <a:pt x="4319500" y="1186709"/>
                    <a:pt x="4341510" y="515389"/>
                  </a:cubicBezTo>
                  <a:cubicBezTo>
                    <a:pt x="4342084" y="497873"/>
                    <a:pt x="4309158" y="498764"/>
                    <a:pt x="4291633" y="498764"/>
                  </a:cubicBezTo>
                  <a:cubicBezTo>
                    <a:pt x="4108669" y="498764"/>
                    <a:pt x="3925873" y="509847"/>
                    <a:pt x="3742993" y="515389"/>
                  </a:cubicBezTo>
                  <a:cubicBezTo>
                    <a:pt x="3704200" y="520931"/>
                    <a:pt x="3664149" y="520755"/>
                    <a:pt x="3626615" y="532015"/>
                  </a:cubicBezTo>
                  <a:cubicBezTo>
                    <a:pt x="3613111" y="536066"/>
                    <a:pt x="3510313" y="615085"/>
                    <a:pt x="3510237" y="615142"/>
                  </a:cubicBezTo>
                  <a:cubicBezTo>
                    <a:pt x="3426760" y="740359"/>
                    <a:pt x="3539313" y="595759"/>
                    <a:pt x="3410484" y="681644"/>
                  </a:cubicBezTo>
                  <a:cubicBezTo>
                    <a:pt x="3393859" y="692727"/>
                    <a:pt x="3392836" y="719038"/>
                    <a:pt x="3377233" y="731520"/>
                  </a:cubicBezTo>
                  <a:cubicBezTo>
                    <a:pt x="3363549" y="742468"/>
                    <a:pt x="3343032" y="740309"/>
                    <a:pt x="3327357" y="748146"/>
                  </a:cubicBezTo>
                  <a:cubicBezTo>
                    <a:pt x="3281026" y="771312"/>
                    <a:pt x="3280539" y="792450"/>
                    <a:pt x="3227604" y="798022"/>
                  </a:cubicBezTo>
                  <a:cubicBezTo>
                    <a:pt x="3059805" y="815685"/>
                    <a:pt x="3028956" y="814648"/>
                    <a:pt x="2911721" y="814648"/>
                  </a:cubicBezTo>
                  <a:lnTo>
                    <a:pt x="2911721" y="199506"/>
                  </a:lnTo>
                  <a:cubicBezTo>
                    <a:pt x="2872928" y="166255"/>
                    <a:pt x="2838857" y="126531"/>
                    <a:pt x="2795343" y="99753"/>
                  </a:cubicBezTo>
                  <a:cubicBezTo>
                    <a:pt x="2795335" y="99748"/>
                    <a:pt x="2670655" y="58191"/>
                    <a:pt x="2645713" y="49877"/>
                  </a:cubicBezTo>
                  <a:lnTo>
                    <a:pt x="2545961" y="16626"/>
                  </a:lnTo>
                  <a:lnTo>
                    <a:pt x="2496084" y="0"/>
                  </a:lnTo>
                  <a:cubicBezTo>
                    <a:pt x="2329830" y="5542"/>
                    <a:pt x="2163381" y="6858"/>
                    <a:pt x="1997321" y="16626"/>
                  </a:cubicBezTo>
                  <a:cubicBezTo>
                    <a:pt x="1974511" y="17968"/>
                    <a:pt x="1937539" y="11412"/>
                    <a:pt x="1930819" y="33251"/>
                  </a:cubicBezTo>
                  <a:cubicBezTo>
                    <a:pt x="1911262" y="96812"/>
                    <a:pt x="1930819" y="166255"/>
                    <a:pt x="1930819" y="232757"/>
                  </a:cubicBezTo>
                  <a:lnTo>
                    <a:pt x="1930819" y="232757"/>
                  </a:lnTo>
                  <a:cubicBezTo>
                    <a:pt x="1903209" y="315588"/>
                    <a:pt x="1890264" y="377935"/>
                    <a:pt x="1847692" y="448888"/>
                  </a:cubicBezTo>
                  <a:cubicBezTo>
                    <a:pt x="1827131" y="483155"/>
                    <a:pt x="1781190" y="548640"/>
                    <a:pt x="1781190" y="548640"/>
                  </a:cubicBezTo>
                  <a:cubicBezTo>
                    <a:pt x="1779179" y="560707"/>
                    <a:pt x="1766128" y="670985"/>
                    <a:pt x="1747939" y="698269"/>
                  </a:cubicBezTo>
                  <a:cubicBezTo>
                    <a:pt x="1734897" y="717832"/>
                    <a:pt x="1714688" y="731520"/>
                    <a:pt x="1698063" y="748146"/>
                  </a:cubicBezTo>
                  <a:cubicBezTo>
                    <a:pt x="1686979" y="781397"/>
                    <a:pt x="1689596" y="823115"/>
                    <a:pt x="1664812" y="847899"/>
                  </a:cubicBezTo>
                  <a:cubicBezTo>
                    <a:pt x="1600806" y="911904"/>
                    <a:pt x="1627977" y="878212"/>
                    <a:pt x="1581684" y="947651"/>
                  </a:cubicBezTo>
                  <a:cubicBezTo>
                    <a:pt x="1561140" y="1009284"/>
                    <a:pt x="1572897" y="981853"/>
                    <a:pt x="1548433" y="1030779"/>
                  </a:cubicBezTo>
                  <a:lnTo>
                    <a:pt x="1548433" y="1030779"/>
                  </a:lnTo>
                  <a:cubicBezTo>
                    <a:pt x="1505353" y="1073859"/>
                    <a:pt x="1445860" y="1148568"/>
                    <a:pt x="1382179" y="1180408"/>
                  </a:cubicBezTo>
                  <a:cubicBezTo>
                    <a:pt x="1366505" y="1188245"/>
                    <a:pt x="1348928" y="1191491"/>
                    <a:pt x="1332303" y="1197033"/>
                  </a:cubicBezTo>
                  <a:cubicBezTo>
                    <a:pt x="1243632" y="1330039"/>
                    <a:pt x="1360015" y="1169320"/>
                    <a:pt x="1249175" y="1280160"/>
                  </a:cubicBezTo>
                  <a:cubicBezTo>
                    <a:pt x="1229582" y="1299753"/>
                    <a:pt x="1218892" y="1327069"/>
                    <a:pt x="1199299" y="1346662"/>
                  </a:cubicBezTo>
                  <a:cubicBezTo>
                    <a:pt x="1185170" y="1360791"/>
                    <a:pt x="1164773" y="1367121"/>
                    <a:pt x="1149423" y="1379913"/>
                  </a:cubicBezTo>
                  <a:cubicBezTo>
                    <a:pt x="1131361" y="1394965"/>
                    <a:pt x="1118105" y="1415354"/>
                    <a:pt x="1099546" y="1429789"/>
                  </a:cubicBezTo>
                  <a:cubicBezTo>
                    <a:pt x="1068001" y="1454324"/>
                    <a:pt x="1033044" y="1474124"/>
                    <a:pt x="999793" y="1496291"/>
                  </a:cubicBezTo>
                  <a:cubicBezTo>
                    <a:pt x="983168" y="1507375"/>
                    <a:pt x="969873" y="1528544"/>
                    <a:pt x="949917" y="1529542"/>
                  </a:cubicBezTo>
                  <a:lnTo>
                    <a:pt x="617408" y="1546168"/>
                  </a:lnTo>
                  <a:cubicBezTo>
                    <a:pt x="600783" y="1551710"/>
                    <a:pt x="581216" y="1551846"/>
                    <a:pt x="567532" y="1562793"/>
                  </a:cubicBezTo>
                  <a:cubicBezTo>
                    <a:pt x="499422" y="1617280"/>
                    <a:pt x="563078" y="1612669"/>
                    <a:pt x="517655" y="1612669"/>
                  </a:cubicBezTo>
                  <a:lnTo>
                    <a:pt x="517655" y="1612669"/>
                  </a:lnTo>
                  <a:cubicBezTo>
                    <a:pt x="467779" y="1618211"/>
                    <a:pt x="417705" y="1622198"/>
                    <a:pt x="368026" y="1629295"/>
                  </a:cubicBezTo>
                  <a:cubicBezTo>
                    <a:pt x="340052" y="1633291"/>
                    <a:pt x="309434" y="1631900"/>
                    <a:pt x="284899" y="1645920"/>
                  </a:cubicBezTo>
                  <a:cubicBezTo>
                    <a:pt x="267550" y="1655834"/>
                    <a:pt x="264440" y="1680447"/>
                    <a:pt x="251648" y="1695797"/>
                  </a:cubicBezTo>
                  <a:cubicBezTo>
                    <a:pt x="236596" y="1713859"/>
                    <a:pt x="218397" y="1729048"/>
                    <a:pt x="201772" y="1745673"/>
                  </a:cubicBezTo>
                  <a:cubicBezTo>
                    <a:pt x="176985" y="1820035"/>
                    <a:pt x="182640" y="1852638"/>
                    <a:pt x="118644" y="1895302"/>
                  </a:cubicBezTo>
                  <a:cubicBezTo>
                    <a:pt x="104063" y="1905023"/>
                    <a:pt x="85393" y="1906386"/>
                    <a:pt x="68768" y="1911928"/>
                  </a:cubicBezTo>
                  <a:cubicBezTo>
                    <a:pt x="60301" y="1920395"/>
                    <a:pt x="-13774" y="1979600"/>
                    <a:pt x="2266" y="2011680"/>
                  </a:cubicBezTo>
                  <a:cubicBezTo>
                    <a:pt x="10103" y="2027355"/>
                    <a:pt x="35517" y="2022764"/>
                    <a:pt x="52143" y="2028306"/>
                  </a:cubicBezTo>
                  <a:cubicBezTo>
                    <a:pt x="125518" y="2138370"/>
                    <a:pt x="100771" y="2092316"/>
                    <a:pt x="135270" y="2161309"/>
                  </a:cubicBezTo>
                  <a:lnTo>
                    <a:pt x="135270" y="2161309"/>
                  </a:lnTo>
                  <a:lnTo>
                    <a:pt x="268273" y="2211186"/>
                  </a:lnTo>
                  <a:cubicBezTo>
                    <a:pt x="284743" y="2217175"/>
                    <a:pt x="302475" y="2219974"/>
                    <a:pt x="318150" y="2227811"/>
                  </a:cubicBezTo>
                  <a:cubicBezTo>
                    <a:pt x="336022" y="2236747"/>
                    <a:pt x="350154" y="2252126"/>
                    <a:pt x="368026" y="2261062"/>
                  </a:cubicBezTo>
                  <a:cubicBezTo>
                    <a:pt x="391879" y="2272989"/>
                    <a:pt x="463093" y="2288985"/>
                    <a:pt x="484404" y="2294313"/>
                  </a:cubicBezTo>
                  <a:lnTo>
                    <a:pt x="584157" y="2360815"/>
                  </a:lnTo>
                  <a:cubicBezTo>
                    <a:pt x="600782" y="2371899"/>
                    <a:pt x="615077" y="2387747"/>
                    <a:pt x="634033" y="2394066"/>
                  </a:cubicBezTo>
                  <a:cubicBezTo>
                    <a:pt x="667284" y="2405150"/>
                    <a:pt x="699783" y="2418816"/>
                    <a:pt x="733786" y="2427317"/>
                  </a:cubicBezTo>
                  <a:cubicBezTo>
                    <a:pt x="1145216" y="2530172"/>
                    <a:pt x="766994" y="2440614"/>
                    <a:pt x="1864317" y="2477193"/>
                  </a:cubicBezTo>
                  <a:cubicBezTo>
                    <a:pt x="2407391" y="2495296"/>
                    <a:pt x="2196734" y="2493819"/>
                    <a:pt x="2496084" y="2493819"/>
                  </a:cubicBezTo>
                  <a:lnTo>
                    <a:pt x="3942499" y="2626822"/>
                  </a:lnTo>
                  <a:cubicBezTo>
                    <a:pt x="4003459" y="2621280"/>
                    <a:pt x="4065099" y="2620835"/>
                    <a:pt x="4125379" y="2610197"/>
                  </a:cubicBezTo>
                  <a:cubicBezTo>
                    <a:pt x="4323733" y="2575194"/>
                    <a:pt x="4175324" y="2576946"/>
                    <a:pt x="4241757" y="2576946"/>
                  </a:cubicBezTo>
                  <a:lnTo>
                    <a:pt x="4241757" y="2576946"/>
                  </a:lnTo>
                </a:path>
              </a:pathLst>
            </a:cu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943" y="2487078"/>
              <a:ext cx="4871258" cy="3973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269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0" y="3565352"/>
            <a:ext cx="1587977" cy="174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b="69531"/>
          <a:stretch/>
        </p:blipFill>
        <p:spPr>
          <a:xfrm>
            <a:off x="7968342" y="1497898"/>
            <a:ext cx="1959429" cy="1282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6097" y="2780522"/>
            <a:ext cx="453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54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1020</Words>
  <Application>Microsoft Office PowerPoint</Application>
  <PresentationFormat>Widescreen</PresentationFormat>
  <Paragraphs>99</Paragraphs>
  <Slides>17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67</cp:revision>
  <dcterms:created xsi:type="dcterms:W3CDTF">2021-07-14T06:25:50Z</dcterms:created>
  <dcterms:modified xsi:type="dcterms:W3CDTF">2026-03-02T13:46:11Z</dcterms:modified>
</cp:coreProperties>
</file>