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4" r:id="rId3"/>
    <p:sldId id="263" r:id="rId4"/>
    <p:sldId id="266" r:id="rId5"/>
    <p:sldId id="267" r:id="rId6"/>
    <p:sldId id="268" r:id="rId7"/>
    <p:sldId id="281" r:id="rId8"/>
    <p:sldId id="272" r:id="rId9"/>
    <p:sldId id="269" r:id="rId10"/>
    <p:sldId id="273" r:id="rId11"/>
    <p:sldId id="276" r:id="rId12"/>
    <p:sldId id="277" r:id="rId13"/>
    <p:sldId id="27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1F8FF"/>
    <a:srgbClr val="660066"/>
    <a:srgbClr val="CCAACB"/>
    <a:srgbClr val="FF958B"/>
    <a:srgbClr val="97C1A9"/>
    <a:srgbClr val="3C6748"/>
    <a:srgbClr val="FDC2C1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2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8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B4EA9-9078-48F1-8FEA-169F0B113BB1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84564-EA48-4F53-BC82-39CEE360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giải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thiết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kế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bởi</a:t>
            </a:r>
            <a:r>
              <a:rPr lang="en-US" b="1" baseline="0" dirty="0" smtClean="0"/>
              <a:t>: HUY DUẨN – fb: </a:t>
            </a:r>
            <a:r>
              <a:rPr lang="en-US" b="1" baseline="0" dirty="0" err="1" smtClean="0"/>
              <a:t>Huy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Duẩn</a:t>
            </a:r>
            <a:r>
              <a:rPr lang="en-US" b="1" baseline="0" dirty="0" smtClean="0"/>
              <a:t> – </a:t>
            </a:r>
            <a:r>
              <a:rPr lang="en-US" b="1" baseline="0" dirty="0" err="1" smtClean="0"/>
              <a:t>gmail</a:t>
            </a:r>
            <a:r>
              <a:rPr lang="en-US" b="1" baseline="0" dirty="0" smtClean="0"/>
              <a:t>: huyduan2410@gmail.com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4564-EA48-4F53-BC82-39CEE36009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E5E-1580-4AEA-9D33-160541B88BC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1F99-2FDA-4F69-93FA-D5F1F041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9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E5E-1580-4AEA-9D33-160541B88BC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1F99-2FDA-4F69-93FA-D5F1F041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6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E5E-1580-4AEA-9D33-160541B88BC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1F99-2FDA-4F69-93FA-D5F1F041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E5E-1580-4AEA-9D33-160541B88BC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1F99-2FDA-4F69-93FA-D5F1F041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1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E5E-1580-4AEA-9D33-160541B88BC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1F99-2FDA-4F69-93FA-D5F1F041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0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E5E-1580-4AEA-9D33-160541B88BC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1F99-2FDA-4F69-93FA-D5F1F041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3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E5E-1580-4AEA-9D33-160541B88BC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1F99-2FDA-4F69-93FA-D5F1F041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1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E5E-1580-4AEA-9D33-160541B88BC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1F99-2FDA-4F69-93FA-D5F1F041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3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E5E-1580-4AEA-9D33-160541B88BC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1F99-2FDA-4F69-93FA-D5F1F041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5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E5E-1580-4AEA-9D33-160541B88BC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1F99-2FDA-4F69-93FA-D5F1F041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3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E5E-1580-4AEA-9D33-160541B88BC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1F99-2FDA-4F69-93FA-D5F1F041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9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4E5E-1580-4AEA-9D33-160541B88BC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B1F99-2FDA-4F69-93FA-D5F1F041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1840" y="725354"/>
            <a:ext cx="8683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98" y="3514859"/>
            <a:ext cx="7157573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43788" y="4107329"/>
            <a:ext cx="6241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41845" y="4670747"/>
            <a:ext cx="776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049107" y="3510788"/>
            <a:ext cx="774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uối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36168" y="4107329"/>
            <a:ext cx="774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uối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5336" y="1351595"/>
            <a:ext cx="8373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Tìm những tiếng bắt vần với nhau tròn câu thơ Mít tặng Biết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5" y="1190854"/>
            <a:ext cx="1528321" cy="1528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70" y="3338789"/>
            <a:ext cx="1425388" cy="142538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48235" y="1190854"/>
            <a:ext cx="10901083" cy="4026605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8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9011" y="1485664"/>
            <a:ext cx="857866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0243" y="233082"/>
            <a:ext cx="37228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4800" b="1" cap="none" spc="0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cap="none" spc="0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b="1" cap="none" spc="0" dirty="0">
              <a:ln w="9525">
                <a:noFill/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48" b="94010" l="52782" r="97804">
                        <a14:foregroundMark x1="75037" y1="55729" x2="74305" y2="60677"/>
                        <a14:foregroundMark x1="78258" y1="57813" x2="80015" y2="60938"/>
                        <a14:foregroundMark x1="87482" y1="87240" x2="91581" y2="81771"/>
                        <a14:foregroundMark x1="88507" y1="82552" x2="91435" y2="83854"/>
                      </a14:backgroundRemoval>
                    </a14:imgEffect>
                  </a14:imgLayer>
                </a14:imgProps>
              </a:ext>
            </a:extLst>
          </a:blip>
          <a:srcRect l="52929" t="41876" b="8541"/>
          <a:stretch/>
        </p:blipFill>
        <p:spPr>
          <a:xfrm>
            <a:off x="7763093" y="2280377"/>
            <a:ext cx="4428907" cy="26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7373"/>
            <a:ext cx="1188730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con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NÔ – XỐP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03" b="100000" l="0" r="42313">
                        <a14:foregroundMark x1="7760" y1="52995" x2="8126" y2="91276"/>
                        <a14:foregroundMark x1="7394" y1="56641" x2="14129" y2="87760"/>
                        <a14:foregroundMark x1="15081" y1="89453" x2="16471" y2="88281"/>
                        <a14:foregroundMark x1="1903" y1="66146" x2="6076" y2="67969"/>
                        <a14:foregroundMark x1="11786" y1="68359" x2="15081" y2="64063"/>
                        <a14:foregroundMark x1="19034" y1="58073" x2="17936" y2="71094"/>
                        <a14:foregroundMark x1="20791" y1="56641" x2="21376" y2="70182"/>
                        <a14:foregroundMark x1="18155" y1="46354" x2="19619" y2="49219"/>
                        <a14:foregroundMark x1="19693" y1="48047" x2="20425" y2="48958"/>
                        <a14:foregroundMark x1="15593" y1="63672" x2="16032" y2="63281"/>
                        <a14:foregroundMark x1="15227" y1="62500" x2="15373" y2="61589"/>
                        <a14:foregroundMark x1="16105" y1="56901" x2="16252" y2="53255"/>
                        <a14:foregroundMark x1="23426" y1="57682" x2="23280" y2="53646"/>
                        <a14:foregroundMark x1="24451" y1="56510" x2="27892" y2="63672"/>
                        <a14:foregroundMark x1="26647" y1="62109" x2="26428" y2="72396"/>
                        <a14:foregroundMark x1="28258" y1="57552" x2="29283" y2="71354"/>
                        <a14:foregroundMark x1="34114" y1="73047" x2="35286" y2="72917"/>
                        <a14:foregroundMark x1="34846" y1="72396" x2="35286" y2="55469"/>
                        <a14:foregroundMark x1="32943" y1="55339" x2="33455" y2="57552"/>
                        <a14:foregroundMark x1="37848" y1="65234" x2="39092" y2="72266"/>
                        <a14:foregroundMark x1="39165" y1="72396" x2="39165" y2="72396"/>
                        <a14:foregroundMark x1="34627" y1="39453" x2="37921" y2="39193"/>
                      </a14:backgroundRemoval>
                    </a14:imgEffect>
                  </a14:imgLayer>
                </a14:imgProps>
              </a:ext>
            </a:extLst>
          </a:blip>
          <a:srcRect t="31511" r="57760"/>
          <a:stretch/>
        </p:blipFill>
        <p:spPr>
          <a:xfrm>
            <a:off x="7908507" y="1060525"/>
            <a:ext cx="3978799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0424" y="310991"/>
            <a:ext cx="7729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7200" b="1" dirty="0" smtClean="0">
                <a:latin typeface="Times New Roman" pitchFamily="18" charset="0"/>
                <a:cs typeface="Times New Roman" pitchFamily="18" charset="0"/>
              </a:rPr>
              <a:t>Dặn dò</a:t>
            </a:r>
            <a:endParaRPr lang="vi-VN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1236" y="2465684"/>
            <a:ext cx="7591464" cy="1706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Tạm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in on ~Cute wittle things~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49" y="2935514"/>
            <a:ext cx="4535654" cy="36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1" r="14089" b="6281"/>
          <a:stretch/>
        </p:blipFill>
        <p:spPr>
          <a:xfrm>
            <a:off x="-305594" y="991394"/>
            <a:ext cx="3711002" cy="5868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9" b="32484"/>
          <a:stretch/>
        </p:blipFill>
        <p:spPr>
          <a:xfrm>
            <a:off x="1904206" y="5106194"/>
            <a:ext cx="5981704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006" y="1600994"/>
            <a:ext cx="89947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1187355" cy="1091821"/>
          </a:xfrm>
          <a:prstGeom prst="roundRect">
            <a:avLst/>
          </a:prstGeom>
          <a:solidFill>
            <a:srgbClr val="F1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04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874" y="455038"/>
            <a:ext cx="11727376" cy="642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spcBef>
                <a:spcPts val="300"/>
              </a:spcBef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300"/>
              </a:spcBef>
            </a:pP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con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con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spcBef>
                <a:spcPts val="300"/>
              </a:spcBef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ts val="300"/>
              </a:spcBef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NÔ – XỐP (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8072" y="0"/>
            <a:ext cx="23947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3200" b="1" cap="none" spc="0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cap="none" spc="0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cap="none" spc="0" dirty="0">
              <a:ln w="9525">
                <a:noFill/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9" y="2844800"/>
            <a:ext cx="5442857" cy="1323439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vi-VN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ĐỌC HIỂU</a:t>
            </a:r>
            <a:endParaRPr lang="vi-VN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9" b="23601"/>
          <a:stretch/>
        </p:blipFill>
        <p:spPr>
          <a:xfrm>
            <a:off x="3571161" y="4121624"/>
            <a:ext cx="4917746" cy="24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3123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1200" y="369329"/>
            <a:ext cx="11248572" cy="1041233"/>
          </a:xfrm>
          <a:prstGeom prst="roundRect">
            <a:avLst/>
          </a:prstGeom>
          <a:solidFill>
            <a:srgbClr val="FDC2C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1. Ai dạy Mít làm thơ ?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1200" y="3423191"/>
            <a:ext cx="11248572" cy="1041233"/>
          </a:xfrm>
          <a:prstGeom prst="roundRect">
            <a:avLst/>
          </a:prstGeom>
          <a:solidFill>
            <a:srgbClr val="FDC2C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     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2. Mít tặng Biết Tuốt câu thơ như thế nào?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0098" y="1588643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+mj-lt"/>
              </a:rPr>
              <a:t>Thi sĩ Hoa Giấy đã dạy Mít làm thơ</a:t>
            </a:r>
            <a:endParaRPr lang="vi-VN" sz="4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4000" y="4826781"/>
            <a:ext cx="735148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con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48" b="94010" l="52782" r="97804">
                        <a14:foregroundMark x1="75037" y1="55729" x2="74305" y2="60677"/>
                        <a14:foregroundMark x1="78258" y1="57813" x2="80015" y2="60938"/>
                        <a14:foregroundMark x1="87482" y1="87240" x2="91581" y2="81771"/>
                        <a14:foregroundMark x1="88507" y1="82552" x2="91435" y2="83854"/>
                      </a14:backgroundRemoval>
                    </a14:imgEffect>
                  </a14:imgLayer>
                </a14:imgProps>
              </a:ext>
            </a:extLst>
          </a:blip>
          <a:srcRect l="52929" t="41876" b="8541"/>
          <a:stretch/>
        </p:blipFill>
        <p:spPr>
          <a:xfrm>
            <a:off x="8154978" y="1390524"/>
            <a:ext cx="3248127" cy="1923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8" y="173159"/>
            <a:ext cx="1237403" cy="1237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4" y="3227021"/>
            <a:ext cx="1237403" cy="12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5999" y="520436"/>
            <a:ext cx="10638972" cy="1254576"/>
          </a:xfrm>
          <a:prstGeom prst="roundRect">
            <a:avLst/>
          </a:prstGeom>
          <a:solidFill>
            <a:srgbClr val="FDC2C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       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3. Vì sao các bạn tỏ thái độ giận dỗi Mít ?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690" y="2400216"/>
            <a:ext cx="651959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giễu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Mít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03" b="100000" l="0" r="42313">
                        <a14:foregroundMark x1="7760" y1="52995" x2="8126" y2="91276"/>
                        <a14:foregroundMark x1="7394" y1="56641" x2="14129" y2="87760"/>
                        <a14:foregroundMark x1="15081" y1="89453" x2="16471" y2="88281"/>
                        <a14:foregroundMark x1="1903" y1="66146" x2="6076" y2="67969"/>
                        <a14:foregroundMark x1="11786" y1="68359" x2="15081" y2="64063"/>
                        <a14:foregroundMark x1="19034" y1="58073" x2="17936" y2="71094"/>
                        <a14:foregroundMark x1="20791" y1="56641" x2="21376" y2="70182"/>
                        <a14:foregroundMark x1="18155" y1="46354" x2="19619" y2="49219"/>
                        <a14:foregroundMark x1="19693" y1="48047" x2="20425" y2="48958"/>
                        <a14:foregroundMark x1="15593" y1="63672" x2="16032" y2="63281"/>
                        <a14:foregroundMark x1="15227" y1="62500" x2="15373" y2="61589"/>
                        <a14:foregroundMark x1="16105" y1="56901" x2="16252" y2="53255"/>
                        <a14:foregroundMark x1="23426" y1="57682" x2="23280" y2="53646"/>
                        <a14:foregroundMark x1="24451" y1="56510" x2="27892" y2="63672"/>
                        <a14:foregroundMark x1="26647" y1="62109" x2="26428" y2="72396"/>
                        <a14:foregroundMark x1="28258" y1="57552" x2="29283" y2="71354"/>
                        <a14:foregroundMark x1="34114" y1="73047" x2="35286" y2="72917"/>
                        <a14:foregroundMark x1="34846" y1="72396" x2="35286" y2="55469"/>
                        <a14:foregroundMark x1="32943" y1="55339" x2="33455" y2="57552"/>
                        <a14:foregroundMark x1="37848" y1="65234" x2="39092" y2="72266"/>
                        <a14:foregroundMark x1="39165" y1="72396" x2="39165" y2="72396"/>
                        <a14:foregroundMark x1="34627" y1="39453" x2="37921" y2="39193"/>
                      </a14:backgroundRemoval>
                    </a14:imgEffect>
                  </a14:imgLayer>
                </a14:imgProps>
              </a:ext>
            </a:extLst>
          </a:blip>
          <a:srcRect t="31511" r="57760"/>
          <a:stretch/>
        </p:blipFill>
        <p:spPr>
          <a:xfrm>
            <a:off x="7539883" y="2016438"/>
            <a:ext cx="4652117" cy="4240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537609"/>
            <a:ext cx="1237403" cy="12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3269" y="390753"/>
            <a:ext cx="10638972" cy="1114037"/>
          </a:xfrm>
          <a:prstGeom prst="roundRect">
            <a:avLst/>
          </a:prstGeom>
          <a:solidFill>
            <a:srgbClr val="FDC2C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           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4. Hãy nói 1 – 2 câu để giúp Mít giải thích cho các bạn hiểu và không giận Mít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52650"/>
            <a:ext cx="4857750" cy="485775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8709" y="2213067"/>
            <a:ext cx="4417091" cy="1444534"/>
          </a:xfrm>
          <a:prstGeom prst="wedgeEllipseCallout">
            <a:avLst>
              <a:gd name="adj1" fmla="val 61244"/>
              <a:gd name="adj2" fmla="val 38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93691" y="3810000"/>
            <a:ext cx="4438650" cy="2457450"/>
          </a:xfrm>
          <a:prstGeom prst="cloudCallout">
            <a:avLst>
              <a:gd name="adj1" fmla="val -74910"/>
              <a:gd name="adj2" fmla="val -28973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rất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mà.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05" y="316234"/>
            <a:ext cx="1237403" cy="12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1599" y="2162412"/>
            <a:ext cx="6096001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vi-VN" sz="8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80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9" b="23601"/>
          <a:stretch/>
        </p:blipFill>
        <p:spPr>
          <a:xfrm>
            <a:off x="3571161" y="4121624"/>
            <a:ext cx="4917746" cy="24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041" y="3440738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Hai tiếng bắt vần với nhau là hai tiếng có phần cuối giống nhau 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9153" y="1438400"/>
            <a:ext cx="92695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Theo lời Hoa Giấy, hai tiếng bắt vần với nhau là hai tiếng như thế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5" y="1190854"/>
            <a:ext cx="1528321" cy="1528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70" y="3338789"/>
            <a:ext cx="1425388" cy="14253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8235" y="1190854"/>
            <a:ext cx="10901083" cy="4026605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52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703</Words>
  <Application>Microsoft Office PowerPoint</Application>
  <PresentationFormat>Widescreen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68</cp:revision>
  <dcterms:created xsi:type="dcterms:W3CDTF">2021-07-14T06:25:50Z</dcterms:created>
  <dcterms:modified xsi:type="dcterms:W3CDTF">2026-03-02T13:48:31Z</dcterms:modified>
</cp:coreProperties>
</file>