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300" r:id="rId3"/>
    <p:sldId id="286" r:id="rId4"/>
    <p:sldId id="290" r:id="rId5"/>
    <p:sldId id="301" r:id="rId6"/>
    <p:sldId id="302" r:id="rId7"/>
    <p:sldId id="283" r:id="rId8"/>
    <p:sldId id="291" r:id="rId9"/>
    <p:sldId id="288" r:id="rId10"/>
    <p:sldId id="287" r:id="rId11"/>
    <p:sldId id="285" r:id="rId12"/>
    <p:sldId id="274" r:id="rId13"/>
    <p:sldId id="275" r:id="rId14"/>
    <p:sldId id="292" r:id="rId15"/>
    <p:sldId id="294" r:id="rId16"/>
    <p:sldId id="298" r:id="rId17"/>
    <p:sldId id="295" r:id="rId18"/>
    <p:sldId id="297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3B0"/>
    <a:srgbClr val="0000CC"/>
    <a:srgbClr val="000000"/>
    <a:srgbClr val="F0F44E"/>
    <a:srgbClr val="CC5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A0A51-F6A8-44FA-830D-3D4308168720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4D7C-9258-41DB-BCA3-E10477F2C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7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5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4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7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8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4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4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1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498">
              <a:srgbClr val="C4DB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5505B-7951-4119-B522-B76B7480CD37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F5E64-805D-43B5-ABFE-C93AF02366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ền Phong Cách Trung Quốc Nền Thanh Lịch Phong Cách Trung Quốc Nền Sứ, Trà,  Văn Hóa Trà, Taobao Hình nền Vector để tải xuống miễn phí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2" r="32498"/>
          <a:stretch/>
        </p:blipFill>
        <p:spPr bwMode="auto">
          <a:xfrm>
            <a:off x="0" y="145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399309" y="622729"/>
            <a:ext cx="9393382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2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TRANG TRÍ BẰNG CHẤM,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LẶP LẠI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“KHU VƯỜN VUI VẺ”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1145" y="2373260"/>
            <a:ext cx="8409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THỰC HÀNH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69734" y="166252"/>
            <a:ext cx="8603674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HÀNH, SÁNG TẠO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11367" y="166252"/>
            <a:ext cx="7031420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 CẢM NHẬN, CHIA SẺ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C0EF53C6-448F-4BCD-B9BB-30B63E1BE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61" y="1805270"/>
            <a:ext cx="9764877" cy="38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91145" y="1450117"/>
            <a:ext cx="840970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ông tin Archives - Chùa Phúc Lạc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214346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67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ền Phong Cách Trung Quốc Nền Thanh Lịch Phong Cách Trung Quốc Nền Sứ, Trà,  Văn Hóa Trà, Taobao Hình nền Vector để tải xuống miễn phí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2" r="32498"/>
          <a:stretch/>
        </p:blipFill>
        <p:spPr bwMode="auto">
          <a:xfrm>
            <a:off x="0" y="145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399309" y="622729"/>
            <a:ext cx="9393382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2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TRANG TRÍ BẰNG CHẤM,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LẶP LẠI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“KHU VƯỜN VUI VẺ”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2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pp\con vật\pngtree-flower-flower-border-romantic-simple-image_2212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891145" y="729680"/>
            <a:ext cx="840970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8" y="3791079"/>
            <a:ext cx="5816009" cy="27794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5" y="393684"/>
            <a:ext cx="4352819" cy="314221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64" y="393684"/>
            <a:ext cx="4374884" cy="314221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5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1145" y="1543919"/>
            <a:ext cx="84097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THỰC HÀNH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72537" y="166252"/>
            <a:ext cx="5225231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HÀNH, SÁNG TẠO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59619" y="166252"/>
            <a:ext cx="4146699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NHẬN, CHIA SẺ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C0EF53C6-448F-4BCD-B9BB-30B63E1BE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61" y="1805270"/>
            <a:ext cx="9764877" cy="38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8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68" y="1048243"/>
            <a:ext cx="10443670" cy="55837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69711" y="131812"/>
            <a:ext cx="3043233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A CON BUOM V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40" y="1198179"/>
            <a:ext cx="9774621" cy="42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1145" y="628233"/>
            <a:ext cx="840970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algn="just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400" dirty="0">
              <a:solidFill>
                <a:srgbClr val="CD03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GB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000" dirty="0">
                <a:solidFill>
                  <a:srgbClr val="CD03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CD03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2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0" y="893380"/>
            <a:ext cx="11445765" cy="56755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5" name="Rounded Rectangle 4"/>
          <p:cNvSpPr/>
          <p:nvPr/>
        </p:nvSpPr>
        <p:spPr>
          <a:xfrm>
            <a:off x="1975945" y="166252"/>
            <a:ext cx="8240110" cy="518375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SÁT, NHẬN BIẾT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4BD96-8A42-CCF0-1628-78C732E1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109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- </a:t>
            </a:r>
            <a:r>
              <a:rPr lang="en-GB" dirty="0" err="1">
                <a:solidFill>
                  <a:srgbClr val="C00000"/>
                </a:solidFill>
              </a:rPr>
              <a:t>Để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khu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vườn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được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xanh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tươi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tốt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chúng</a:t>
            </a:r>
            <a:r>
              <a:rPr lang="en-GB" dirty="0">
                <a:solidFill>
                  <a:srgbClr val="C00000"/>
                </a:solidFill>
              </a:rPr>
              <a:t> ta </a:t>
            </a:r>
            <a:r>
              <a:rPr lang="en-GB" dirty="0" err="1">
                <a:solidFill>
                  <a:srgbClr val="C00000"/>
                </a:solidFill>
              </a:rPr>
              <a:t>phải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làm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gì</a:t>
            </a:r>
            <a:r>
              <a:rPr lang="en-GB" dirty="0">
                <a:solidFill>
                  <a:srgbClr val="C00000"/>
                </a:solidFill>
              </a:rPr>
              <a:t>?</a:t>
            </a:r>
            <a:br>
              <a:rPr lang="en-GB" dirty="0">
                <a:solidFill>
                  <a:srgbClr val="C00000"/>
                </a:solidFill>
              </a:rPr>
            </a:br>
            <a:r>
              <a:rPr lang="en-GB" dirty="0">
                <a:solidFill>
                  <a:srgbClr val="C00000"/>
                </a:solidFill>
              </a:rPr>
              <a:t>+ </a:t>
            </a:r>
            <a:r>
              <a:rPr lang="en-GB" dirty="0" err="1">
                <a:solidFill>
                  <a:srgbClr val="C00000"/>
                </a:solidFill>
              </a:rPr>
              <a:t>Bón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phân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0E755-4DB4-6065-4195-4F030623D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9773" y="7215764"/>
            <a:ext cx="10515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061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CA50-AB6E-8D7D-BD45-E6CB0FE4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91" y="365125"/>
            <a:ext cx="10769009" cy="574859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Kết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luận:phân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bón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cây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trồng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đúng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liều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lượng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đúng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thời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gian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tránh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tình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trạng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dư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thừa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chất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làm</a:t>
            </a:r>
            <a:r>
              <a:rPr lang="en-US" dirty="0">
                <a:solidFill>
                  <a:srgbClr val="C00000"/>
                </a:solidFill>
              </a:rPr>
              <a:t> ô </a:t>
            </a:r>
            <a:r>
              <a:rPr lang="en-US" dirty="0" err="1">
                <a:solidFill>
                  <a:srgbClr val="C00000"/>
                </a:solidFill>
              </a:rPr>
              <a:t>nhiễm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môi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đất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dẫn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tới</a:t>
            </a:r>
            <a:r>
              <a:rPr lang="en-US" dirty="0">
                <a:solidFill>
                  <a:srgbClr val="C00000"/>
                </a:solidFill>
              </a:rPr>
              <a:t> ô </a:t>
            </a:r>
            <a:r>
              <a:rPr lang="en-US" dirty="0" err="1">
                <a:solidFill>
                  <a:srgbClr val="C00000"/>
                </a:solidFill>
              </a:rPr>
              <a:t>nhiễm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chất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lượng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nguồn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nước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B6276-2E1F-4B22-E276-79EEB7060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3721"/>
            <a:ext cx="10515600" cy="6324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49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4" name="Rounded Rectangle 3"/>
          <p:cNvSpPr/>
          <p:nvPr/>
        </p:nvSpPr>
        <p:spPr>
          <a:xfrm>
            <a:off x="1395248" y="5634178"/>
            <a:ext cx="3044672" cy="4960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C5A04"/>
                </a:solidFill>
                <a:latin typeface="Times New Roman" pitchFamily="18" charset="0"/>
                <a:cs typeface="Times New Roman" pitchFamily="18" charset="0"/>
              </a:rPr>
              <a:t>Lặp lại đối xứng</a:t>
            </a:r>
            <a:endParaRPr lang="en-US" sz="2800" dirty="0">
              <a:solidFill>
                <a:srgbClr val="CC5A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60640" y="5624018"/>
            <a:ext cx="2722880" cy="4676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C5A04"/>
                </a:solidFill>
                <a:latin typeface="Times New Roman" pitchFamily="18" charset="0"/>
                <a:cs typeface="Times New Roman" pitchFamily="18" charset="0"/>
              </a:rPr>
              <a:t>Lặp lại xen kẽ</a:t>
            </a:r>
            <a:endParaRPr lang="en-US" sz="2800" dirty="0">
              <a:solidFill>
                <a:srgbClr val="CC5A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" y="1528462"/>
            <a:ext cx="5273041" cy="38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79" y="1594526"/>
            <a:ext cx="5481003" cy="38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969734" y="166252"/>
            <a:ext cx="8603674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HÀNH, SÁNG TẠO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77159"/>
            <a:ext cx="10962289" cy="52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969734" y="166252"/>
            <a:ext cx="8603674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HÀNH, SÁNG TẠO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4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68143" y="6203462"/>
            <a:ext cx="6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3283527" y="166252"/>
            <a:ext cx="5624945" cy="703780"/>
          </a:xfrm>
          <a:prstGeom prst="roundRect">
            <a:avLst/>
          </a:prstGeom>
          <a:solidFill>
            <a:schemeClr val="bg1"/>
          </a:solidFill>
          <a:ln>
            <a:solidFill>
              <a:srgbClr val="F0F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15" y="1608083"/>
            <a:ext cx="3195145" cy="459537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87" y="1269421"/>
            <a:ext cx="3200879" cy="490014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47" y="1192940"/>
            <a:ext cx="4909049" cy="468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344</Words>
  <Application>Microsoft Office PowerPoint</Application>
  <PresentationFormat>Widescreen</PresentationFormat>
  <Paragraphs>61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- Để khu vườn được xanh tươi tốt chúng ta phải làm gì? + Bón phân</vt:lpstr>
      <vt:lpstr>Kết luận:phân bón cho cây trồng đúng liều lượng, đúng thời gian tránh tình trạng dư thừa chất làm ô nhiễm môi trường đất, dẫn tới ô nhiễm chất lượng nguồn nước.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Thị Toan</cp:lastModifiedBy>
  <cp:revision>198</cp:revision>
  <dcterms:created xsi:type="dcterms:W3CDTF">2021-03-07T07:41:43Z</dcterms:created>
  <dcterms:modified xsi:type="dcterms:W3CDTF">2025-12-02T13:19:30Z</dcterms:modified>
</cp:coreProperties>
</file>