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441" r:id="rId3"/>
    <p:sldId id="265" r:id="rId4"/>
    <p:sldId id="305" r:id="rId5"/>
    <p:sldId id="306" r:id="rId6"/>
    <p:sldId id="311" r:id="rId7"/>
    <p:sldId id="307" r:id="rId8"/>
    <p:sldId id="440" r:id="rId9"/>
    <p:sldId id="3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6DDD-8FC3-4A37-8CF3-C27FED34DC63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5B33A-D2F1-45C6-93A8-7928DE2F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4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6E3A8-1D60-4C21-BAA9-190633A9B9E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09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6E3A8-1D60-4C21-BAA9-190633A9B9E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003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/>
              <a:t>Thiết</a:t>
            </a:r>
            <a:r>
              <a:rPr lang="en-US" altLang="zh-CN" dirty="0"/>
              <a:t> </a:t>
            </a:r>
            <a:r>
              <a:rPr lang="en-US" altLang="zh-CN" dirty="0" err="1"/>
              <a:t>kế</a:t>
            </a:r>
            <a:r>
              <a:rPr lang="en-US" altLang="zh-CN" dirty="0"/>
              <a:t>: </a:t>
            </a:r>
            <a:r>
              <a:rPr lang="en-US" altLang="zh-CN" dirty="0" err="1"/>
              <a:t>Hương</a:t>
            </a:r>
            <a:r>
              <a:rPr lang="en-US" altLang="zh-CN" dirty="0"/>
              <a:t> </a:t>
            </a:r>
            <a:r>
              <a:rPr lang="en-US" altLang="zh-CN" dirty="0" err="1"/>
              <a:t>Thảo</a:t>
            </a:r>
            <a:r>
              <a:rPr lang="en-US" altLang="zh-CN" dirty="0"/>
              <a:t> – </a:t>
            </a:r>
            <a:r>
              <a:rPr lang="en-US" altLang="zh-CN" dirty="0" err="1"/>
              <a:t>Zalo</a:t>
            </a:r>
            <a:r>
              <a:rPr lang="en-US" altLang="zh-CN"/>
              <a:t>: 0972.115.126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6E3A8-1D60-4C21-BAA9-190633A9B9E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288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6E3A8-1D60-4C21-BAA9-190633A9B9E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5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4D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7D48ED-5C51-4DA4-A5F2-004AA75C4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1D15270-B6F5-4335-8BAD-4C7F2B4BE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26D23D-6EAA-43A6-8675-0BCF85E7B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AC7509-FFB0-443C-8008-7341B0F7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9251B1-1379-40D8-8F40-0019AF33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55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0E6BB6-1BB1-4227-A0F6-45B1041D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6A23BF2-5D9E-4F88-8D51-6D8357FFB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57635A-95BA-4754-81A9-B32BC9AD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24CBB8-9A79-43E6-8D96-70F6B1D7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8BD6F7-F453-443F-97AF-241FBF79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82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71D3087-E35B-46C2-AF33-64EC7C778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06EC6B-A103-4900-B589-A83E27F44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E05D62-C0E2-4EA9-A572-44EC26C9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BBE313-E250-43EA-BF26-5325EB14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4582D9-0AFD-43EB-A30F-3414A19A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74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96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00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869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36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453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002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7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68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0F876A-66A1-43AB-9E23-ECDCA2C52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83C8D8-797B-4823-A9D1-BBC46AE1C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E1D1CA-9F57-40E8-A478-A7BEE759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6FBEE3-DFDF-4B75-9BED-C2FA863E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1ED2EA-1C92-434D-99E8-046522FE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015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425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312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98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9C003F-201E-4535-B11C-50A820FB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BCE539-706F-46A5-A3A7-F555BBB47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329047-FF46-442C-ADA8-4DCC67B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D79B75-4382-4CD2-AE80-D1A8D526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2BBC27-A600-43AE-AC87-351902AD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10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3AF9FF-4A5C-4E13-86A8-E3214E6F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7F97FA-ABC1-4648-8F81-6C565755A7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8783F5-AA05-4DC1-ADDD-6AA84730F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CBBDAF-4204-49C0-BEBC-5398D0476D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8606BC-7995-47F6-80C4-74C8B1AA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9B06D3-191A-4A3D-BE51-43A8C96E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0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42713-90A8-4D3E-8382-F47FCFFB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84426A-88A4-4E08-BFCE-213F15C20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AAC087-C26E-4BED-B59F-19BF046D3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9FDC61A-9452-4B04-B7EA-02AA924C6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B16354D-7DA1-48CD-BF2E-15113FC17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9F8327C-FAC9-4078-95F4-3F066E28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B454357-F28A-4EAA-83E2-2E6D91FA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69DD989-F48D-4052-B41B-438FC751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98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8AA689-4DDD-421F-97D1-1F249A1D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1CBDF9B-7BE0-4460-9425-649A67AC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42FB496-65D0-47B2-8F5C-C9FA773E0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3C01AEC-B50B-439E-8494-B7D1FCD6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55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E1DBF60-8EDA-4442-A12E-0497795EDF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68504DF-7790-41C7-93A5-9AEA867B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56CA5C9-ECAE-412C-B9B6-A29CD40FE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72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A0EA3C-1C9B-4C20-8A9A-2AA02EC5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92071E-2C24-4AE9-9A04-D6F23C9A1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9886F18-AB5C-4F1C-9958-F26F4C42A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03C968-E1C3-456A-8EC3-C7DB1297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28BA0DD-0313-47C7-96B1-42C1247B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F98502E-716D-43EA-894A-1B27B27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48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4004B5-346B-4F64-B3AC-7BBF873F5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7CD96B7-8458-4BB1-9492-BACC160B7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7CE9942-12C4-41C8-B4C4-59C570F86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750071-7BC7-425F-8B51-55B55C4F8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38A6-B99D-4D84-AB50-ACA553E4935E}" type="datetimeFigureOut">
              <a:rPr lang="zh-CN" altLang="en-US" smtClean="0"/>
              <a:t>2024/12/9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D0343E4-0B4E-4A08-9A08-C5DB7084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BCA429-95D3-4F28-BC3F-29DC5BC3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5E3B16-6073-422F-9A66-4B1A323624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72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67FD4E35-79E3-403D-A1F4-8C932DF3A5D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7777" y="267586"/>
            <a:ext cx="1672115" cy="167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3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8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3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8A005AF-A083-8248-4996-0696D9397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7956" y="5833151"/>
            <a:ext cx="2790772" cy="757720"/>
          </a:xfrm>
        </p:spPr>
        <p:txBody>
          <a:bodyPr/>
          <a:lstStyle/>
          <a:p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Buồn</a:t>
            </a:r>
            <a:endParaRPr lang="en-US" sz="54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2050" name="Picture 2" descr="Nền Huy Hiệu Vẽ Mặt Cười Mặt Cười Buồn ...">
            <a:extLst>
              <a:ext uri="{FF2B5EF4-FFF2-40B4-BE49-F238E27FC236}">
                <a16:creationId xmlns:a16="http://schemas.microsoft.com/office/drawing/2014/main" id="{DF59D968-C73D-A130-03A3-5F85A1F0D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155" y="267128"/>
            <a:ext cx="5719281" cy="529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998C24C1-E6A9-7C71-E6A9-66463779CA20}"/>
              </a:ext>
            </a:extLst>
          </p:cNvPr>
          <p:cNvSpPr txBox="1">
            <a:spLocks/>
          </p:cNvSpPr>
          <p:nvPr/>
        </p:nvSpPr>
        <p:spPr>
          <a:xfrm>
            <a:off x="1325740" y="5833151"/>
            <a:ext cx="2790772" cy="75772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Vui</a:t>
            </a:r>
            <a:endParaRPr lang="en-US" sz="54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2052" name="Picture 4" descr="Avatar facebook">
            <a:extLst>
              <a:ext uri="{FF2B5EF4-FFF2-40B4-BE49-F238E27FC236}">
                <a16:creationId xmlns:a16="http://schemas.microsoft.com/office/drawing/2014/main" id="{5CF88A76-5055-5FAF-9111-1CD893160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64" y="267129"/>
            <a:ext cx="5835721" cy="529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92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1D6005EA-EED2-4E53-8443-3BFC037FFDB2}"/>
              </a:ext>
            </a:extLst>
          </p:cNvPr>
          <p:cNvSpPr/>
          <p:nvPr/>
        </p:nvSpPr>
        <p:spPr>
          <a:xfrm>
            <a:off x="113015" y="92466"/>
            <a:ext cx="11825555" cy="6565187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F4D3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129" name="图片 15">
            <a:extLst>
              <a:ext uri="{FF2B5EF4-FFF2-40B4-BE49-F238E27FC236}">
                <a16:creationId xmlns:a16="http://schemas.microsoft.com/office/drawing/2014/main" id="{F179A538-E49F-42A4-94CA-CB2302B93A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0" t="22534" r="-695" b="67097"/>
          <a:stretch/>
        </p:blipFill>
        <p:spPr>
          <a:xfrm flipH="1">
            <a:off x="-75758" y="0"/>
            <a:ext cx="1642620" cy="21945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849EA5-A3A6-4040-96EB-78273AC21622}"/>
              </a:ext>
            </a:extLst>
          </p:cNvPr>
          <p:cNvSpPr txBox="1"/>
          <p:nvPr/>
        </p:nvSpPr>
        <p:spPr>
          <a:xfrm>
            <a:off x="1387011" y="387612"/>
            <a:ext cx="1039744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vi-VN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Nối</a:t>
            </a: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cặp</a:t>
            </a: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đây</a:t>
            </a:r>
            <a:r>
              <a:rPr lang="vi-VN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có nghĩa trá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ngược nhau</a:t>
            </a: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EC58BE-5308-9FC9-A8EA-B2630FA655B4}"/>
              </a:ext>
            </a:extLst>
          </p:cNvPr>
          <p:cNvCxnSpPr/>
          <p:nvPr/>
        </p:nvCxnSpPr>
        <p:spPr>
          <a:xfrm>
            <a:off x="2178121" y="1017142"/>
            <a:ext cx="729466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B689E4-5B89-919F-5B36-21E6B98B323A}"/>
              </a:ext>
            </a:extLst>
          </p:cNvPr>
          <p:cNvCxnSpPr>
            <a:cxnSpLocks/>
          </p:cNvCxnSpPr>
          <p:nvPr/>
        </p:nvCxnSpPr>
        <p:spPr>
          <a:xfrm>
            <a:off x="3301943" y="1073652"/>
            <a:ext cx="2601073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A78189-3487-E434-ABD0-8F20CC86D5AA}"/>
              </a:ext>
            </a:extLst>
          </p:cNvPr>
          <p:cNvCxnSpPr>
            <a:cxnSpLocks/>
          </p:cNvCxnSpPr>
          <p:nvPr/>
        </p:nvCxnSpPr>
        <p:spPr>
          <a:xfrm>
            <a:off x="1448656" y="1724346"/>
            <a:ext cx="2917861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562559-1C4F-FDD3-F876-B1EB0C6A7E28}"/>
              </a:ext>
            </a:extLst>
          </p:cNvPr>
          <p:cNvCxnSpPr>
            <a:cxnSpLocks/>
          </p:cNvCxnSpPr>
          <p:nvPr/>
        </p:nvCxnSpPr>
        <p:spPr>
          <a:xfrm>
            <a:off x="8712485" y="1054815"/>
            <a:ext cx="294526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0E93180-0BB1-751D-29F8-51AF12661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39966"/>
              </p:ext>
            </p:extLst>
          </p:nvPr>
        </p:nvGraphicFramePr>
        <p:xfrm>
          <a:off x="534257" y="1834321"/>
          <a:ext cx="11123488" cy="4741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5562">
                  <a:extLst>
                    <a:ext uri="{9D8B030D-6E8A-4147-A177-3AD203B41FA5}">
                      <a16:colId xmlns:a16="http://schemas.microsoft.com/office/drawing/2014/main" val="2812434509"/>
                    </a:ext>
                  </a:extLst>
                </a:gridCol>
                <a:gridCol w="2800473">
                  <a:extLst>
                    <a:ext uri="{9D8B030D-6E8A-4147-A177-3AD203B41FA5}">
                      <a16:colId xmlns:a16="http://schemas.microsoft.com/office/drawing/2014/main" val="1573991079"/>
                    </a:ext>
                  </a:extLst>
                </a:gridCol>
                <a:gridCol w="2834727">
                  <a:extLst>
                    <a:ext uri="{9D8B030D-6E8A-4147-A177-3AD203B41FA5}">
                      <a16:colId xmlns:a16="http://schemas.microsoft.com/office/drawing/2014/main" val="3320487450"/>
                    </a:ext>
                  </a:extLst>
                </a:gridCol>
                <a:gridCol w="2732726">
                  <a:extLst>
                    <a:ext uri="{9D8B030D-6E8A-4147-A177-3AD203B41FA5}">
                      <a16:colId xmlns:a16="http://schemas.microsoft.com/office/drawing/2014/main" val="2756091796"/>
                    </a:ext>
                  </a:extLst>
                </a:gridCol>
              </a:tblGrid>
              <a:tr h="25504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1615" indent="-6604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9243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396302"/>
                  </a:ext>
                </a:extLst>
              </a:tr>
              <a:tr h="21906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</a:rPr>
                        <a:t> 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6210" indent="-2946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457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1955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14543"/>
                  </a:ext>
                </a:extLst>
              </a:tr>
            </a:tbl>
          </a:graphicData>
        </a:graphic>
      </p:graphicFrame>
      <p:pic>
        <p:nvPicPr>
          <p:cNvPr id="1032" name="Picture 4">
            <a:extLst>
              <a:ext uri="{FF2B5EF4-FFF2-40B4-BE49-F238E27FC236}">
                <a16:creationId xmlns:a16="http://schemas.microsoft.com/office/drawing/2014/main" id="{54FA992C-E78C-9436-30F7-B1891EE2D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91" y="1989984"/>
            <a:ext cx="2221357" cy="198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15">
            <a:extLst>
              <a:ext uri="{FF2B5EF4-FFF2-40B4-BE49-F238E27FC236}">
                <a16:creationId xmlns:a16="http://schemas.microsoft.com/office/drawing/2014/main" id="{823F1325-4208-03DE-AE72-8496728CB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92" y="2116465"/>
            <a:ext cx="2393233" cy="1948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id="{9A3B239A-D68E-6883-B368-ADF62651C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784" y="2054927"/>
            <a:ext cx="2221357" cy="207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13">
            <a:extLst>
              <a:ext uri="{FF2B5EF4-FFF2-40B4-BE49-F238E27FC236}">
                <a16:creationId xmlns:a16="http://schemas.microsoft.com/office/drawing/2014/main" id="{8C09B72C-D330-30BB-711A-384E4709C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26" y="4510301"/>
            <a:ext cx="2182603" cy="18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9">
            <a:extLst>
              <a:ext uri="{FF2B5EF4-FFF2-40B4-BE49-F238E27FC236}">
                <a16:creationId xmlns:a16="http://schemas.microsoft.com/office/drawing/2014/main" id="{3CDFB90E-1CE8-6C2D-9AF3-7BC234873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407" y="4510300"/>
            <a:ext cx="2486609" cy="18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8">
            <a:extLst>
              <a:ext uri="{FF2B5EF4-FFF2-40B4-BE49-F238E27FC236}">
                <a16:creationId xmlns:a16="http://schemas.microsoft.com/office/drawing/2014/main" id="{709ADAAF-E272-20CD-2317-2A6258C2C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790" y="4460263"/>
            <a:ext cx="2291953" cy="196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7">
            <a:extLst>
              <a:ext uri="{FF2B5EF4-FFF2-40B4-BE49-F238E27FC236}">
                <a16:creationId xmlns:a16="http://schemas.microsoft.com/office/drawing/2014/main" id="{A04F774E-91E6-EC4A-6A9C-F79EC0197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785" y="4456950"/>
            <a:ext cx="2291953" cy="196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>
            <a:extLst>
              <a:ext uri="{FF2B5EF4-FFF2-40B4-BE49-F238E27FC236}">
                <a16:creationId xmlns:a16="http://schemas.microsoft.com/office/drawing/2014/main" id="{F513F54D-4A94-AF77-A1D8-46A3EFD12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315" y="2064626"/>
            <a:ext cx="2242718" cy="200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07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1D6005EA-EED2-4E53-8443-3BFC037FFDB2}"/>
              </a:ext>
            </a:extLst>
          </p:cNvPr>
          <p:cNvSpPr/>
          <p:nvPr/>
        </p:nvSpPr>
        <p:spPr>
          <a:xfrm>
            <a:off x="102741" y="133564"/>
            <a:ext cx="11856377" cy="6596009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F4D3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129" name="图片 15">
            <a:extLst>
              <a:ext uri="{FF2B5EF4-FFF2-40B4-BE49-F238E27FC236}">
                <a16:creationId xmlns:a16="http://schemas.microsoft.com/office/drawing/2014/main" id="{F179A538-E49F-42A4-94CA-CB2302B93A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0" t="22534" r="-695" b="67097"/>
          <a:stretch/>
        </p:blipFill>
        <p:spPr>
          <a:xfrm flipH="1">
            <a:off x="0" y="0"/>
            <a:ext cx="1642620" cy="21945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849EA5-A3A6-4040-96EB-78273AC21622}"/>
              </a:ext>
            </a:extLst>
          </p:cNvPr>
          <p:cNvSpPr txBox="1"/>
          <p:nvPr/>
        </p:nvSpPr>
        <p:spPr>
          <a:xfrm>
            <a:off x="966345" y="474692"/>
            <a:ext cx="95983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Các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cặp từ có nghĩa trá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</a:t>
            </a:r>
            <a:r>
              <a: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ngược nhau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kumimoji="0" lang="en-US" sz="48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026" name="Picture 4">
            <a:extLst>
              <a:ext uri="{FF2B5EF4-FFF2-40B4-BE49-F238E27FC236}">
                <a16:creationId xmlns:a16="http://schemas.microsoft.com/office/drawing/2014/main" id="{4B6C8FDE-CFB8-48F4-27AB-2F744ABD7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14" y="4254508"/>
            <a:ext cx="2383799" cy="210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1">
            <a:extLst>
              <a:ext uri="{FF2B5EF4-FFF2-40B4-BE49-F238E27FC236}">
                <a16:creationId xmlns:a16="http://schemas.microsoft.com/office/drawing/2014/main" id="{8FBC7576-36EF-362F-E93C-BF71F8919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059" y="1646817"/>
            <a:ext cx="2322577" cy="1989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5">
            <a:extLst>
              <a:ext uri="{FF2B5EF4-FFF2-40B4-BE49-F238E27FC236}">
                <a16:creationId xmlns:a16="http://schemas.microsoft.com/office/drawing/2014/main" id="{2098B2B5-2EFB-8998-1D21-E92A95C48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059" y="4502712"/>
            <a:ext cx="2309372" cy="188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id="{452CC953-768A-3BF0-49F1-3641BB10D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-40000" contrast="6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3" y="1477447"/>
            <a:ext cx="2761129" cy="209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3">
            <a:extLst>
              <a:ext uri="{FF2B5EF4-FFF2-40B4-BE49-F238E27FC236}">
                <a16:creationId xmlns:a16="http://schemas.microsoft.com/office/drawing/2014/main" id="{B73876B6-7951-DC8C-25A3-721670EBA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390" y="1646817"/>
            <a:ext cx="2230209" cy="189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">
            <a:extLst>
              <a:ext uri="{FF2B5EF4-FFF2-40B4-BE49-F238E27FC236}">
                <a16:creationId xmlns:a16="http://schemas.microsoft.com/office/drawing/2014/main" id="{DF790A62-80BD-91D8-9454-9A54C0BA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674" y="1439253"/>
            <a:ext cx="2331720" cy="209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F9CF423-8347-0375-64B1-B245F96A8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854" y="4254508"/>
            <a:ext cx="2212761" cy="209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>
            <a:extLst>
              <a:ext uri="{FF2B5EF4-FFF2-40B4-BE49-F238E27FC236}">
                <a16:creationId xmlns:a16="http://schemas.microsoft.com/office/drawing/2014/main" id="{AEAC0398-3021-9765-ED0C-331BAE8D6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253" y="4482003"/>
            <a:ext cx="2212760" cy="18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15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1D6005EA-EED2-4E53-8443-3BFC037FFDB2}"/>
              </a:ext>
            </a:extLst>
          </p:cNvPr>
          <p:cNvSpPr/>
          <p:nvPr/>
        </p:nvSpPr>
        <p:spPr>
          <a:xfrm>
            <a:off x="267128" y="82193"/>
            <a:ext cx="11492750" cy="643435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F4D3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129" name="图片 15">
            <a:extLst>
              <a:ext uri="{FF2B5EF4-FFF2-40B4-BE49-F238E27FC236}">
                <a16:creationId xmlns:a16="http://schemas.microsoft.com/office/drawing/2014/main" id="{F179A538-E49F-42A4-94CA-CB2302B93A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0" t="22534" r="-695" b="67097"/>
          <a:stretch/>
        </p:blipFill>
        <p:spPr>
          <a:xfrm flipH="1">
            <a:off x="0" y="0"/>
            <a:ext cx="1642620" cy="21945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849EA5-A3A6-4040-96EB-78273AC21622}"/>
              </a:ext>
            </a:extLst>
          </p:cNvPr>
          <p:cNvSpPr txBox="1"/>
          <p:nvPr/>
        </p:nvSpPr>
        <p:spPr>
          <a:xfrm>
            <a:off x="503737" y="427250"/>
            <a:ext cx="119174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vi-VN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vi-VN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Tìm thêm 3 – 5 cặp từ chỉ đặc điểm có nghĩa trái ngược nhau 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A4DCC4-B2F7-4E44-530D-2B7BEDFF15CE}"/>
              </a:ext>
            </a:extLst>
          </p:cNvPr>
          <p:cNvCxnSpPr>
            <a:cxnSpLocks/>
          </p:cNvCxnSpPr>
          <p:nvPr/>
        </p:nvCxnSpPr>
        <p:spPr>
          <a:xfrm>
            <a:off x="8780372" y="1027414"/>
            <a:ext cx="2979506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F73F0B7-8482-5E53-51D2-E2E31AE72956}"/>
              </a:ext>
            </a:extLst>
          </p:cNvPr>
          <p:cNvCxnSpPr>
            <a:cxnSpLocks/>
          </p:cNvCxnSpPr>
          <p:nvPr/>
        </p:nvCxnSpPr>
        <p:spPr>
          <a:xfrm>
            <a:off x="4520629" y="1027414"/>
            <a:ext cx="3431569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5CA2D7-2171-90E7-B80C-08B9705C9725}"/>
              </a:ext>
            </a:extLst>
          </p:cNvPr>
          <p:cNvCxnSpPr/>
          <p:nvPr/>
        </p:nvCxnSpPr>
        <p:spPr>
          <a:xfrm>
            <a:off x="1448655" y="1027415"/>
            <a:ext cx="729466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546E51-9FD5-CE86-9319-E18FF96510E8}"/>
              </a:ext>
            </a:extLst>
          </p:cNvPr>
          <p:cNvCxnSpPr/>
          <p:nvPr/>
        </p:nvCxnSpPr>
        <p:spPr>
          <a:xfrm>
            <a:off x="6096000" y="1518863"/>
            <a:ext cx="729466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59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CD0E-5265-34DC-0F01-768C6E31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CC4408A-F5DF-467E-BC0F-226718856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935" y="195209"/>
            <a:ext cx="11753636" cy="650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1D6005EA-EED2-4E53-8443-3BFC037FFDB2}"/>
              </a:ext>
            </a:extLst>
          </p:cNvPr>
          <p:cNvSpPr/>
          <p:nvPr/>
        </p:nvSpPr>
        <p:spPr>
          <a:xfrm>
            <a:off x="123290" y="102742"/>
            <a:ext cx="11866652" cy="6657654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F4D3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849EA5-A3A6-4040-96EB-78273AC21622}"/>
              </a:ext>
            </a:extLst>
          </p:cNvPr>
          <p:cNvSpPr txBox="1"/>
          <p:nvPr/>
        </p:nvSpPr>
        <p:spPr>
          <a:xfrm>
            <a:off x="287677" y="474692"/>
            <a:ext cx="1143513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vi-VN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 lại câu chuyện Đi tìm mặt trời, đặt câu khiến trong 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mỗi</a:t>
            </a:r>
            <a:r>
              <a:rPr lang="vi-VN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tình</a:t>
            </a:r>
            <a:r>
              <a:rPr lang="en-US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huống sau: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FA6439-584B-4971-8E2D-ECF312AD25DC}"/>
              </a:ext>
            </a:extLst>
          </p:cNvPr>
          <p:cNvSpPr txBox="1"/>
          <p:nvPr/>
        </p:nvSpPr>
        <p:spPr>
          <a:xfrm>
            <a:off x="852756" y="2410404"/>
            <a:ext cx="10602929" cy="1569660"/>
          </a:xfrm>
          <a:custGeom>
            <a:avLst/>
            <a:gdLst>
              <a:gd name="connsiteX0" fmla="*/ 0 w 8639175"/>
              <a:gd name="connsiteY0" fmla="*/ 221342 h 1328023"/>
              <a:gd name="connsiteX1" fmla="*/ 221342 w 8639175"/>
              <a:gd name="connsiteY1" fmla="*/ 0 h 1328023"/>
              <a:gd name="connsiteX2" fmla="*/ 8417833 w 8639175"/>
              <a:gd name="connsiteY2" fmla="*/ 0 h 1328023"/>
              <a:gd name="connsiteX3" fmla="*/ 8639175 w 8639175"/>
              <a:gd name="connsiteY3" fmla="*/ 221342 h 1328023"/>
              <a:gd name="connsiteX4" fmla="*/ 8639175 w 8639175"/>
              <a:gd name="connsiteY4" fmla="*/ 1106681 h 1328023"/>
              <a:gd name="connsiteX5" fmla="*/ 8417833 w 8639175"/>
              <a:gd name="connsiteY5" fmla="*/ 1328023 h 1328023"/>
              <a:gd name="connsiteX6" fmla="*/ 221342 w 8639175"/>
              <a:gd name="connsiteY6" fmla="*/ 1328023 h 1328023"/>
              <a:gd name="connsiteX7" fmla="*/ 0 w 8639175"/>
              <a:gd name="connsiteY7" fmla="*/ 1106681 h 1328023"/>
              <a:gd name="connsiteX8" fmla="*/ 0 w 8639175"/>
              <a:gd name="connsiteY8" fmla="*/ 221342 h 132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9175" h="1328023" fill="none" extrusionOk="0">
                <a:moveTo>
                  <a:pt x="0" y="221342"/>
                </a:moveTo>
                <a:cubicBezTo>
                  <a:pt x="19441" y="98811"/>
                  <a:pt x="103798" y="-1277"/>
                  <a:pt x="221342" y="0"/>
                </a:cubicBezTo>
                <a:cubicBezTo>
                  <a:pt x="3304102" y="-92648"/>
                  <a:pt x="4886324" y="-63196"/>
                  <a:pt x="8417833" y="0"/>
                </a:cubicBezTo>
                <a:cubicBezTo>
                  <a:pt x="8545419" y="4614"/>
                  <a:pt x="8637381" y="87238"/>
                  <a:pt x="8639175" y="221342"/>
                </a:cubicBezTo>
                <a:cubicBezTo>
                  <a:pt x="8598461" y="573072"/>
                  <a:pt x="8711889" y="712282"/>
                  <a:pt x="8639175" y="1106681"/>
                </a:cubicBezTo>
                <a:cubicBezTo>
                  <a:pt x="8641632" y="1233717"/>
                  <a:pt x="8535008" y="1347629"/>
                  <a:pt x="8417833" y="1328023"/>
                </a:cubicBezTo>
                <a:cubicBezTo>
                  <a:pt x="5025080" y="1295530"/>
                  <a:pt x="3375099" y="1208050"/>
                  <a:pt x="221342" y="1328023"/>
                </a:cubicBezTo>
                <a:cubicBezTo>
                  <a:pt x="99934" y="1329943"/>
                  <a:pt x="14904" y="1223803"/>
                  <a:pt x="0" y="1106681"/>
                </a:cubicBezTo>
                <a:cubicBezTo>
                  <a:pt x="69459" y="982973"/>
                  <a:pt x="-3482" y="660530"/>
                  <a:pt x="0" y="221342"/>
                </a:cubicBezTo>
                <a:close/>
              </a:path>
              <a:path w="8639175" h="1328023" stroke="0" extrusionOk="0">
                <a:moveTo>
                  <a:pt x="0" y="221342"/>
                </a:moveTo>
                <a:cubicBezTo>
                  <a:pt x="20802" y="101494"/>
                  <a:pt x="116486" y="-15397"/>
                  <a:pt x="221342" y="0"/>
                </a:cubicBezTo>
                <a:cubicBezTo>
                  <a:pt x="1112235" y="-3130"/>
                  <a:pt x="7412057" y="101176"/>
                  <a:pt x="8417833" y="0"/>
                </a:cubicBezTo>
                <a:cubicBezTo>
                  <a:pt x="8550611" y="20092"/>
                  <a:pt x="8651915" y="115931"/>
                  <a:pt x="8639175" y="221342"/>
                </a:cubicBezTo>
                <a:cubicBezTo>
                  <a:pt x="8709366" y="476883"/>
                  <a:pt x="8651414" y="860290"/>
                  <a:pt x="8639175" y="1106681"/>
                </a:cubicBezTo>
                <a:cubicBezTo>
                  <a:pt x="8639954" y="1207182"/>
                  <a:pt x="8527666" y="1310379"/>
                  <a:pt x="8417833" y="1328023"/>
                </a:cubicBezTo>
                <a:cubicBezTo>
                  <a:pt x="6571036" y="1166778"/>
                  <a:pt x="3862399" y="1284263"/>
                  <a:pt x="221342" y="1328023"/>
                </a:cubicBezTo>
                <a:cubicBezTo>
                  <a:pt x="80492" y="1339575"/>
                  <a:pt x="16655" y="1231343"/>
                  <a:pt x="0" y="1106681"/>
                </a:cubicBezTo>
                <a:cubicBezTo>
                  <a:pt x="6310" y="862437"/>
                  <a:pt x="-63828" y="465945"/>
                  <a:pt x="0" y="221342"/>
                </a:cubicBezTo>
                <a:close/>
              </a:path>
            </a:pathLst>
          </a:custGeom>
          <a:solidFill>
            <a:srgbClr val="FFFF66"/>
          </a:solidFill>
          <a:ln w="38100">
            <a:solidFill>
              <a:srgbClr val="FFC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4194945536">
                  <a:custGeom>
                    <a:avLst/>
                    <a:gdLst>
                      <a:gd name="connsiteX0" fmla="*/ 0 w 10602929"/>
                      <a:gd name="connsiteY0" fmla="*/ 261615 h 1569660"/>
                      <a:gd name="connsiteX1" fmla="*/ 271654 w 10602929"/>
                      <a:gd name="connsiteY1" fmla="*/ 0 h 1569660"/>
                      <a:gd name="connsiteX2" fmla="*/ 10331274 w 10602929"/>
                      <a:gd name="connsiteY2" fmla="*/ 0 h 1569660"/>
                      <a:gd name="connsiteX3" fmla="*/ 10602929 w 10602929"/>
                      <a:gd name="connsiteY3" fmla="*/ 261615 h 1569660"/>
                      <a:gd name="connsiteX4" fmla="*/ 10602929 w 10602929"/>
                      <a:gd name="connsiteY4" fmla="*/ 1308044 h 1569660"/>
                      <a:gd name="connsiteX5" fmla="*/ 10331274 w 10602929"/>
                      <a:gd name="connsiteY5" fmla="*/ 1569660 h 1569660"/>
                      <a:gd name="connsiteX6" fmla="*/ 271654 w 10602929"/>
                      <a:gd name="connsiteY6" fmla="*/ 1569660 h 1569660"/>
                      <a:gd name="connsiteX7" fmla="*/ 0 w 10602929"/>
                      <a:gd name="connsiteY7" fmla="*/ 1308044 h 1569660"/>
                      <a:gd name="connsiteX8" fmla="*/ 0 w 10602929"/>
                      <a:gd name="connsiteY8" fmla="*/ 261615 h 1569660"/>
                      <a:gd name="connsiteX0" fmla="*/ 0 w 10602929"/>
                      <a:gd name="connsiteY0" fmla="*/ 261615 h 1569660"/>
                      <a:gd name="connsiteX1" fmla="*/ 271654 w 10602929"/>
                      <a:gd name="connsiteY1" fmla="*/ 0 h 1569660"/>
                      <a:gd name="connsiteX2" fmla="*/ 10331274 w 10602929"/>
                      <a:gd name="connsiteY2" fmla="*/ 0 h 1569660"/>
                      <a:gd name="connsiteX3" fmla="*/ 10602929 w 10602929"/>
                      <a:gd name="connsiteY3" fmla="*/ 261615 h 1569660"/>
                      <a:gd name="connsiteX4" fmla="*/ 10602929 w 10602929"/>
                      <a:gd name="connsiteY4" fmla="*/ 1308044 h 1569660"/>
                      <a:gd name="connsiteX5" fmla="*/ 10331274 w 10602929"/>
                      <a:gd name="connsiteY5" fmla="*/ 1569660 h 1569660"/>
                      <a:gd name="connsiteX6" fmla="*/ 271654 w 10602929"/>
                      <a:gd name="connsiteY6" fmla="*/ 1569660 h 1569660"/>
                      <a:gd name="connsiteX7" fmla="*/ 0 w 10602929"/>
                      <a:gd name="connsiteY7" fmla="*/ 1308044 h 1569660"/>
                      <a:gd name="connsiteX8" fmla="*/ 0 w 10602929"/>
                      <a:gd name="connsiteY8" fmla="*/ 261615 h 15696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602929" h="1569660" fill="none" extrusionOk="0">
                        <a:moveTo>
                          <a:pt x="0" y="261615"/>
                        </a:moveTo>
                        <a:cubicBezTo>
                          <a:pt x="43099" y="116505"/>
                          <a:pt x="129101" y="-1975"/>
                          <a:pt x="271654" y="0"/>
                        </a:cubicBezTo>
                        <a:cubicBezTo>
                          <a:pt x="3914596" y="-238566"/>
                          <a:pt x="6215874" y="-136392"/>
                          <a:pt x="10331274" y="0"/>
                        </a:cubicBezTo>
                        <a:cubicBezTo>
                          <a:pt x="10494760" y="11412"/>
                          <a:pt x="10599155" y="92718"/>
                          <a:pt x="10602929" y="261615"/>
                        </a:cubicBezTo>
                        <a:cubicBezTo>
                          <a:pt x="10518865" y="683342"/>
                          <a:pt x="10704533" y="853524"/>
                          <a:pt x="10602929" y="1308044"/>
                        </a:cubicBezTo>
                        <a:cubicBezTo>
                          <a:pt x="10615050" y="1475952"/>
                          <a:pt x="10471448" y="1606897"/>
                          <a:pt x="10331274" y="1569660"/>
                        </a:cubicBezTo>
                        <a:cubicBezTo>
                          <a:pt x="5958787" y="1767616"/>
                          <a:pt x="4145270" y="1391026"/>
                          <a:pt x="271654" y="1569660"/>
                        </a:cubicBezTo>
                        <a:cubicBezTo>
                          <a:pt x="123786" y="1574542"/>
                          <a:pt x="27231" y="1443403"/>
                          <a:pt x="0" y="1308044"/>
                        </a:cubicBezTo>
                        <a:cubicBezTo>
                          <a:pt x="163256" y="1166919"/>
                          <a:pt x="-31572" y="774137"/>
                          <a:pt x="0" y="261615"/>
                        </a:cubicBezTo>
                        <a:close/>
                      </a:path>
                      <a:path w="10602929" h="1569660" stroke="0" extrusionOk="0">
                        <a:moveTo>
                          <a:pt x="0" y="261615"/>
                        </a:moveTo>
                        <a:cubicBezTo>
                          <a:pt x="33331" y="126060"/>
                          <a:pt x="122613" y="-32713"/>
                          <a:pt x="271654" y="0"/>
                        </a:cubicBezTo>
                        <a:cubicBezTo>
                          <a:pt x="1417760" y="86429"/>
                          <a:pt x="9095929" y="164068"/>
                          <a:pt x="10331274" y="0"/>
                        </a:cubicBezTo>
                        <a:cubicBezTo>
                          <a:pt x="10495083" y="14547"/>
                          <a:pt x="10622558" y="143653"/>
                          <a:pt x="10602929" y="261615"/>
                        </a:cubicBezTo>
                        <a:cubicBezTo>
                          <a:pt x="10693839" y="546754"/>
                          <a:pt x="10635603" y="1005730"/>
                          <a:pt x="10602929" y="1308044"/>
                        </a:cubicBezTo>
                        <a:cubicBezTo>
                          <a:pt x="10596842" y="1423556"/>
                          <a:pt x="10477189" y="1557289"/>
                          <a:pt x="10331274" y="1569660"/>
                        </a:cubicBezTo>
                        <a:cubicBezTo>
                          <a:pt x="8192812" y="1380493"/>
                          <a:pt x="4766538" y="1551571"/>
                          <a:pt x="271654" y="1569660"/>
                        </a:cubicBezTo>
                        <a:cubicBezTo>
                          <a:pt x="99684" y="1591697"/>
                          <a:pt x="22218" y="1435161"/>
                          <a:pt x="0" y="1308044"/>
                        </a:cubicBezTo>
                        <a:cubicBezTo>
                          <a:pt x="-19885" y="1016766"/>
                          <a:pt x="-101306" y="595193"/>
                          <a:pt x="0" y="261615"/>
                        </a:cubicBezTo>
                        <a:close/>
                      </a:path>
                      <a:path w="10602929" h="1569660" fill="none" stroke="0" extrusionOk="0">
                        <a:moveTo>
                          <a:pt x="0" y="261615"/>
                        </a:moveTo>
                        <a:cubicBezTo>
                          <a:pt x="34720" y="118040"/>
                          <a:pt x="130120" y="-3926"/>
                          <a:pt x="271654" y="0"/>
                        </a:cubicBezTo>
                        <a:cubicBezTo>
                          <a:pt x="4279199" y="72106"/>
                          <a:pt x="5869557" y="130479"/>
                          <a:pt x="10331274" y="0"/>
                        </a:cubicBezTo>
                        <a:cubicBezTo>
                          <a:pt x="10491478" y="12352"/>
                          <a:pt x="10617199" y="124875"/>
                          <a:pt x="10602929" y="261615"/>
                        </a:cubicBezTo>
                        <a:cubicBezTo>
                          <a:pt x="10550096" y="665359"/>
                          <a:pt x="10693982" y="853355"/>
                          <a:pt x="10602929" y="1308044"/>
                        </a:cubicBezTo>
                        <a:cubicBezTo>
                          <a:pt x="10606516" y="1442219"/>
                          <a:pt x="10458776" y="1569650"/>
                          <a:pt x="10331274" y="1569660"/>
                        </a:cubicBezTo>
                        <a:cubicBezTo>
                          <a:pt x="6066075" y="1265671"/>
                          <a:pt x="3969850" y="1067080"/>
                          <a:pt x="271654" y="1569660"/>
                        </a:cubicBezTo>
                        <a:cubicBezTo>
                          <a:pt x="105582" y="1582526"/>
                          <a:pt x="28994" y="1448030"/>
                          <a:pt x="0" y="1308044"/>
                        </a:cubicBezTo>
                        <a:cubicBezTo>
                          <a:pt x="104200" y="1146807"/>
                          <a:pt x="-2807" y="845777"/>
                          <a:pt x="0" y="261615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Đóng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vai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gõ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kiến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nhờ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liếu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điếu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hoặc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chích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choè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tìm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mặt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trời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30716D-C16F-4E5A-8445-0156600E7107}"/>
              </a:ext>
            </a:extLst>
          </p:cNvPr>
          <p:cNvSpPr txBox="1"/>
          <p:nvPr/>
        </p:nvSpPr>
        <p:spPr>
          <a:xfrm>
            <a:off x="968232" y="4146878"/>
            <a:ext cx="10487453" cy="2308324"/>
          </a:xfrm>
          <a:custGeom>
            <a:avLst/>
            <a:gdLst>
              <a:gd name="connsiteX0" fmla="*/ 0 w 8639175"/>
              <a:gd name="connsiteY0" fmla="*/ 119184 h 715089"/>
              <a:gd name="connsiteX1" fmla="*/ 119184 w 8639175"/>
              <a:gd name="connsiteY1" fmla="*/ 0 h 715089"/>
              <a:gd name="connsiteX2" fmla="*/ 8519991 w 8639175"/>
              <a:gd name="connsiteY2" fmla="*/ 0 h 715089"/>
              <a:gd name="connsiteX3" fmla="*/ 8639175 w 8639175"/>
              <a:gd name="connsiteY3" fmla="*/ 119184 h 715089"/>
              <a:gd name="connsiteX4" fmla="*/ 8639175 w 8639175"/>
              <a:gd name="connsiteY4" fmla="*/ 595905 h 715089"/>
              <a:gd name="connsiteX5" fmla="*/ 8519991 w 8639175"/>
              <a:gd name="connsiteY5" fmla="*/ 715089 h 715089"/>
              <a:gd name="connsiteX6" fmla="*/ 119184 w 8639175"/>
              <a:gd name="connsiteY6" fmla="*/ 715089 h 715089"/>
              <a:gd name="connsiteX7" fmla="*/ 0 w 8639175"/>
              <a:gd name="connsiteY7" fmla="*/ 595905 h 715089"/>
              <a:gd name="connsiteX8" fmla="*/ 0 w 8639175"/>
              <a:gd name="connsiteY8" fmla="*/ 119184 h 7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9175" h="715089" fill="none" extrusionOk="0">
                <a:moveTo>
                  <a:pt x="0" y="119184"/>
                </a:moveTo>
                <a:cubicBezTo>
                  <a:pt x="1212" y="53342"/>
                  <a:pt x="61548" y="-2225"/>
                  <a:pt x="119184" y="0"/>
                </a:cubicBezTo>
                <a:cubicBezTo>
                  <a:pt x="1390375" y="-92648"/>
                  <a:pt x="6559018" y="-63196"/>
                  <a:pt x="8519991" y="0"/>
                </a:cubicBezTo>
                <a:cubicBezTo>
                  <a:pt x="8594982" y="7918"/>
                  <a:pt x="8637786" y="44172"/>
                  <a:pt x="8639175" y="119184"/>
                </a:cubicBezTo>
                <a:cubicBezTo>
                  <a:pt x="8647495" y="259279"/>
                  <a:pt x="8638337" y="460042"/>
                  <a:pt x="8639175" y="595905"/>
                </a:cubicBezTo>
                <a:cubicBezTo>
                  <a:pt x="8642202" y="667631"/>
                  <a:pt x="8583702" y="723261"/>
                  <a:pt x="8519991" y="715089"/>
                </a:cubicBezTo>
                <a:cubicBezTo>
                  <a:pt x="5030475" y="682596"/>
                  <a:pt x="2684372" y="595116"/>
                  <a:pt x="119184" y="715089"/>
                </a:cubicBezTo>
                <a:cubicBezTo>
                  <a:pt x="57767" y="725215"/>
                  <a:pt x="5231" y="659931"/>
                  <a:pt x="0" y="595905"/>
                </a:cubicBezTo>
                <a:cubicBezTo>
                  <a:pt x="-28609" y="523295"/>
                  <a:pt x="-40258" y="169038"/>
                  <a:pt x="0" y="119184"/>
                </a:cubicBezTo>
                <a:close/>
              </a:path>
              <a:path w="8639175" h="715089" stroke="0" extrusionOk="0">
                <a:moveTo>
                  <a:pt x="0" y="119184"/>
                </a:moveTo>
                <a:cubicBezTo>
                  <a:pt x="7901" y="54270"/>
                  <a:pt x="60166" y="-6027"/>
                  <a:pt x="119184" y="0"/>
                </a:cubicBezTo>
                <a:cubicBezTo>
                  <a:pt x="3621276" y="-3130"/>
                  <a:pt x="6569066" y="101176"/>
                  <a:pt x="8519991" y="0"/>
                </a:cubicBezTo>
                <a:cubicBezTo>
                  <a:pt x="8591501" y="10846"/>
                  <a:pt x="8642543" y="57810"/>
                  <a:pt x="8639175" y="119184"/>
                </a:cubicBezTo>
                <a:cubicBezTo>
                  <a:pt x="8648073" y="192102"/>
                  <a:pt x="8639156" y="410568"/>
                  <a:pt x="8639175" y="595905"/>
                </a:cubicBezTo>
                <a:cubicBezTo>
                  <a:pt x="8639236" y="660012"/>
                  <a:pt x="8580690" y="707803"/>
                  <a:pt x="8519991" y="715089"/>
                </a:cubicBezTo>
                <a:cubicBezTo>
                  <a:pt x="6606305" y="553844"/>
                  <a:pt x="3713883" y="671329"/>
                  <a:pt x="119184" y="715089"/>
                </a:cubicBezTo>
                <a:cubicBezTo>
                  <a:pt x="46283" y="719483"/>
                  <a:pt x="8443" y="662955"/>
                  <a:pt x="0" y="595905"/>
                </a:cubicBezTo>
                <a:cubicBezTo>
                  <a:pt x="-5949" y="505110"/>
                  <a:pt x="-39311" y="352388"/>
                  <a:pt x="0" y="119184"/>
                </a:cubicBezTo>
                <a:close/>
              </a:path>
            </a:pathLst>
          </a:custGeom>
          <a:solidFill>
            <a:srgbClr val="FFFF66"/>
          </a:solidFill>
          <a:ln w="38100">
            <a:solidFill>
              <a:srgbClr val="FFC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4194945536">
                  <a:custGeom>
                    <a:avLst/>
                    <a:gdLst>
                      <a:gd name="connsiteX0" fmla="*/ 0 w 10487453"/>
                      <a:gd name="connsiteY0" fmla="*/ 384728 h 2308324"/>
                      <a:gd name="connsiteX1" fmla="*/ 144682 w 10487453"/>
                      <a:gd name="connsiteY1" fmla="*/ 0 h 2308324"/>
                      <a:gd name="connsiteX2" fmla="*/ 10342770 w 10487453"/>
                      <a:gd name="connsiteY2" fmla="*/ 0 h 2308324"/>
                      <a:gd name="connsiteX3" fmla="*/ 10487453 w 10487453"/>
                      <a:gd name="connsiteY3" fmla="*/ 384728 h 2308324"/>
                      <a:gd name="connsiteX4" fmla="*/ 10487453 w 10487453"/>
                      <a:gd name="connsiteY4" fmla="*/ 1923595 h 2308324"/>
                      <a:gd name="connsiteX5" fmla="*/ 10342770 w 10487453"/>
                      <a:gd name="connsiteY5" fmla="*/ 2308324 h 2308324"/>
                      <a:gd name="connsiteX6" fmla="*/ 144682 w 10487453"/>
                      <a:gd name="connsiteY6" fmla="*/ 2308324 h 2308324"/>
                      <a:gd name="connsiteX7" fmla="*/ 0 w 10487453"/>
                      <a:gd name="connsiteY7" fmla="*/ 1923595 h 2308324"/>
                      <a:gd name="connsiteX8" fmla="*/ 0 w 10487453"/>
                      <a:gd name="connsiteY8" fmla="*/ 384728 h 2308324"/>
                      <a:gd name="connsiteX0" fmla="*/ 0 w 10487453"/>
                      <a:gd name="connsiteY0" fmla="*/ 384728 h 2308324"/>
                      <a:gd name="connsiteX1" fmla="*/ 144682 w 10487453"/>
                      <a:gd name="connsiteY1" fmla="*/ 0 h 2308324"/>
                      <a:gd name="connsiteX2" fmla="*/ 10342770 w 10487453"/>
                      <a:gd name="connsiteY2" fmla="*/ 0 h 2308324"/>
                      <a:gd name="connsiteX3" fmla="*/ 10487453 w 10487453"/>
                      <a:gd name="connsiteY3" fmla="*/ 384728 h 2308324"/>
                      <a:gd name="connsiteX4" fmla="*/ 10487453 w 10487453"/>
                      <a:gd name="connsiteY4" fmla="*/ 1923595 h 2308324"/>
                      <a:gd name="connsiteX5" fmla="*/ 10342770 w 10487453"/>
                      <a:gd name="connsiteY5" fmla="*/ 2308324 h 2308324"/>
                      <a:gd name="connsiteX6" fmla="*/ 144682 w 10487453"/>
                      <a:gd name="connsiteY6" fmla="*/ 2308324 h 2308324"/>
                      <a:gd name="connsiteX7" fmla="*/ 0 w 10487453"/>
                      <a:gd name="connsiteY7" fmla="*/ 1923595 h 2308324"/>
                      <a:gd name="connsiteX8" fmla="*/ 0 w 10487453"/>
                      <a:gd name="connsiteY8" fmla="*/ 384728 h 23083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487453" h="2308324" fill="none" extrusionOk="0">
                        <a:moveTo>
                          <a:pt x="0" y="384728"/>
                        </a:moveTo>
                        <a:cubicBezTo>
                          <a:pt x="6906" y="172109"/>
                          <a:pt x="86888" y="-10492"/>
                          <a:pt x="144682" y="0"/>
                        </a:cubicBezTo>
                        <a:cubicBezTo>
                          <a:pt x="1587176" y="-391496"/>
                          <a:pt x="8135423" y="-252815"/>
                          <a:pt x="10342770" y="0"/>
                        </a:cubicBezTo>
                        <a:cubicBezTo>
                          <a:pt x="10452652" y="41838"/>
                          <a:pt x="10482092" y="118289"/>
                          <a:pt x="10487453" y="384728"/>
                        </a:cubicBezTo>
                        <a:cubicBezTo>
                          <a:pt x="10431661" y="848552"/>
                          <a:pt x="10538735" y="1534272"/>
                          <a:pt x="10487453" y="1923595"/>
                        </a:cubicBezTo>
                        <a:cubicBezTo>
                          <a:pt x="10495640" y="2163929"/>
                          <a:pt x="10417701" y="2344029"/>
                          <a:pt x="10342770" y="2308324"/>
                        </a:cubicBezTo>
                        <a:cubicBezTo>
                          <a:pt x="5934457" y="2398665"/>
                          <a:pt x="3288346" y="1554733"/>
                          <a:pt x="144682" y="2308324"/>
                        </a:cubicBezTo>
                        <a:cubicBezTo>
                          <a:pt x="83938" y="2372746"/>
                          <a:pt x="10906" y="2128706"/>
                          <a:pt x="0" y="1923595"/>
                        </a:cubicBezTo>
                        <a:cubicBezTo>
                          <a:pt x="-20840" y="1690115"/>
                          <a:pt x="-80799" y="537964"/>
                          <a:pt x="0" y="384728"/>
                        </a:cubicBezTo>
                        <a:close/>
                      </a:path>
                      <a:path w="10487453" h="2308324" stroke="0" extrusionOk="0">
                        <a:moveTo>
                          <a:pt x="0" y="384728"/>
                        </a:moveTo>
                        <a:cubicBezTo>
                          <a:pt x="13319" y="178099"/>
                          <a:pt x="64748" y="-25368"/>
                          <a:pt x="144682" y="0"/>
                        </a:cubicBezTo>
                        <a:cubicBezTo>
                          <a:pt x="4508332" y="181960"/>
                          <a:pt x="7969437" y="562385"/>
                          <a:pt x="10342770" y="0"/>
                        </a:cubicBezTo>
                        <a:cubicBezTo>
                          <a:pt x="10430839" y="21367"/>
                          <a:pt x="10503792" y="206948"/>
                          <a:pt x="10487453" y="384728"/>
                        </a:cubicBezTo>
                        <a:cubicBezTo>
                          <a:pt x="10529130" y="510609"/>
                          <a:pt x="10550100" y="1285950"/>
                          <a:pt x="10487453" y="1923595"/>
                        </a:cubicBezTo>
                        <a:cubicBezTo>
                          <a:pt x="10475436" y="2124911"/>
                          <a:pt x="10419171" y="2286877"/>
                          <a:pt x="10342770" y="2308324"/>
                        </a:cubicBezTo>
                        <a:cubicBezTo>
                          <a:pt x="8453179" y="1792617"/>
                          <a:pt x="4607619" y="2294461"/>
                          <a:pt x="144682" y="2308324"/>
                        </a:cubicBezTo>
                        <a:cubicBezTo>
                          <a:pt x="57238" y="2332366"/>
                          <a:pt x="12651" y="2112715"/>
                          <a:pt x="0" y="1923595"/>
                        </a:cubicBezTo>
                        <a:cubicBezTo>
                          <a:pt x="-28020" y="1628554"/>
                          <a:pt x="-57874" y="1157170"/>
                          <a:pt x="0" y="384728"/>
                        </a:cubicBezTo>
                        <a:close/>
                      </a:path>
                      <a:path w="10487453" h="2308324" fill="none" stroke="0" extrusionOk="0">
                        <a:moveTo>
                          <a:pt x="0" y="384728"/>
                        </a:moveTo>
                        <a:cubicBezTo>
                          <a:pt x="11528" y="173347"/>
                          <a:pt x="76893" y="-9112"/>
                          <a:pt x="144682" y="0"/>
                        </a:cubicBezTo>
                        <a:cubicBezTo>
                          <a:pt x="1874785" y="-147529"/>
                          <a:pt x="7744529" y="146473"/>
                          <a:pt x="10342770" y="0"/>
                        </a:cubicBezTo>
                        <a:cubicBezTo>
                          <a:pt x="10435403" y="28608"/>
                          <a:pt x="10500822" y="162481"/>
                          <a:pt x="10487453" y="384728"/>
                        </a:cubicBezTo>
                        <a:cubicBezTo>
                          <a:pt x="10477289" y="752156"/>
                          <a:pt x="10495391" y="1541749"/>
                          <a:pt x="10487453" y="1923595"/>
                        </a:cubicBezTo>
                        <a:cubicBezTo>
                          <a:pt x="10491308" y="2150078"/>
                          <a:pt x="10412476" y="2323848"/>
                          <a:pt x="10342770" y="2308324"/>
                        </a:cubicBezTo>
                        <a:cubicBezTo>
                          <a:pt x="6027418" y="1995463"/>
                          <a:pt x="3112905" y="1616074"/>
                          <a:pt x="144682" y="2308324"/>
                        </a:cubicBezTo>
                        <a:cubicBezTo>
                          <a:pt x="45894" y="2356055"/>
                          <a:pt x="21291" y="2132441"/>
                          <a:pt x="0" y="1923595"/>
                        </a:cubicBezTo>
                        <a:cubicBezTo>
                          <a:pt x="-12954" y="1671950"/>
                          <a:pt x="-48409" y="566131"/>
                          <a:pt x="0" y="384728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Đóng vai gà trống, nói lời đề nghị mặt trời chiếu ánh sáng cho khu rừng tối tăm, ẩm ướt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vi-VN" sz="4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9082850-AC6A-38FA-92A3-E43C1C985E66}"/>
              </a:ext>
            </a:extLst>
          </p:cNvPr>
          <p:cNvCxnSpPr>
            <a:cxnSpLocks/>
          </p:cNvCxnSpPr>
          <p:nvPr/>
        </p:nvCxnSpPr>
        <p:spPr>
          <a:xfrm>
            <a:off x="2876764" y="1191803"/>
            <a:ext cx="5825447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1F5AA22-822D-4FAE-1448-40103F9EB67D}"/>
              </a:ext>
            </a:extLst>
          </p:cNvPr>
          <p:cNvCxnSpPr>
            <a:cxnSpLocks/>
          </p:cNvCxnSpPr>
          <p:nvPr/>
        </p:nvCxnSpPr>
        <p:spPr>
          <a:xfrm>
            <a:off x="9370031" y="1191803"/>
            <a:ext cx="180825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7AEA5A-A94E-D7E1-B62C-87BA0D916420}"/>
              </a:ext>
            </a:extLst>
          </p:cNvPr>
          <p:cNvCxnSpPr>
            <a:cxnSpLocks/>
          </p:cNvCxnSpPr>
          <p:nvPr/>
        </p:nvCxnSpPr>
        <p:spPr>
          <a:xfrm>
            <a:off x="1090667" y="1191804"/>
            <a:ext cx="905838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3286CBC-F90D-C153-1955-4ACE62324929}"/>
              </a:ext>
            </a:extLst>
          </p:cNvPr>
          <p:cNvCxnSpPr>
            <a:cxnSpLocks/>
          </p:cNvCxnSpPr>
          <p:nvPr/>
        </p:nvCxnSpPr>
        <p:spPr>
          <a:xfrm>
            <a:off x="2268876" y="1796266"/>
            <a:ext cx="1285982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767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B2967BF-D3D8-1F70-4672-21C0A61DE63D}"/>
              </a:ext>
            </a:extLst>
          </p:cNvPr>
          <p:cNvGrpSpPr/>
          <p:nvPr/>
        </p:nvGrpSpPr>
        <p:grpSpPr>
          <a:xfrm>
            <a:off x="3411572" y="-374041"/>
            <a:ext cx="3595885" cy="1139003"/>
            <a:chOff x="5122232" y="149573"/>
            <a:chExt cx="4800600" cy="201288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78C2AA0-0BFF-CBCC-2366-785A028ED5CA}"/>
                </a:ext>
              </a:extLst>
            </p:cNvPr>
            <p:cNvSpPr txBox="1"/>
            <p:nvPr/>
          </p:nvSpPr>
          <p:spPr>
            <a:xfrm>
              <a:off x="5124612" y="149573"/>
              <a:ext cx="246621" cy="733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4886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14">
              <a:extLst>
                <a:ext uri="{FF2B5EF4-FFF2-40B4-BE49-F238E27FC236}">
                  <a16:creationId xmlns:a16="http://schemas.microsoft.com/office/drawing/2014/main" id="{0F288AC9-4054-4340-5794-FFB74A5268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2232" y="1208916"/>
              <a:ext cx="4800600" cy="953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7630" tIns="53815" rIns="107630" bIns="538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4886" eaLnBrk="1" fontAlgn="base" hangingPunct="1"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ĐI TÌM MẶT TRỜI 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C30DB6D-6DCC-2A8A-5D17-6CB228336E70}"/>
              </a:ext>
            </a:extLst>
          </p:cNvPr>
          <p:cNvSpPr txBox="1"/>
          <p:nvPr/>
        </p:nvSpPr>
        <p:spPr>
          <a:xfrm>
            <a:off x="502402" y="854682"/>
            <a:ext cx="11358429" cy="590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Ngày xưa, muôn loài sống trong rừng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gi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à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tối tăm, ẩm ướt. Gõ kiến được giao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nhiệm vụ đến các nhà hỏi xem ai có thể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đi tìm mặt trời.</a:t>
            </a:r>
            <a:endParaRPr lang="en-US" sz="2097" dirty="0">
              <a:solidFill>
                <a:srgbClr val="000000"/>
              </a:solidFill>
              <a:latin typeface="Arial" charset="0"/>
            </a:endParaRPr>
          </a:p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Gõ kiến gõ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cửa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nhả công, công mải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múa. Gõ cửa nhà li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ế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u đi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ế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u, liếu đi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ế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u bận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cãi nhau. Gõ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cửa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nhà chích cho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è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, chích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cho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è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mải hót,... Chỉ có gả trống nhận lời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đi tìm mặt trời.</a:t>
            </a:r>
            <a:endParaRPr lang="en-US" sz="2097" dirty="0">
              <a:solidFill>
                <a:srgbClr val="000000"/>
              </a:solidFill>
              <a:latin typeface="Arial" charset="0"/>
            </a:endParaRPr>
          </a:p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Gà trống bay từ bụi mây lên rừng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ứa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. Từ rừng n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ứ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a lên rừng lim. Từ rừng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l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im lên rừng chò. 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à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trống bay đến c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ây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chò cao nhất, nhìn lên thấy mây b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ồ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ề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nh và sao nhấp nh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á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y. Nó đậu ở đấy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chờ mặt trời. </a:t>
            </a:r>
            <a:endParaRPr lang="en-US" sz="2097" dirty="0">
              <a:solidFill>
                <a:srgbClr val="000000"/>
              </a:solidFill>
              <a:latin typeface="Arial" charset="0"/>
            </a:endParaRPr>
          </a:p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Gi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ó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lạnh r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ít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ù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ù. Mấy lần gà trống suýt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ngã. Nó quắp những ngón chân thật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chặt vào thân cây. Chờ mãi, đợi mãi...Nghĩ thư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ơ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 các bạn sống trong tối tăm,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ẩm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ướt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gà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trống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đấm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ngực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kêu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to:</a:t>
            </a:r>
          </a:p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-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Trời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đất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ơi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…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ơi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…!</a:t>
            </a:r>
          </a:p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ì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lạ thay, gà trống vừa dứt tiếng kêu đầu thi sư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ơ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 tan. Dứt tiếng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kêu thứ hai, sao lặn. D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ứ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t tiếng kêu thứ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hai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sao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lặn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Dứt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tiếng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kêu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thứ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ba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ằ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 đ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ô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 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ử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 sáng, mặt trời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hiện ra. Mặt trời vươn những cánh tay ánh sáng đính lên đầu gà trốngmột cụm lửa hồng.</a:t>
            </a:r>
            <a:endParaRPr lang="en-US" sz="2097" dirty="0">
              <a:solidFill>
                <a:srgbClr val="000000"/>
              </a:solidFill>
              <a:latin typeface="Arial" charset="0"/>
            </a:endParaRPr>
          </a:p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Gà trống vui s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ướ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 bay về. Bay tới đâu, ánh sáng theo đến đẩy. Đất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ừ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ng sáng t</a:t>
            </a:r>
            <a:r>
              <a:rPr lang="en-US" sz="2097" dirty="0" err="1">
                <a:solidFill>
                  <a:srgbClr val="000000"/>
                </a:solidFill>
                <a:latin typeface="Arial" charset="0"/>
              </a:rPr>
              <a:t>ươi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như tranh vẽ.</a:t>
            </a:r>
            <a:endParaRPr lang="en-US" sz="2097" dirty="0">
              <a:solidFill>
                <a:srgbClr val="000000"/>
              </a:solidFill>
              <a:latin typeface="Arial" charset="0"/>
            </a:endParaRPr>
          </a:p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Từ đó, khi 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à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trống cất tiếng gáy là m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ặ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t trời hiện ra, chiếu ánh sáng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cho mọi người, mọi vật.</a:t>
            </a:r>
            <a:endParaRPr lang="en-US" sz="2097" dirty="0">
              <a:solidFill>
                <a:srgbClr val="000000"/>
              </a:solidFill>
              <a:latin typeface="Arial" charset="0"/>
            </a:endParaRPr>
          </a:p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                                                                                                  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(Theo Vũ T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ú</a:t>
            </a:r>
            <a:r>
              <a:rPr lang="vi-VN" sz="2097" dirty="0">
                <a:solidFill>
                  <a:srgbClr val="000000"/>
                </a:solidFill>
                <a:latin typeface="Arial" charset="0"/>
              </a:rPr>
              <a:t> Nam)</a:t>
            </a:r>
            <a:r>
              <a:rPr lang="en-US" sz="2097" dirty="0">
                <a:solidFill>
                  <a:srgbClr val="000000"/>
                </a:solidFill>
                <a:latin typeface="Arial" charset="0"/>
              </a:rPr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6688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F8324F6-9F40-482B-9229-3F2B2813A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126" y="-261278"/>
            <a:ext cx="12416032" cy="64044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EC64AA2-745D-4F41-A651-BC0171650882}"/>
              </a:ext>
            </a:extLst>
          </p:cNvPr>
          <p:cNvSpPr txBox="1"/>
          <p:nvPr/>
        </p:nvSpPr>
        <p:spPr>
          <a:xfrm>
            <a:off x="1000694" y="1665922"/>
            <a:ext cx="4891647" cy="707886"/>
          </a:xfrm>
          <a:custGeom>
            <a:avLst/>
            <a:gdLst>
              <a:gd name="connsiteX0" fmla="*/ 0 w 3400425"/>
              <a:gd name="connsiteY0" fmla="*/ 119184 h 715089"/>
              <a:gd name="connsiteX1" fmla="*/ 119184 w 3400425"/>
              <a:gd name="connsiteY1" fmla="*/ 0 h 715089"/>
              <a:gd name="connsiteX2" fmla="*/ 3281241 w 3400425"/>
              <a:gd name="connsiteY2" fmla="*/ 0 h 715089"/>
              <a:gd name="connsiteX3" fmla="*/ 3400425 w 3400425"/>
              <a:gd name="connsiteY3" fmla="*/ 119184 h 715089"/>
              <a:gd name="connsiteX4" fmla="*/ 3400425 w 3400425"/>
              <a:gd name="connsiteY4" fmla="*/ 595905 h 715089"/>
              <a:gd name="connsiteX5" fmla="*/ 3281241 w 3400425"/>
              <a:gd name="connsiteY5" fmla="*/ 715089 h 715089"/>
              <a:gd name="connsiteX6" fmla="*/ 119184 w 3400425"/>
              <a:gd name="connsiteY6" fmla="*/ 715089 h 715089"/>
              <a:gd name="connsiteX7" fmla="*/ 0 w 3400425"/>
              <a:gd name="connsiteY7" fmla="*/ 595905 h 715089"/>
              <a:gd name="connsiteX8" fmla="*/ 0 w 3400425"/>
              <a:gd name="connsiteY8" fmla="*/ 119184 h 7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0425" h="715089" fill="none" extrusionOk="0">
                <a:moveTo>
                  <a:pt x="0" y="119184"/>
                </a:moveTo>
                <a:cubicBezTo>
                  <a:pt x="1212" y="53342"/>
                  <a:pt x="61548" y="-2225"/>
                  <a:pt x="119184" y="0"/>
                </a:cubicBezTo>
                <a:cubicBezTo>
                  <a:pt x="1443018" y="-92648"/>
                  <a:pt x="2605697" y="-63196"/>
                  <a:pt x="3281241" y="0"/>
                </a:cubicBezTo>
                <a:cubicBezTo>
                  <a:pt x="3356232" y="7918"/>
                  <a:pt x="3399036" y="44172"/>
                  <a:pt x="3400425" y="119184"/>
                </a:cubicBezTo>
                <a:cubicBezTo>
                  <a:pt x="3408745" y="259279"/>
                  <a:pt x="3399587" y="460042"/>
                  <a:pt x="3400425" y="595905"/>
                </a:cubicBezTo>
                <a:cubicBezTo>
                  <a:pt x="3403452" y="667631"/>
                  <a:pt x="3344952" y="723261"/>
                  <a:pt x="3281241" y="715089"/>
                </a:cubicBezTo>
                <a:cubicBezTo>
                  <a:pt x="2641862" y="682596"/>
                  <a:pt x="1669312" y="595116"/>
                  <a:pt x="119184" y="715089"/>
                </a:cubicBezTo>
                <a:cubicBezTo>
                  <a:pt x="57767" y="725215"/>
                  <a:pt x="5231" y="659931"/>
                  <a:pt x="0" y="595905"/>
                </a:cubicBezTo>
                <a:cubicBezTo>
                  <a:pt x="-28609" y="523295"/>
                  <a:pt x="-40258" y="169038"/>
                  <a:pt x="0" y="119184"/>
                </a:cubicBezTo>
                <a:close/>
              </a:path>
              <a:path w="3400425" h="715089" stroke="0" extrusionOk="0">
                <a:moveTo>
                  <a:pt x="0" y="119184"/>
                </a:moveTo>
                <a:cubicBezTo>
                  <a:pt x="7901" y="54270"/>
                  <a:pt x="60166" y="-6027"/>
                  <a:pt x="119184" y="0"/>
                </a:cubicBezTo>
                <a:cubicBezTo>
                  <a:pt x="898218" y="-3130"/>
                  <a:pt x="2368772" y="101176"/>
                  <a:pt x="3281241" y="0"/>
                </a:cubicBezTo>
                <a:cubicBezTo>
                  <a:pt x="3352751" y="10846"/>
                  <a:pt x="3403793" y="57810"/>
                  <a:pt x="3400425" y="119184"/>
                </a:cubicBezTo>
                <a:cubicBezTo>
                  <a:pt x="3409323" y="192102"/>
                  <a:pt x="3400406" y="410568"/>
                  <a:pt x="3400425" y="595905"/>
                </a:cubicBezTo>
                <a:cubicBezTo>
                  <a:pt x="3400486" y="660012"/>
                  <a:pt x="3341940" y="707803"/>
                  <a:pt x="3281241" y="715089"/>
                </a:cubicBezTo>
                <a:cubicBezTo>
                  <a:pt x="2832826" y="553844"/>
                  <a:pt x="798603" y="671329"/>
                  <a:pt x="119184" y="715089"/>
                </a:cubicBezTo>
                <a:cubicBezTo>
                  <a:pt x="46283" y="719483"/>
                  <a:pt x="8443" y="662955"/>
                  <a:pt x="0" y="595905"/>
                </a:cubicBezTo>
                <a:cubicBezTo>
                  <a:pt x="-5949" y="505110"/>
                  <a:pt x="-39311" y="352388"/>
                  <a:pt x="0" y="119184"/>
                </a:cubicBezTo>
                <a:close/>
              </a:path>
            </a:pathLst>
          </a:custGeom>
          <a:solidFill>
            <a:srgbClr val="FFFF66"/>
          </a:solidFill>
          <a:ln w="38100">
            <a:solidFill>
              <a:srgbClr val="FFC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4194945536">
                  <a:custGeom>
                    <a:avLst/>
                    <a:gdLst>
                      <a:gd name="connsiteX0" fmla="*/ 0 w 4891647"/>
                      <a:gd name="connsiteY0" fmla="*/ 117983 h 707886"/>
                      <a:gd name="connsiteX1" fmla="*/ 171450 w 4891647"/>
                      <a:gd name="connsiteY1" fmla="*/ 0 h 707886"/>
                      <a:gd name="connsiteX2" fmla="*/ 4720196 w 4891647"/>
                      <a:gd name="connsiteY2" fmla="*/ 0 h 707886"/>
                      <a:gd name="connsiteX3" fmla="*/ 4891647 w 4891647"/>
                      <a:gd name="connsiteY3" fmla="*/ 117983 h 707886"/>
                      <a:gd name="connsiteX4" fmla="*/ 4891647 w 4891647"/>
                      <a:gd name="connsiteY4" fmla="*/ 589902 h 707886"/>
                      <a:gd name="connsiteX5" fmla="*/ 4720196 w 4891647"/>
                      <a:gd name="connsiteY5" fmla="*/ 707886 h 707886"/>
                      <a:gd name="connsiteX6" fmla="*/ 171450 w 4891647"/>
                      <a:gd name="connsiteY6" fmla="*/ 707886 h 707886"/>
                      <a:gd name="connsiteX7" fmla="*/ 0 w 4891647"/>
                      <a:gd name="connsiteY7" fmla="*/ 589902 h 707886"/>
                      <a:gd name="connsiteX8" fmla="*/ 0 w 4891647"/>
                      <a:gd name="connsiteY8" fmla="*/ 117983 h 707886"/>
                      <a:gd name="connsiteX0" fmla="*/ 0 w 4891647"/>
                      <a:gd name="connsiteY0" fmla="*/ 117983 h 707886"/>
                      <a:gd name="connsiteX1" fmla="*/ 171450 w 4891647"/>
                      <a:gd name="connsiteY1" fmla="*/ 0 h 707886"/>
                      <a:gd name="connsiteX2" fmla="*/ 4720196 w 4891647"/>
                      <a:gd name="connsiteY2" fmla="*/ 0 h 707886"/>
                      <a:gd name="connsiteX3" fmla="*/ 4891647 w 4891647"/>
                      <a:gd name="connsiteY3" fmla="*/ 117983 h 707886"/>
                      <a:gd name="connsiteX4" fmla="*/ 4891647 w 4891647"/>
                      <a:gd name="connsiteY4" fmla="*/ 589902 h 707886"/>
                      <a:gd name="connsiteX5" fmla="*/ 4720196 w 4891647"/>
                      <a:gd name="connsiteY5" fmla="*/ 707886 h 707886"/>
                      <a:gd name="connsiteX6" fmla="*/ 171450 w 4891647"/>
                      <a:gd name="connsiteY6" fmla="*/ 707886 h 707886"/>
                      <a:gd name="connsiteX7" fmla="*/ 0 w 4891647"/>
                      <a:gd name="connsiteY7" fmla="*/ 589902 h 707886"/>
                      <a:gd name="connsiteX8" fmla="*/ 0 w 4891647"/>
                      <a:gd name="connsiteY8" fmla="*/ 117983 h 707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891647" h="707886" fill="none" extrusionOk="0">
                        <a:moveTo>
                          <a:pt x="0" y="117983"/>
                        </a:moveTo>
                        <a:cubicBezTo>
                          <a:pt x="16315" y="52589"/>
                          <a:pt x="95887" y="-4200"/>
                          <a:pt x="171450" y="0"/>
                        </a:cubicBezTo>
                        <a:cubicBezTo>
                          <a:pt x="2005954" y="-155884"/>
                          <a:pt x="3916669" y="-109998"/>
                          <a:pt x="4720196" y="0"/>
                        </a:cubicBezTo>
                        <a:cubicBezTo>
                          <a:pt x="4836173" y="14834"/>
                          <a:pt x="4888600" y="36799"/>
                          <a:pt x="4891647" y="117983"/>
                        </a:cubicBezTo>
                        <a:cubicBezTo>
                          <a:pt x="4894499" y="258271"/>
                          <a:pt x="4897870" y="462403"/>
                          <a:pt x="4891647" y="589902"/>
                        </a:cubicBezTo>
                        <a:cubicBezTo>
                          <a:pt x="4897114" y="663076"/>
                          <a:pt x="4808117" y="730398"/>
                          <a:pt x="4720196" y="707886"/>
                        </a:cubicBezTo>
                        <a:cubicBezTo>
                          <a:pt x="3702443" y="786775"/>
                          <a:pt x="2421099" y="345598"/>
                          <a:pt x="171450" y="707886"/>
                        </a:cubicBezTo>
                        <a:cubicBezTo>
                          <a:pt x="84548" y="721236"/>
                          <a:pt x="16834" y="650084"/>
                          <a:pt x="0" y="589902"/>
                        </a:cubicBezTo>
                        <a:cubicBezTo>
                          <a:pt x="-34234" y="518475"/>
                          <a:pt x="-60836" y="166631"/>
                          <a:pt x="0" y="117983"/>
                        </a:cubicBezTo>
                        <a:close/>
                      </a:path>
                      <a:path w="4891647" h="707886" stroke="0" extrusionOk="0">
                        <a:moveTo>
                          <a:pt x="0" y="117983"/>
                        </a:moveTo>
                        <a:cubicBezTo>
                          <a:pt x="18963" y="59664"/>
                          <a:pt x="75066" y="-14158"/>
                          <a:pt x="171450" y="0"/>
                        </a:cubicBezTo>
                        <a:cubicBezTo>
                          <a:pt x="1311262" y="29631"/>
                          <a:pt x="3405655" y="190164"/>
                          <a:pt x="4720196" y="0"/>
                        </a:cubicBezTo>
                        <a:cubicBezTo>
                          <a:pt x="4823552" y="5473"/>
                          <a:pt x="4897516" y="58926"/>
                          <a:pt x="4891647" y="117983"/>
                        </a:cubicBezTo>
                        <a:cubicBezTo>
                          <a:pt x="4910422" y="168976"/>
                          <a:pt x="4907917" y="396192"/>
                          <a:pt x="4891647" y="589902"/>
                        </a:cubicBezTo>
                        <a:cubicBezTo>
                          <a:pt x="4881115" y="648424"/>
                          <a:pt x="4819695" y="709971"/>
                          <a:pt x="4720196" y="707886"/>
                        </a:cubicBezTo>
                        <a:cubicBezTo>
                          <a:pt x="4114354" y="548699"/>
                          <a:pt x="1215366" y="750039"/>
                          <a:pt x="171450" y="707886"/>
                        </a:cubicBezTo>
                        <a:cubicBezTo>
                          <a:pt x="67342" y="719379"/>
                          <a:pt x="12350" y="653948"/>
                          <a:pt x="0" y="589902"/>
                        </a:cubicBezTo>
                        <a:cubicBezTo>
                          <a:pt x="-33502" y="497681"/>
                          <a:pt x="-66104" y="367333"/>
                          <a:pt x="0" y="117983"/>
                        </a:cubicBezTo>
                        <a:close/>
                      </a:path>
                      <a:path w="4891647" h="707886" fill="none" stroke="0" extrusionOk="0">
                        <a:moveTo>
                          <a:pt x="0" y="117983"/>
                        </a:moveTo>
                        <a:cubicBezTo>
                          <a:pt x="8781" y="53615"/>
                          <a:pt x="92591" y="-5791"/>
                          <a:pt x="171450" y="0"/>
                        </a:cubicBezTo>
                        <a:cubicBezTo>
                          <a:pt x="2180787" y="-6645"/>
                          <a:pt x="3720164" y="-17112"/>
                          <a:pt x="4720196" y="0"/>
                        </a:cubicBezTo>
                        <a:cubicBezTo>
                          <a:pt x="4830605" y="12667"/>
                          <a:pt x="4895122" y="50959"/>
                          <a:pt x="4891647" y="117983"/>
                        </a:cubicBezTo>
                        <a:cubicBezTo>
                          <a:pt x="4899642" y="240041"/>
                          <a:pt x="4891127" y="459756"/>
                          <a:pt x="4891647" y="589902"/>
                        </a:cubicBezTo>
                        <a:cubicBezTo>
                          <a:pt x="4896631" y="643305"/>
                          <a:pt x="4801879" y="701806"/>
                          <a:pt x="4720196" y="707886"/>
                        </a:cubicBezTo>
                        <a:cubicBezTo>
                          <a:pt x="3719445" y="463304"/>
                          <a:pt x="2287760" y="351421"/>
                          <a:pt x="171450" y="707886"/>
                        </a:cubicBezTo>
                        <a:cubicBezTo>
                          <a:pt x="82436" y="718322"/>
                          <a:pt x="19311" y="654994"/>
                          <a:pt x="0" y="589902"/>
                        </a:cubicBezTo>
                        <a:cubicBezTo>
                          <a:pt x="-32907" y="511486"/>
                          <a:pt x="-57815" y="171703"/>
                          <a:pt x="0" y="117983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dũng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cảm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hèn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nhát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12322F-47E3-458D-B94B-5C21A0DF8702}"/>
              </a:ext>
            </a:extLst>
          </p:cNvPr>
          <p:cNvSpPr txBox="1"/>
          <p:nvPr/>
        </p:nvSpPr>
        <p:spPr>
          <a:xfrm>
            <a:off x="922231" y="2902753"/>
            <a:ext cx="4789468" cy="769441"/>
          </a:xfrm>
          <a:custGeom>
            <a:avLst/>
            <a:gdLst>
              <a:gd name="connsiteX0" fmla="*/ 0 w 3400425"/>
              <a:gd name="connsiteY0" fmla="*/ 119184 h 715089"/>
              <a:gd name="connsiteX1" fmla="*/ 119184 w 3400425"/>
              <a:gd name="connsiteY1" fmla="*/ 0 h 715089"/>
              <a:gd name="connsiteX2" fmla="*/ 3281241 w 3400425"/>
              <a:gd name="connsiteY2" fmla="*/ 0 h 715089"/>
              <a:gd name="connsiteX3" fmla="*/ 3400425 w 3400425"/>
              <a:gd name="connsiteY3" fmla="*/ 119184 h 715089"/>
              <a:gd name="connsiteX4" fmla="*/ 3400425 w 3400425"/>
              <a:gd name="connsiteY4" fmla="*/ 595905 h 715089"/>
              <a:gd name="connsiteX5" fmla="*/ 3281241 w 3400425"/>
              <a:gd name="connsiteY5" fmla="*/ 715089 h 715089"/>
              <a:gd name="connsiteX6" fmla="*/ 119184 w 3400425"/>
              <a:gd name="connsiteY6" fmla="*/ 715089 h 715089"/>
              <a:gd name="connsiteX7" fmla="*/ 0 w 3400425"/>
              <a:gd name="connsiteY7" fmla="*/ 595905 h 715089"/>
              <a:gd name="connsiteX8" fmla="*/ 0 w 3400425"/>
              <a:gd name="connsiteY8" fmla="*/ 119184 h 7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0425" h="715089" fill="none" extrusionOk="0">
                <a:moveTo>
                  <a:pt x="0" y="119184"/>
                </a:moveTo>
                <a:cubicBezTo>
                  <a:pt x="1212" y="53342"/>
                  <a:pt x="61548" y="-2225"/>
                  <a:pt x="119184" y="0"/>
                </a:cubicBezTo>
                <a:cubicBezTo>
                  <a:pt x="1443018" y="-92648"/>
                  <a:pt x="2605697" y="-63196"/>
                  <a:pt x="3281241" y="0"/>
                </a:cubicBezTo>
                <a:cubicBezTo>
                  <a:pt x="3356232" y="7918"/>
                  <a:pt x="3399036" y="44172"/>
                  <a:pt x="3400425" y="119184"/>
                </a:cubicBezTo>
                <a:cubicBezTo>
                  <a:pt x="3408745" y="259279"/>
                  <a:pt x="3399587" y="460042"/>
                  <a:pt x="3400425" y="595905"/>
                </a:cubicBezTo>
                <a:cubicBezTo>
                  <a:pt x="3403452" y="667631"/>
                  <a:pt x="3344952" y="723261"/>
                  <a:pt x="3281241" y="715089"/>
                </a:cubicBezTo>
                <a:cubicBezTo>
                  <a:pt x="2641862" y="682596"/>
                  <a:pt x="1669312" y="595116"/>
                  <a:pt x="119184" y="715089"/>
                </a:cubicBezTo>
                <a:cubicBezTo>
                  <a:pt x="57767" y="725215"/>
                  <a:pt x="5231" y="659931"/>
                  <a:pt x="0" y="595905"/>
                </a:cubicBezTo>
                <a:cubicBezTo>
                  <a:pt x="-28609" y="523295"/>
                  <a:pt x="-40258" y="169038"/>
                  <a:pt x="0" y="119184"/>
                </a:cubicBezTo>
                <a:close/>
              </a:path>
              <a:path w="3400425" h="715089" stroke="0" extrusionOk="0">
                <a:moveTo>
                  <a:pt x="0" y="119184"/>
                </a:moveTo>
                <a:cubicBezTo>
                  <a:pt x="7901" y="54270"/>
                  <a:pt x="60166" y="-6027"/>
                  <a:pt x="119184" y="0"/>
                </a:cubicBezTo>
                <a:cubicBezTo>
                  <a:pt x="898218" y="-3130"/>
                  <a:pt x="2368772" y="101176"/>
                  <a:pt x="3281241" y="0"/>
                </a:cubicBezTo>
                <a:cubicBezTo>
                  <a:pt x="3352751" y="10846"/>
                  <a:pt x="3403793" y="57810"/>
                  <a:pt x="3400425" y="119184"/>
                </a:cubicBezTo>
                <a:cubicBezTo>
                  <a:pt x="3409323" y="192102"/>
                  <a:pt x="3400406" y="410568"/>
                  <a:pt x="3400425" y="595905"/>
                </a:cubicBezTo>
                <a:cubicBezTo>
                  <a:pt x="3400486" y="660012"/>
                  <a:pt x="3341940" y="707803"/>
                  <a:pt x="3281241" y="715089"/>
                </a:cubicBezTo>
                <a:cubicBezTo>
                  <a:pt x="2832826" y="553844"/>
                  <a:pt x="798603" y="671329"/>
                  <a:pt x="119184" y="715089"/>
                </a:cubicBezTo>
                <a:cubicBezTo>
                  <a:pt x="46283" y="719483"/>
                  <a:pt x="8443" y="662955"/>
                  <a:pt x="0" y="595905"/>
                </a:cubicBezTo>
                <a:cubicBezTo>
                  <a:pt x="-5949" y="505110"/>
                  <a:pt x="-39311" y="352388"/>
                  <a:pt x="0" y="119184"/>
                </a:cubicBezTo>
                <a:close/>
              </a:path>
            </a:pathLst>
          </a:custGeom>
          <a:solidFill>
            <a:srgbClr val="FFFF66"/>
          </a:solidFill>
          <a:ln w="38100">
            <a:solidFill>
              <a:srgbClr val="FFC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4194945536">
                  <a:custGeom>
                    <a:avLst/>
                    <a:gdLst>
                      <a:gd name="connsiteX0" fmla="*/ 0 w 4789468"/>
                      <a:gd name="connsiteY0" fmla="*/ 128242 h 769441"/>
                      <a:gd name="connsiteX1" fmla="*/ 167869 w 4789468"/>
                      <a:gd name="connsiteY1" fmla="*/ 0 h 769441"/>
                      <a:gd name="connsiteX2" fmla="*/ 4621598 w 4789468"/>
                      <a:gd name="connsiteY2" fmla="*/ 0 h 769441"/>
                      <a:gd name="connsiteX3" fmla="*/ 4789468 w 4789468"/>
                      <a:gd name="connsiteY3" fmla="*/ 128242 h 769441"/>
                      <a:gd name="connsiteX4" fmla="*/ 4789468 w 4789468"/>
                      <a:gd name="connsiteY4" fmla="*/ 641198 h 769441"/>
                      <a:gd name="connsiteX5" fmla="*/ 4621598 w 4789468"/>
                      <a:gd name="connsiteY5" fmla="*/ 769441 h 769441"/>
                      <a:gd name="connsiteX6" fmla="*/ 167869 w 4789468"/>
                      <a:gd name="connsiteY6" fmla="*/ 769441 h 769441"/>
                      <a:gd name="connsiteX7" fmla="*/ 0 w 4789468"/>
                      <a:gd name="connsiteY7" fmla="*/ 641198 h 769441"/>
                      <a:gd name="connsiteX8" fmla="*/ 0 w 4789468"/>
                      <a:gd name="connsiteY8" fmla="*/ 128242 h 769441"/>
                      <a:gd name="connsiteX0" fmla="*/ 0 w 4789468"/>
                      <a:gd name="connsiteY0" fmla="*/ 128242 h 769441"/>
                      <a:gd name="connsiteX1" fmla="*/ 167869 w 4789468"/>
                      <a:gd name="connsiteY1" fmla="*/ 0 h 769441"/>
                      <a:gd name="connsiteX2" fmla="*/ 4621598 w 4789468"/>
                      <a:gd name="connsiteY2" fmla="*/ 0 h 769441"/>
                      <a:gd name="connsiteX3" fmla="*/ 4789468 w 4789468"/>
                      <a:gd name="connsiteY3" fmla="*/ 128242 h 769441"/>
                      <a:gd name="connsiteX4" fmla="*/ 4789468 w 4789468"/>
                      <a:gd name="connsiteY4" fmla="*/ 641198 h 769441"/>
                      <a:gd name="connsiteX5" fmla="*/ 4621598 w 4789468"/>
                      <a:gd name="connsiteY5" fmla="*/ 769441 h 769441"/>
                      <a:gd name="connsiteX6" fmla="*/ 167869 w 4789468"/>
                      <a:gd name="connsiteY6" fmla="*/ 769441 h 769441"/>
                      <a:gd name="connsiteX7" fmla="*/ 0 w 4789468"/>
                      <a:gd name="connsiteY7" fmla="*/ 641198 h 769441"/>
                      <a:gd name="connsiteX8" fmla="*/ 0 w 4789468"/>
                      <a:gd name="connsiteY8" fmla="*/ 128242 h 7694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789468" h="769441" fill="none" extrusionOk="0">
                        <a:moveTo>
                          <a:pt x="0" y="128242"/>
                        </a:moveTo>
                        <a:cubicBezTo>
                          <a:pt x="14942" y="57201"/>
                          <a:pt x="93877" y="-4349"/>
                          <a:pt x="167869" y="0"/>
                        </a:cubicBezTo>
                        <a:cubicBezTo>
                          <a:pt x="1915652" y="-206961"/>
                          <a:pt x="3803390" y="-105577"/>
                          <a:pt x="4621598" y="0"/>
                        </a:cubicBezTo>
                        <a:cubicBezTo>
                          <a:pt x="4735204" y="15414"/>
                          <a:pt x="4787317" y="46244"/>
                          <a:pt x="4789468" y="128242"/>
                        </a:cubicBezTo>
                        <a:cubicBezTo>
                          <a:pt x="4794471" y="280168"/>
                          <a:pt x="4793771" y="500172"/>
                          <a:pt x="4789468" y="641198"/>
                        </a:cubicBezTo>
                        <a:cubicBezTo>
                          <a:pt x="4799770" y="730152"/>
                          <a:pt x="4707976" y="791224"/>
                          <a:pt x="4621598" y="769441"/>
                        </a:cubicBezTo>
                        <a:cubicBezTo>
                          <a:pt x="3554209" y="923569"/>
                          <a:pt x="2353755" y="608939"/>
                          <a:pt x="167869" y="769441"/>
                        </a:cubicBezTo>
                        <a:cubicBezTo>
                          <a:pt x="83544" y="785345"/>
                          <a:pt x="19569" y="705896"/>
                          <a:pt x="0" y="641198"/>
                        </a:cubicBezTo>
                        <a:cubicBezTo>
                          <a:pt x="-32822" y="563557"/>
                          <a:pt x="-64420" y="180027"/>
                          <a:pt x="0" y="128242"/>
                        </a:cubicBezTo>
                        <a:close/>
                      </a:path>
                      <a:path w="4789468" h="769441" stroke="0" extrusionOk="0">
                        <a:moveTo>
                          <a:pt x="0" y="128242"/>
                        </a:moveTo>
                        <a:cubicBezTo>
                          <a:pt x="12499" y="59466"/>
                          <a:pt x="75066" y="-13387"/>
                          <a:pt x="167869" y="0"/>
                        </a:cubicBezTo>
                        <a:cubicBezTo>
                          <a:pt x="1327710" y="103646"/>
                          <a:pt x="3334316" y="206391"/>
                          <a:pt x="4621598" y="0"/>
                        </a:cubicBezTo>
                        <a:cubicBezTo>
                          <a:pt x="4723449" y="-566"/>
                          <a:pt x="4798409" y="69172"/>
                          <a:pt x="4789468" y="128242"/>
                        </a:cubicBezTo>
                        <a:cubicBezTo>
                          <a:pt x="4808923" y="182150"/>
                          <a:pt x="4793791" y="439041"/>
                          <a:pt x="4789468" y="641198"/>
                        </a:cubicBezTo>
                        <a:cubicBezTo>
                          <a:pt x="4785326" y="708211"/>
                          <a:pt x="4717885" y="769839"/>
                          <a:pt x="4621598" y="769441"/>
                        </a:cubicBezTo>
                        <a:cubicBezTo>
                          <a:pt x="4164779" y="597873"/>
                          <a:pt x="1156034" y="762441"/>
                          <a:pt x="167869" y="769441"/>
                        </a:cubicBezTo>
                        <a:cubicBezTo>
                          <a:pt x="65993" y="781693"/>
                          <a:pt x="12221" y="709593"/>
                          <a:pt x="0" y="641198"/>
                        </a:cubicBezTo>
                        <a:cubicBezTo>
                          <a:pt x="-39579" y="540574"/>
                          <a:pt x="-56996" y="382320"/>
                          <a:pt x="0" y="128242"/>
                        </a:cubicBezTo>
                        <a:close/>
                      </a:path>
                      <a:path w="4789468" h="769441" fill="none" stroke="0" extrusionOk="0">
                        <a:moveTo>
                          <a:pt x="0" y="128242"/>
                        </a:moveTo>
                        <a:cubicBezTo>
                          <a:pt x="14204" y="58835"/>
                          <a:pt x="97097" y="-11612"/>
                          <a:pt x="167869" y="0"/>
                        </a:cubicBezTo>
                        <a:cubicBezTo>
                          <a:pt x="2172052" y="13448"/>
                          <a:pt x="3622521" y="8584"/>
                          <a:pt x="4621598" y="0"/>
                        </a:cubicBezTo>
                        <a:cubicBezTo>
                          <a:pt x="4729217" y="12324"/>
                          <a:pt x="4795010" y="57437"/>
                          <a:pt x="4789468" y="128242"/>
                        </a:cubicBezTo>
                        <a:cubicBezTo>
                          <a:pt x="4798306" y="266933"/>
                          <a:pt x="4788854" y="498600"/>
                          <a:pt x="4789468" y="641198"/>
                        </a:cubicBezTo>
                        <a:cubicBezTo>
                          <a:pt x="4794186" y="705662"/>
                          <a:pt x="4702328" y="765431"/>
                          <a:pt x="4621598" y="769441"/>
                        </a:cubicBezTo>
                        <a:cubicBezTo>
                          <a:pt x="3648043" y="543002"/>
                          <a:pt x="2313831" y="562144"/>
                          <a:pt x="167869" y="769441"/>
                        </a:cubicBezTo>
                        <a:cubicBezTo>
                          <a:pt x="74993" y="784292"/>
                          <a:pt x="10853" y="710596"/>
                          <a:pt x="0" y="641198"/>
                        </a:cubicBezTo>
                        <a:cubicBezTo>
                          <a:pt x="-33291" y="557517"/>
                          <a:pt x="-56404" y="195179"/>
                          <a:pt x="0" y="128242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xinh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đẹp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xấu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xí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C8D812-676A-4E3E-95BA-9D05BE88E2E5}"/>
              </a:ext>
            </a:extLst>
          </p:cNvPr>
          <p:cNvSpPr txBox="1"/>
          <p:nvPr/>
        </p:nvSpPr>
        <p:spPr>
          <a:xfrm flipH="1">
            <a:off x="653528" y="4434126"/>
            <a:ext cx="5093362" cy="769441"/>
          </a:xfrm>
          <a:custGeom>
            <a:avLst/>
            <a:gdLst>
              <a:gd name="connsiteX0" fmla="*/ 0 w 3114676"/>
              <a:gd name="connsiteY0" fmla="*/ 119184 h 715089"/>
              <a:gd name="connsiteX1" fmla="*/ 119184 w 3114676"/>
              <a:gd name="connsiteY1" fmla="*/ 0 h 715089"/>
              <a:gd name="connsiteX2" fmla="*/ 2995492 w 3114676"/>
              <a:gd name="connsiteY2" fmla="*/ 0 h 715089"/>
              <a:gd name="connsiteX3" fmla="*/ 3114676 w 3114676"/>
              <a:gd name="connsiteY3" fmla="*/ 119184 h 715089"/>
              <a:gd name="connsiteX4" fmla="*/ 3114676 w 3114676"/>
              <a:gd name="connsiteY4" fmla="*/ 595905 h 715089"/>
              <a:gd name="connsiteX5" fmla="*/ 2995492 w 3114676"/>
              <a:gd name="connsiteY5" fmla="*/ 715089 h 715089"/>
              <a:gd name="connsiteX6" fmla="*/ 119184 w 3114676"/>
              <a:gd name="connsiteY6" fmla="*/ 715089 h 715089"/>
              <a:gd name="connsiteX7" fmla="*/ 0 w 3114676"/>
              <a:gd name="connsiteY7" fmla="*/ 595905 h 715089"/>
              <a:gd name="connsiteX8" fmla="*/ 0 w 3114676"/>
              <a:gd name="connsiteY8" fmla="*/ 119184 h 7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4676" h="715089" fill="none" extrusionOk="0">
                <a:moveTo>
                  <a:pt x="0" y="119184"/>
                </a:moveTo>
                <a:cubicBezTo>
                  <a:pt x="1212" y="53342"/>
                  <a:pt x="61548" y="-2225"/>
                  <a:pt x="119184" y="0"/>
                </a:cubicBezTo>
                <a:cubicBezTo>
                  <a:pt x="1198879" y="-92648"/>
                  <a:pt x="2527178" y="-63196"/>
                  <a:pt x="2995492" y="0"/>
                </a:cubicBezTo>
                <a:cubicBezTo>
                  <a:pt x="3070483" y="7918"/>
                  <a:pt x="3113287" y="44172"/>
                  <a:pt x="3114676" y="119184"/>
                </a:cubicBezTo>
                <a:cubicBezTo>
                  <a:pt x="3122996" y="259279"/>
                  <a:pt x="3113838" y="460042"/>
                  <a:pt x="3114676" y="595905"/>
                </a:cubicBezTo>
                <a:cubicBezTo>
                  <a:pt x="3117703" y="667631"/>
                  <a:pt x="3059203" y="723261"/>
                  <a:pt x="2995492" y="715089"/>
                </a:cubicBezTo>
                <a:cubicBezTo>
                  <a:pt x="1645461" y="682596"/>
                  <a:pt x="1239548" y="595116"/>
                  <a:pt x="119184" y="715089"/>
                </a:cubicBezTo>
                <a:cubicBezTo>
                  <a:pt x="57767" y="725215"/>
                  <a:pt x="5231" y="659931"/>
                  <a:pt x="0" y="595905"/>
                </a:cubicBezTo>
                <a:cubicBezTo>
                  <a:pt x="-28609" y="523295"/>
                  <a:pt x="-40258" y="169038"/>
                  <a:pt x="0" y="119184"/>
                </a:cubicBezTo>
                <a:close/>
              </a:path>
              <a:path w="3114676" h="715089" stroke="0" extrusionOk="0">
                <a:moveTo>
                  <a:pt x="0" y="119184"/>
                </a:moveTo>
                <a:cubicBezTo>
                  <a:pt x="7901" y="54270"/>
                  <a:pt x="60166" y="-6027"/>
                  <a:pt x="119184" y="0"/>
                </a:cubicBezTo>
                <a:cubicBezTo>
                  <a:pt x="1255689" y="-3130"/>
                  <a:pt x="2659953" y="101176"/>
                  <a:pt x="2995492" y="0"/>
                </a:cubicBezTo>
                <a:cubicBezTo>
                  <a:pt x="3067002" y="10846"/>
                  <a:pt x="3118044" y="57810"/>
                  <a:pt x="3114676" y="119184"/>
                </a:cubicBezTo>
                <a:cubicBezTo>
                  <a:pt x="3123574" y="192102"/>
                  <a:pt x="3114657" y="410568"/>
                  <a:pt x="3114676" y="595905"/>
                </a:cubicBezTo>
                <a:cubicBezTo>
                  <a:pt x="3114737" y="660012"/>
                  <a:pt x="3056191" y="707803"/>
                  <a:pt x="2995492" y="715089"/>
                </a:cubicBezTo>
                <a:cubicBezTo>
                  <a:pt x="1579003" y="553844"/>
                  <a:pt x="1098516" y="671329"/>
                  <a:pt x="119184" y="715089"/>
                </a:cubicBezTo>
                <a:cubicBezTo>
                  <a:pt x="46283" y="719483"/>
                  <a:pt x="8443" y="662955"/>
                  <a:pt x="0" y="595905"/>
                </a:cubicBezTo>
                <a:cubicBezTo>
                  <a:pt x="-5949" y="505110"/>
                  <a:pt x="-39311" y="352388"/>
                  <a:pt x="0" y="119184"/>
                </a:cubicBezTo>
                <a:close/>
              </a:path>
            </a:pathLst>
          </a:custGeom>
          <a:solidFill>
            <a:srgbClr val="FFFF66"/>
          </a:solidFill>
          <a:ln w="38100">
            <a:solidFill>
              <a:srgbClr val="FFC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4194945536">
                  <a:custGeom>
                    <a:avLst/>
                    <a:gdLst>
                      <a:gd name="connsiteX0" fmla="*/ 0 w 5093362"/>
                      <a:gd name="connsiteY0" fmla="*/ 128242 h 769441"/>
                      <a:gd name="connsiteX1" fmla="*/ 194899 w 5093362"/>
                      <a:gd name="connsiteY1" fmla="*/ 0 h 769441"/>
                      <a:gd name="connsiteX2" fmla="*/ 4898462 w 5093362"/>
                      <a:gd name="connsiteY2" fmla="*/ 0 h 769441"/>
                      <a:gd name="connsiteX3" fmla="*/ 5093362 w 5093362"/>
                      <a:gd name="connsiteY3" fmla="*/ 128242 h 769441"/>
                      <a:gd name="connsiteX4" fmla="*/ 5093362 w 5093362"/>
                      <a:gd name="connsiteY4" fmla="*/ 641198 h 769441"/>
                      <a:gd name="connsiteX5" fmla="*/ 4898462 w 5093362"/>
                      <a:gd name="connsiteY5" fmla="*/ 769441 h 769441"/>
                      <a:gd name="connsiteX6" fmla="*/ 194899 w 5093362"/>
                      <a:gd name="connsiteY6" fmla="*/ 769441 h 769441"/>
                      <a:gd name="connsiteX7" fmla="*/ 0 w 5093362"/>
                      <a:gd name="connsiteY7" fmla="*/ 641198 h 769441"/>
                      <a:gd name="connsiteX8" fmla="*/ 0 w 5093362"/>
                      <a:gd name="connsiteY8" fmla="*/ 128242 h 769441"/>
                      <a:gd name="connsiteX0" fmla="*/ 0 w 5093362"/>
                      <a:gd name="connsiteY0" fmla="*/ 128242 h 769441"/>
                      <a:gd name="connsiteX1" fmla="*/ 194899 w 5093362"/>
                      <a:gd name="connsiteY1" fmla="*/ 0 h 769441"/>
                      <a:gd name="connsiteX2" fmla="*/ 4898462 w 5093362"/>
                      <a:gd name="connsiteY2" fmla="*/ 0 h 769441"/>
                      <a:gd name="connsiteX3" fmla="*/ 5093362 w 5093362"/>
                      <a:gd name="connsiteY3" fmla="*/ 128242 h 769441"/>
                      <a:gd name="connsiteX4" fmla="*/ 5093362 w 5093362"/>
                      <a:gd name="connsiteY4" fmla="*/ 641198 h 769441"/>
                      <a:gd name="connsiteX5" fmla="*/ 4898462 w 5093362"/>
                      <a:gd name="connsiteY5" fmla="*/ 769441 h 769441"/>
                      <a:gd name="connsiteX6" fmla="*/ 194899 w 5093362"/>
                      <a:gd name="connsiteY6" fmla="*/ 769441 h 769441"/>
                      <a:gd name="connsiteX7" fmla="*/ 0 w 5093362"/>
                      <a:gd name="connsiteY7" fmla="*/ 641198 h 769441"/>
                      <a:gd name="connsiteX8" fmla="*/ 0 w 5093362"/>
                      <a:gd name="connsiteY8" fmla="*/ 128242 h 7694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93362" h="769441" fill="none" extrusionOk="0">
                        <a:moveTo>
                          <a:pt x="0" y="128242"/>
                        </a:moveTo>
                        <a:cubicBezTo>
                          <a:pt x="12113" y="57247"/>
                          <a:pt x="110475" y="-5066"/>
                          <a:pt x="194899" y="0"/>
                        </a:cubicBezTo>
                        <a:cubicBezTo>
                          <a:pt x="1921768" y="-135255"/>
                          <a:pt x="4172357" y="-79197"/>
                          <a:pt x="4898462" y="0"/>
                        </a:cubicBezTo>
                        <a:cubicBezTo>
                          <a:pt x="5025774" y="12562"/>
                          <a:pt x="5090658" y="44675"/>
                          <a:pt x="5093362" y="128242"/>
                        </a:cubicBezTo>
                        <a:cubicBezTo>
                          <a:pt x="5079924" y="283744"/>
                          <a:pt x="5096600" y="499348"/>
                          <a:pt x="5093362" y="641198"/>
                        </a:cubicBezTo>
                        <a:cubicBezTo>
                          <a:pt x="5099011" y="719740"/>
                          <a:pt x="5001863" y="781269"/>
                          <a:pt x="4898462" y="769441"/>
                        </a:cubicBezTo>
                        <a:cubicBezTo>
                          <a:pt x="2647873" y="783117"/>
                          <a:pt x="2027796" y="630590"/>
                          <a:pt x="194899" y="769441"/>
                        </a:cubicBezTo>
                        <a:cubicBezTo>
                          <a:pt x="95783" y="783363"/>
                          <a:pt x="19473" y="706337"/>
                          <a:pt x="0" y="641198"/>
                        </a:cubicBezTo>
                        <a:cubicBezTo>
                          <a:pt x="-40715" y="563465"/>
                          <a:pt x="-67932" y="181381"/>
                          <a:pt x="0" y="128242"/>
                        </a:cubicBezTo>
                        <a:close/>
                      </a:path>
                      <a:path w="5093362" h="769441" stroke="0" extrusionOk="0">
                        <a:moveTo>
                          <a:pt x="0" y="128242"/>
                        </a:moveTo>
                        <a:cubicBezTo>
                          <a:pt x="19444" y="63494"/>
                          <a:pt x="87543" y="-14220"/>
                          <a:pt x="194899" y="0"/>
                        </a:cubicBezTo>
                        <a:cubicBezTo>
                          <a:pt x="2080990" y="43813"/>
                          <a:pt x="4347754" y="203140"/>
                          <a:pt x="4898462" y="0"/>
                        </a:cubicBezTo>
                        <a:cubicBezTo>
                          <a:pt x="5016446" y="356"/>
                          <a:pt x="5099334" y="62974"/>
                          <a:pt x="5093362" y="128242"/>
                        </a:cubicBezTo>
                        <a:cubicBezTo>
                          <a:pt x="5114833" y="182159"/>
                          <a:pt x="5097668" y="439049"/>
                          <a:pt x="5093362" y="641198"/>
                        </a:cubicBezTo>
                        <a:cubicBezTo>
                          <a:pt x="5092269" y="709623"/>
                          <a:pt x="5011085" y="771801"/>
                          <a:pt x="4898462" y="769441"/>
                        </a:cubicBezTo>
                        <a:cubicBezTo>
                          <a:pt x="2661895" y="596823"/>
                          <a:pt x="1859805" y="803823"/>
                          <a:pt x="194899" y="769441"/>
                        </a:cubicBezTo>
                        <a:cubicBezTo>
                          <a:pt x="76332" y="780219"/>
                          <a:pt x="14395" y="706645"/>
                          <a:pt x="0" y="641198"/>
                        </a:cubicBezTo>
                        <a:cubicBezTo>
                          <a:pt x="-32678" y="541348"/>
                          <a:pt x="-78399" y="406498"/>
                          <a:pt x="0" y="128242"/>
                        </a:cubicBezTo>
                        <a:close/>
                      </a:path>
                      <a:path w="5093362" h="769441" fill="none" stroke="0" extrusionOk="0">
                        <a:moveTo>
                          <a:pt x="0" y="128242"/>
                        </a:moveTo>
                        <a:cubicBezTo>
                          <a:pt x="15586" y="58963"/>
                          <a:pt x="113342" y="-13636"/>
                          <a:pt x="194899" y="0"/>
                        </a:cubicBezTo>
                        <a:cubicBezTo>
                          <a:pt x="1997017" y="-70090"/>
                          <a:pt x="4127562" y="-59827"/>
                          <a:pt x="4898462" y="0"/>
                        </a:cubicBezTo>
                        <a:cubicBezTo>
                          <a:pt x="5027879" y="21461"/>
                          <a:pt x="5095703" y="53625"/>
                          <a:pt x="5093362" y="128242"/>
                        </a:cubicBezTo>
                        <a:cubicBezTo>
                          <a:pt x="5103749" y="265519"/>
                          <a:pt x="5095980" y="520270"/>
                          <a:pt x="5093362" y="641198"/>
                        </a:cubicBezTo>
                        <a:cubicBezTo>
                          <a:pt x="5098996" y="699250"/>
                          <a:pt x="4999616" y="773923"/>
                          <a:pt x="4898462" y="769441"/>
                        </a:cubicBezTo>
                        <a:cubicBezTo>
                          <a:pt x="2675682" y="694857"/>
                          <a:pt x="2015579" y="616442"/>
                          <a:pt x="194899" y="769441"/>
                        </a:cubicBezTo>
                        <a:cubicBezTo>
                          <a:pt x="88144" y="784261"/>
                          <a:pt x="9930" y="710290"/>
                          <a:pt x="0" y="641198"/>
                        </a:cubicBezTo>
                        <a:cubicBezTo>
                          <a:pt x="-44033" y="560889"/>
                          <a:pt x="-65754" y="185445"/>
                          <a:pt x="0" y="128242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mắn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xui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xẻo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27D2F5-3401-4B2E-906A-F624747EDB64}"/>
              </a:ext>
            </a:extLst>
          </p:cNvPr>
          <p:cNvSpPr txBox="1"/>
          <p:nvPr/>
        </p:nvSpPr>
        <p:spPr>
          <a:xfrm flipH="1">
            <a:off x="6537928" y="1699361"/>
            <a:ext cx="4319426" cy="769441"/>
          </a:xfrm>
          <a:custGeom>
            <a:avLst/>
            <a:gdLst>
              <a:gd name="connsiteX0" fmla="*/ 0 w 3114676"/>
              <a:gd name="connsiteY0" fmla="*/ 119184 h 715089"/>
              <a:gd name="connsiteX1" fmla="*/ 119184 w 3114676"/>
              <a:gd name="connsiteY1" fmla="*/ 0 h 715089"/>
              <a:gd name="connsiteX2" fmla="*/ 2995492 w 3114676"/>
              <a:gd name="connsiteY2" fmla="*/ 0 h 715089"/>
              <a:gd name="connsiteX3" fmla="*/ 3114676 w 3114676"/>
              <a:gd name="connsiteY3" fmla="*/ 119184 h 715089"/>
              <a:gd name="connsiteX4" fmla="*/ 3114676 w 3114676"/>
              <a:gd name="connsiteY4" fmla="*/ 595905 h 715089"/>
              <a:gd name="connsiteX5" fmla="*/ 2995492 w 3114676"/>
              <a:gd name="connsiteY5" fmla="*/ 715089 h 715089"/>
              <a:gd name="connsiteX6" fmla="*/ 119184 w 3114676"/>
              <a:gd name="connsiteY6" fmla="*/ 715089 h 715089"/>
              <a:gd name="connsiteX7" fmla="*/ 0 w 3114676"/>
              <a:gd name="connsiteY7" fmla="*/ 595905 h 715089"/>
              <a:gd name="connsiteX8" fmla="*/ 0 w 3114676"/>
              <a:gd name="connsiteY8" fmla="*/ 119184 h 7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4676" h="715089" fill="none" extrusionOk="0">
                <a:moveTo>
                  <a:pt x="0" y="119184"/>
                </a:moveTo>
                <a:cubicBezTo>
                  <a:pt x="1212" y="53342"/>
                  <a:pt x="61548" y="-2225"/>
                  <a:pt x="119184" y="0"/>
                </a:cubicBezTo>
                <a:cubicBezTo>
                  <a:pt x="1198879" y="-92648"/>
                  <a:pt x="2527178" y="-63196"/>
                  <a:pt x="2995492" y="0"/>
                </a:cubicBezTo>
                <a:cubicBezTo>
                  <a:pt x="3070483" y="7918"/>
                  <a:pt x="3113287" y="44172"/>
                  <a:pt x="3114676" y="119184"/>
                </a:cubicBezTo>
                <a:cubicBezTo>
                  <a:pt x="3122996" y="259279"/>
                  <a:pt x="3113838" y="460042"/>
                  <a:pt x="3114676" y="595905"/>
                </a:cubicBezTo>
                <a:cubicBezTo>
                  <a:pt x="3117703" y="667631"/>
                  <a:pt x="3059203" y="723261"/>
                  <a:pt x="2995492" y="715089"/>
                </a:cubicBezTo>
                <a:cubicBezTo>
                  <a:pt x="1645461" y="682596"/>
                  <a:pt x="1239548" y="595116"/>
                  <a:pt x="119184" y="715089"/>
                </a:cubicBezTo>
                <a:cubicBezTo>
                  <a:pt x="57767" y="725215"/>
                  <a:pt x="5231" y="659931"/>
                  <a:pt x="0" y="595905"/>
                </a:cubicBezTo>
                <a:cubicBezTo>
                  <a:pt x="-28609" y="523295"/>
                  <a:pt x="-40258" y="169038"/>
                  <a:pt x="0" y="119184"/>
                </a:cubicBezTo>
                <a:close/>
              </a:path>
              <a:path w="3114676" h="715089" stroke="0" extrusionOk="0">
                <a:moveTo>
                  <a:pt x="0" y="119184"/>
                </a:moveTo>
                <a:cubicBezTo>
                  <a:pt x="7901" y="54270"/>
                  <a:pt x="60166" y="-6027"/>
                  <a:pt x="119184" y="0"/>
                </a:cubicBezTo>
                <a:cubicBezTo>
                  <a:pt x="1255689" y="-3130"/>
                  <a:pt x="2659953" y="101176"/>
                  <a:pt x="2995492" y="0"/>
                </a:cubicBezTo>
                <a:cubicBezTo>
                  <a:pt x="3067002" y="10846"/>
                  <a:pt x="3118044" y="57810"/>
                  <a:pt x="3114676" y="119184"/>
                </a:cubicBezTo>
                <a:cubicBezTo>
                  <a:pt x="3123574" y="192102"/>
                  <a:pt x="3114657" y="410568"/>
                  <a:pt x="3114676" y="595905"/>
                </a:cubicBezTo>
                <a:cubicBezTo>
                  <a:pt x="3114737" y="660012"/>
                  <a:pt x="3056191" y="707803"/>
                  <a:pt x="2995492" y="715089"/>
                </a:cubicBezTo>
                <a:cubicBezTo>
                  <a:pt x="1579003" y="553844"/>
                  <a:pt x="1098516" y="671329"/>
                  <a:pt x="119184" y="715089"/>
                </a:cubicBezTo>
                <a:cubicBezTo>
                  <a:pt x="46283" y="719483"/>
                  <a:pt x="8443" y="662955"/>
                  <a:pt x="0" y="595905"/>
                </a:cubicBezTo>
                <a:cubicBezTo>
                  <a:pt x="-5949" y="505110"/>
                  <a:pt x="-39311" y="352388"/>
                  <a:pt x="0" y="119184"/>
                </a:cubicBezTo>
                <a:close/>
              </a:path>
            </a:pathLst>
          </a:custGeom>
          <a:solidFill>
            <a:srgbClr val="FFFF66"/>
          </a:solidFill>
          <a:ln w="38100">
            <a:solidFill>
              <a:srgbClr val="FFC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4194945536">
                  <a:custGeom>
                    <a:avLst/>
                    <a:gdLst>
                      <a:gd name="connsiteX0" fmla="*/ 0 w 4319426"/>
                      <a:gd name="connsiteY0" fmla="*/ 128242 h 769441"/>
                      <a:gd name="connsiteX1" fmla="*/ 165284 w 4319426"/>
                      <a:gd name="connsiteY1" fmla="*/ 0 h 769441"/>
                      <a:gd name="connsiteX2" fmla="*/ 4154141 w 4319426"/>
                      <a:gd name="connsiteY2" fmla="*/ 0 h 769441"/>
                      <a:gd name="connsiteX3" fmla="*/ 4319426 w 4319426"/>
                      <a:gd name="connsiteY3" fmla="*/ 128242 h 769441"/>
                      <a:gd name="connsiteX4" fmla="*/ 4319426 w 4319426"/>
                      <a:gd name="connsiteY4" fmla="*/ 641198 h 769441"/>
                      <a:gd name="connsiteX5" fmla="*/ 4154141 w 4319426"/>
                      <a:gd name="connsiteY5" fmla="*/ 769441 h 769441"/>
                      <a:gd name="connsiteX6" fmla="*/ 165284 w 4319426"/>
                      <a:gd name="connsiteY6" fmla="*/ 769441 h 769441"/>
                      <a:gd name="connsiteX7" fmla="*/ 0 w 4319426"/>
                      <a:gd name="connsiteY7" fmla="*/ 641198 h 769441"/>
                      <a:gd name="connsiteX8" fmla="*/ 0 w 4319426"/>
                      <a:gd name="connsiteY8" fmla="*/ 128242 h 769441"/>
                      <a:gd name="connsiteX0" fmla="*/ 0 w 4319426"/>
                      <a:gd name="connsiteY0" fmla="*/ 128242 h 769441"/>
                      <a:gd name="connsiteX1" fmla="*/ 165284 w 4319426"/>
                      <a:gd name="connsiteY1" fmla="*/ 0 h 769441"/>
                      <a:gd name="connsiteX2" fmla="*/ 4154141 w 4319426"/>
                      <a:gd name="connsiteY2" fmla="*/ 0 h 769441"/>
                      <a:gd name="connsiteX3" fmla="*/ 4319426 w 4319426"/>
                      <a:gd name="connsiteY3" fmla="*/ 128242 h 769441"/>
                      <a:gd name="connsiteX4" fmla="*/ 4319426 w 4319426"/>
                      <a:gd name="connsiteY4" fmla="*/ 641198 h 769441"/>
                      <a:gd name="connsiteX5" fmla="*/ 4154141 w 4319426"/>
                      <a:gd name="connsiteY5" fmla="*/ 769441 h 769441"/>
                      <a:gd name="connsiteX6" fmla="*/ 165284 w 4319426"/>
                      <a:gd name="connsiteY6" fmla="*/ 769441 h 769441"/>
                      <a:gd name="connsiteX7" fmla="*/ 0 w 4319426"/>
                      <a:gd name="connsiteY7" fmla="*/ 641198 h 769441"/>
                      <a:gd name="connsiteX8" fmla="*/ 0 w 4319426"/>
                      <a:gd name="connsiteY8" fmla="*/ 128242 h 7694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319426" h="769441" fill="none" extrusionOk="0">
                        <a:moveTo>
                          <a:pt x="0" y="128242"/>
                        </a:moveTo>
                        <a:cubicBezTo>
                          <a:pt x="7015" y="57317"/>
                          <a:pt x="88876" y="-3352"/>
                          <a:pt x="165284" y="0"/>
                        </a:cubicBezTo>
                        <a:cubicBezTo>
                          <a:pt x="1619476" y="-139289"/>
                          <a:pt x="3546161" y="-79693"/>
                          <a:pt x="4154141" y="0"/>
                        </a:cubicBezTo>
                        <a:cubicBezTo>
                          <a:pt x="4262484" y="12272"/>
                          <a:pt x="4316238" y="39187"/>
                          <a:pt x="4319426" y="128242"/>
                        </a:cubicBezTo>
                        <a:cubicBezTo>
                          <a:pt x="4321307" y="280685"/>
                          <a:pt x="4323823" y="500243"/>
                          <a:pt x="4319426" y="641198"/>
                        </a:cubicBezTo>
                        <a:cubicBezTo>
                          <a:pt x="4329329" y="729503"/>
                          <a:pt x="4241711" y="781270"/>
                          <a:pt x="4154141" y="769441"/>
                        </a:cubicBezTo>
                        <a:cubicBezTo>
                          <a:pt x="2259722" y="759639"/>
                          <a:pt x="1727546" y="534887"/>
                          <a:pt x="165284" y="769441"/>
                        </a:cubicBezTo>
                        <a:cubicBezTo>
                          <a:pt x="83624" y="788407"/>
                          <a:pt x="12219" y="708384"/>
                          <a:pt x="0" y="641198"/>
                        </a:cubicBezTo>
                        <a:cubicBezTo>
                          <a:pt x="-28757" y="563782"/>
                          <a:pt x="-59092" y="181100"/>
                          <a:pt x="0" y="128242"/>
                        </a:cubicBezTo>
                        <a:close/>
                      </a:path>
                      <a:path w="4319426" h="769441" stroke="0" extrusionOk="0">
                        <a:moveTo>
                          <a:pt x="0" y="128242"/>
                        </a:moveTo>
                        <a:cubicBezTo>
                          <a:pt x="21441" y="66591"/>
                          <a:pt x="77884" y="-10447"/>
                          <a:pt x="165284" y="0"/>
                        </a:cubicBezTo>
                        <a:cubicBezTo>
                          <a:pt x="1747920" y="7806"/>
                          <a:pt x="3687850" y="154250"/>
                          <a:pt x="4154141" y="0"/>
                        </a:cubicBezTo>
                        <a:cubicBezTo>
                          <a:pt x="4253958" y="4662"/>
                          <a:pt x="4328072" y="68802"/>
                          <a:pt x="4319426" y="128242"/>
                        </a:cubicBezTo>
                        <a:cubicBezTo>
                          <a:pt x="4338688" y="182150"/>
                          <a:pt x="4323749" y="439041"/>
                          <a:pt x="4319426" y="641198"/>
                        </a:cubicBezTo>
                        <a:cubicBezTo>
                          <a:pt x="4318483" y="709699"/>
                          <a:pt x="4248279" y="769203"/>
                          <a:pt x="4154141" y="769441"/>
                        </a:cubicBezTo>
                        <a:cubicBezTo>
                          <a:pt x="2253612" y="596646"/>
                          <a:pt x="1598225" y="818439"/>
                          <a:pt x="165284" y="769441"/>
                        </a:cubicBezTo>
                        <a:cubicBezTo>
                          <a:pt x="65332" y="784901"/>
                          <a:pt x="12202" y="707724"/>
                          <a:pt x="0" y="641198"/>
                        </a:cubicBezTo>
                        <a:cubicBezTo>
                          <a:pt x="-13432" y="543016"/>
                          <a:pt x="-57043" y="384063"/>
                          <a:pt x="0" y="128242"/>
                        </a:cubicBezTo>
                        <a:close/>
                      </a:path>
                      <a:path w="4319426" h="769441" fill="none" stroke="0" extrusionOk="0">
                        <a:moveTo>
                          <a:pt x="0" y="128242"/>
                        </a:moveTo>
                        <a:cubicBezTo>
                          <a:pt x="6379" y="57937"/>
                          <a:pt x="96379" y="-12158"/>
                          <a:pt x="165284" y="0"/>
                        </a:cubicBezTo>
                        <a:cubicBezTo>
                          <a:pt x="1704974" y="-65344"/>
                          <a:pt x="3489471" y="-43511"/>
                          <a:pt x="4154141" y="0"/>
                        </a:cubicBezTo>
                        <a:cubicBezTo>
                          <a:pt x="4259613" y="11331"/>
                          <a:pt x="4324673" y="57007"/>
                          <a:pt x="4319426" y="128242"/>
                        </a:cubicBezTo>
                        <a:cubicBezTo>
                          <a:pt x="4327558" y="264730"/>
                          <a:pt x="4319278" y="501439"/>
                          <a:pt x="4319426" y="641198"/>
                        </a:cubicBezTo>
                        <a:cubicBezTo>
                          <a:pt x="4323987" y="708208"/>
                          <a:pt x="4241600" y="776960"/>
                          <a:pt x="4154141" y="769441"/>
                        </a:cubicBezTo>
                        <a:cubicBezTo>
                          <a:pt x="2244251" y="635665"/>
                          <a:pt x="1707263" y="615788"/>
                          <a:pt x="165284" y="769441"/>
                        </a:cubicBezTo>
                        <a:cubicBezTo>
                          <a:pt x="75937" y="782928"/>
                          <a:pt x="8380" y="710254"/>
                          <a:pt x="0" y="641198"/>
                        </a:cubicBezTo>
                        <a:cubicBezTo>
                          <a:pt x="-32788" y="557611"/>
                          <a:pt x="-55632" y="190671"/>
                          <a:pt x="0" y="128242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mạnh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yếu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1E71E0-60D8-456B-81E0-A72602CA2AC5}"/>
              </a:ext>
            </a:extLst>
          </p:cNvPr>
          <p:cNvSpPr txBox="1"/>
          <p:nvPr/>
        </p:nvSpPr>
        <p:spPr>
          <a:xfrm>
            <a:off x="922231" y="739905"/>
            <a:ext cx="10304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vi-VN" sz="4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ặp từ chỉ đặc điểm có nghĩa trái ngược nhau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03926-55F7-1852-3EF7-9BE6D56AFDB9}"/>
              </a:ext>
            </a:extLst>
          </p:cNvPr>
          <p:cNvSpPr txBox="1"/>
          <p:nvPr/>
        </p:nvSpPr>
        <p:spPr>
          <a:xfrm flipH="1">
            <a:off x="6181258" y="2902753"/>
            <a:ext cx="5304089" cy="769441"/>
          </a:xfrm>
          <a:custGeom>
            <a:avLst/>
            <a:gdLst>
              <a:gd name="connsiteX0" fmla="*/ 0 w 3114676"/>
              <a:gd name="connsiteY0" fmla="*/ 119184 h 715089"/>
              <a:gd name="connsiteX1" fmla="*/ 119184 w 3114676"/>
              <a:gd name="connsiteY1" fmla="*/ 0 h 715089"/>
              <a:gd name="connsiteX2" fmla="*/ 2995492 w 3114676"/>
              <a:gd name="connsiteY2" fmla="*/ 0 h 715089"/>
              <a:gd name="connsiteX3" fmla="*/ 3114676 w 3114676"/>
              <a:gd name="connsiteY3" fmla="*/ 119184 h 715089"/>
              <a:gd name="connsiteX4" fmla="*/ 3114676 w 3114676"/>
              <a:gd name="connsiteY4" fmla="*/ 595905 h 715089"/>
              <a:gd name="connsiteX5" fmla="*/ 2995492 w 3114676"/>
              <a:gd name="connsiteY5" fmla="*/ 715089 h 715089"/>
              <a:gd name="connsiteX6" fmla="*/ 119184 w 3114676"/>
              <a:gd name="connsiteY6" fmla="*/ 715089 h 715089"/>
              <a:gd name="connsiteX7" fmla="*/ 0 w 3114676"/>
              <a:gd name="connsiteY7" fmla="*/ 595905 h 715089"/>
              <a:gd name="connsiteX8" fmla="*/ 0 w 3114676"/>
              <a:gd name="connsiteY8" fmla="*/ 119184 h 7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4676" h="715089" fill="none" extrusionOk="0">
                <a:moveTo>
                  <a:pt x="0" y="119184"/>
                </a:moveTo>
                <a:cubicBezTo>
                  <a:pt x="1212" y="53342"/>
                  <a:pt x="61548" y="-2225"/>
                  <a:pt x="119184" y="0"/>
                </a:cubicBezTo>
                <a:cubicBezTo>
                  <a:pt x="1198879" y="-92648"/>
                  <a:pt x="2527178" y="-63196"/>
                  <a:pt x="2995492" y="0"/>
                </a:cubicBezTo>
                <a:cubicBezTo>
                  <a:pt x="3070483" y="7918"/>
                  <a:pt x="3113287" y="44172"/>
                  <a:pt x="3114676" y="119184"/>
                </a:cubicBezTo>
                <a:cubicBezTo>
                  <a:pt x="3122996" y="259279"/>
                  <a:pt x="3113838" y="460042"/>
                  <a:pt x="3114676" y="595905"/>
                </a:cubicBezTo>
                <a:cubicBezTo>
                  <a:pt x="3117703" y="667631"/>
                  <a:pt x="3059203" y="723261"/>
                  <a:pt x="2995492" y="715089"/>
                </a:cubicBezTo>
                <a:cubicBezTo>
                  <a:pt x="1645461" y="682596"/>
                  <a:pt x="1239548" y="595116"/>
                  <a:pt x="119184" y="715089"/>
                </a:cubicBezTo>
                <a:cubicBezTo>
                  <a:pt x="57767" y="725215"/>
                  <a:pt x="5231" y="659931"/>
                  <a:pt x="0" y="595905"/>
                </a:cubicBezTo>
                <a:cubicBezTo>
                  <a:pt x="-28609" y="523295"/>
                  <a:pt x="-40258" y="169038"/>
                  <a:pt x="0" y="119184"/>
                </a:cubicBezTo>
                <a:close/>
              </a:path>
              <a:path w="3114676" h="715089" stroke="0" extrusionOk="0">
                <a:moveTo>
                  <a:pt x="0" y="119184"/>
                </a:moveTo>
                <a:cubicBezTo>
                  <a:pt x="7901" y="54270"/>
                  <a:pt x="60166" y="-6027"/>
                  <a:pt x="119184" y="0"/>
                </a:cubicBezTo>
                <a:cubicBezTo>
                  <a:pt x="1255689" y="-3130"/>
                  <a:pt x="2659953" y="101176"/>
                  <a:pt x="2995492" y="0"/>
                </a:cubicBezTo>
                <a:cubicBezTo>
                  <a:pt x="3067002" y="10846"/>
                  <a:pt x="3118044" y="57810"/>
                  <a:pt x="3114676" y="119184"/>
                </a:cubicBezTo>
                <a:cubicBezTo>
                  <a:pt x="3123574" y="192102"/>
                  <a:pt x="3114657" y="410568"/>
                  <a:pt x="3114676" y="595905"/>
                </a:cubicBezTo>
                <a:cubicBezTo>
                  <a:pt x="3114737" y="660012"/>
                  <a:pt x="3056191" y="707803"/>
                  <a:pt x="2995492" y="715089"/>
                </a:cubicBezTo>
                <a:cubicBezTo>
                  <a:pt x="1579003" y="553844"/>
                  <a:pt x="1098516" y="671329"/>
                  <a:pt x="119184" y="715089"/>
                </a:cubicBezTo>
                <a:cubicBezTo>
                  <a:pt x="46283" y="719483"/>
                  <a:pt x="8443" y="662955"/>
                  <a:pt x="0" y="595905"/>
                </a:cubicBezTo>
                <a:cubicBezTo>
                  <a:pt x="-5949" y="505110"/>
                  <a:pt x="-39311" y="352388"/>
                  <a:pt x="0" y="119184"/>
                </a:cubicBezTo>
                <a:close/>
              </a:path>
            </a:pathLst>
          </a:custGeom>
          <a:solidFill>
            <a:srgbClr val="FFFF66"/>
          </a:solidFill>
          <a:ln w="38100">
            <a:solidFill>
              <a:srgbClr val="FFC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4194945536">
                  <a:custGeom>
                    <a:avLst/>
                    <a:gdLst>
                      <a:gd name="connsiteX0" fmla="*/ 0 w 5304089"/>
                      <a:gd name="connsiteY0" fmla="*/ 128242 h 769441"/>
                      <a:gd name="connsiteX1" fmla="*/ 202962 w 5304089"/>
                      <a:gd name="connsiteY1" fmla="*/ 0 h 769441"/>
                      <a:gd name="connsiteX2" fmla="*/ 5101126 w 5304089"/>
                      <a:gd name="connsiteY2" fmla="*/ 0 h 769441"/>
                      <a:gd name="connsiteX3" fmla="*/ 5304089 w 5304089"/>
                      <a:gd name="connsiteY3" fmla="*/ 128242 h 769441"/>
                      <a:gd name="connsiteX4" fmla="*/ 5304089 w 5304089"/>
                      <a:gd name="connsiteY4" fmla="*/ 641198 h 769441"/>
                      <a:gd name="connsiteX5" fmla="*/ 5101126 w 5304089"/>
                      <a:gd name="connsiteY5" fmla="*/ 769441 h 769441"/>
                      <a:gd name="connsiteX6" fmla="*/ 202962 w 5304089"/>
                      <a:gd name="connsiteY6" fmla="*/ 769441 h 769441"/>
                      <a:gd name="connsiteX7" fmla="*/ 0 w 5304089"/>
                      <a:gd name="connsiteY7" fmla="*/ 641198 h 769441"/>
                      <a:gd name="connsiteX8" fmla="*/ 0 w 5304089"/>
                      <a:gd name="connsiteY8" fmla="*/ 128242 h 769441"/>
                      <a:gd name="connsiteX0" fmla="*/ 0 w 5304089"/>
                      <a:gd name="connsiteY0" fmla="*/ 128242 h 769441"/>
                      <a:gd name="connsiteX1" fmla="*/ 202962 w 5304089"/>
                      <a:gd name="connsiteY1" fmla="*/ 0 h 769441"/>
                      <a:gd name="connsiteX2" fmla="*/ 5101126 w 5304089"/>
                      <a:gd name="connsiteY2" fmla="*/ 0 h 769441"/>
                      <a:gd name="connsiteX3" fmla="*/ 5304089 w 5304089"/>
                      <a:gd name="connsiteY3" fmla="*/ 128242 h 769441"/>
                      <a:gd name="connsiteX4" fmla="*/ 5304089 w 5304089"/>
                      <a:gd name="connsiteY4" fmla="*/ 641198 h 769441"/>
                      <a:gd name="connsiteX5" fmla="*/ 5101126 w 5304089"/>
                      <a:gd name="connsiteY5" fmla="*/ 769441 h 769441"/>
                      <a:gd name="connsiteX6" fmla="*/ 202962 w 5304089"/>
                      <a:gd name="connsiteY6" fmla="*/ 769441 h 769441"/>
                      <a:gd name="connsiteX7" fmla="*/ 0 w 5304089"/>
                      <a:gd name="connsiteY7" fmla="*/ 641198 h 769441"/>
                      <a:gd name="connsiteX8" fmla="*/ 0 w 5304089"/>
                      <a:gd name="connsiteY8" fmla="*/ 128242 h 7694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304089" h="769441" fill="none" extrusionOk="0">
                        <a:moveTo>
                          <a:pt x="0" y="128242"/>
                        </a:moveTo>
                        <a:cubicBezTo>
                          <a:pt x="21097" y="57115"/>
                          <a:pt x="123050" y="-7352"/>
                          <a:pt x="202962" y="0"/>
                        </a:cubicBezTo>
                        <a:cubicBezTo>
                          <a:pt x="1953866" y="-180260"/>
                          <a:pt x="4349586" y="-80959"/>
                          <a:pt x="5101126" y="0"/>
                        </a:cubicBezTo>
                        <a:cubicBezTo>
                          <a:pt x="5233205" y="12297"/>
                          <a:pt x="5299655" y="33855"/>
                          <a:pt x="5304089" y="128242"/>
                        </a:cubicBezTo>
                        <a:cubicBezTo>
                          <a:pt x="5302340" y="281787"/>
                          <a:pt x="5306982" y="499077"/>
                          <a:pt x="5304089" y="641198"/>
                        </a:cubicBezTo>
                        <a:cubicBezTo>
                          <a:pt x="5317201" y="733894"/>
                          <a:pt x="5206773" y="789255"/>
                          <a:pt x="5101126" y="769441"/>
                        </a:cubicBezTo>
                        <a:cubicBezTo>
                          <a:pt x="2711763" y="836884"/>
                          <a:pt x="2117148" y="562831"/>
                          <a:pt x="202962" y="769441"/>
                        </a:cubicBezTo>
                        <a:cubicBezTo>
                          <a:pt x="102835" y="790589"/>
                          <a:pt x="16776" y="707386"/>
                          <a:pt x="0" y="641198"/>
                        </a:cubicBezTo>
                        <a:cubicBezTo>
                          <a:pt x="-35346" y="563942"/>
                          <a:pt x="-76799" y="179900"/>
                          <a:pt x="0" y="128242"/>
                        </a:cubicBezTo>
                        <a:close/>
                      </a:path>
                      <a:path w="5304089" h="769441" stroke="0" extrusionOk="0">
                        <a:moveTo>
                          <a:pt x="0" y="128242"/>
                        </a:moveTo>
                        <a:cubicBezTo>
                          <a:pt x="14624" y="59308"/>
                          <a:pt x="88808" y="-16220"/>
                          <a:pt x="202962" y="0"/>
                        </a:cubicBezTo>
                        <a:cubicBezTo>
                          <a:pt x="2161705" y="36559"/>
                          <a:pt x="4529467" y="120955"/>
                          <a:pt x="5101126" y="0"/>
                        </a:cubicBezTo>
                        <a:cubicBezTo>
                          <a:pt x="5223830" y="1633"/>
                          <a:pt x="5310599" y="63489"/>
                          <a:pt x="5304089" y="128242"/>
                        </a:cubicBezTo>
                        <a:cubicBezTo>
                          <a:pt x="5326161" y="182162"/>
                          <a:pt x="5308391" y="439050"/>
                          <a:pt x="5304089" y="641198"/>
                        </a:cubicBezTo>
                        <a:cubicBezTo>
                          <a:pt x="5286824" y="702100"/>
                          <a:pt x="5207258" y="763712"/>
                          <a:pt x="5101126" y="769441"/>
                        </a:cubicBezTo>
                        <a:cubicBezTo>
                          <a:pt x="2740514" y="596511"/>
                          <a:pt x="1937935" y="808714"/>
                          <a:pt x="202962" y="769441"/>
                        </a:cubicBezTo>
                        <a:cubicBezTo>
                          <a:pt x="79827" y="783626"/>
                          <a:pt x="14509" y="711842"/>
                          <a:pt x="0" y="641198"/>
                        </a:cubicBezTo>
                        <a:cubicBezTo>
                          <a:pt x="-42308" y="540482"/>
                          <a:pt x="-73560" y="391980"/>
                          <a:pt x="0" y="128242"/>
                        </a:cubicBezTo>
                        <a:close/>
                      </a:path>
                      <a:path w="5304089" h="769441" fill="none" stroke="0" extrusionOk="0">
                        <a:moveTo>
                          <a:pt x="0" y="128242"/>
                        </a:moveTo>
                        <a:cubicBezTo>
                          <a:pt x="11844" y="58523"/>
                          <a:pt x="113531" y="-10116"/>
                          <a:pt x="202962" y="0"/>
                        </a:cubicBezTo>
                        <a:cubicBezTo>
                          <a:pt x="2156182" y="-6821"/>
                          <a:pt x="4220678" y="65502"/>
                          <a:pt x="5101126" y="0"/>
                        </a:cubicBezTo>
                        <a:cubicBezTo>
                          <a:pt x="5233939" y="18261"/>
                          <a:pt x="5306260" y="53523"/>
                          <a:pt x="5304089" y="128242"/>
                        </a:cubicBezTo>
                        <a:cubicBezTo>
                          <a:pt x="5317030" y="273849"/>
                          <a:pt x="5304955" y="509534"/>
                          <a:pt x="5304089" y="641198"/>
                        </a:cubicBezTo>
                        <a:cubicBezTo>
                          <a:pt x="5310011" y="696932"/>
                          <a:pt x="5200339" y="765038"/>
                          <a:pt x="5101126" y="769441"/>
                        </a:cubicBezTo>
                        <a:cubicBezTo>
                          <a:pt x="2796160" y="718866"/>
                          <a:pt x="2054855" y="523157"/>
                          <a:pt x="202962" y="769441"/>
                        </a:cubicBezTo>
                        <a:cubicBezTo>
                          <a:pt x="96827" y="781296"/>
                          <a:pt x="18833" y="711531"/>
                          <a:pt x="0" y="641198"/>
                        </a:cubicBezTo>
                        <a:cubicBezTo>
                          <a:pt x="-44312" y="559576"/>
                          <a:pt x="-68292" y="193636"/>
                          <a:pt x="0" y="128242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thất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bại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CE532E-CC19-62AF-B583-AFBC5F31B577}"/>
              </a:ext>
            </a:extLst>
          </p:cNvPr>
          <p:cNvSpPr txBox="1"/>
          <p:nvPr/>
        </p:nvSpPr>
        <p:spPr>
          <a:xfrm flipH="1">
            <a:off x="5892341" y="4490865"/>
            <a:ext cx="5610601" cy="769441"/>
          </a:xfrm>
          <a:custGeom>
            <a:avLst/>
            <a:gdLst>
              <a:gd name="connsiteX0" fmla="*/ 0 w 3114676"/>
              <a:gd name="connsiteY0" fmla="*/ 119184 h 715089"/>
              <a:gd name="connsiteX1" fmla="*/ 119184 w 3114676"/>
              <a:gd name="connsiteY1" fmla="*/ 0 h 715089"/>
              <a:gd name="connsiteX2" fmla="*/ 2995492 w 3114676"/>
              <a:gd name="connsiteY2" fmla="*/ 0 h 715089"/>
              <a:gd name="connsiteX3" fmla="*/ 3114676 w 3114676"/>
              <a:gd name="connsiteY3" fmla="*/ 119184 h 715089"/>
              <a:gd name="connsiteX4" fmla="*/ 3114676 w 3114676"/>
              <a:gd name="connsiteY4" fmla="*/ 595905 h 715089"/>
              <a:gd name="connsiteX5" fmla="*/ 2995492 w 3114676"/>
              <a:gd name="connsiteY5" fmla="*/ 715089 h 715089"/>
              <a:gd name="connsiteX6" fmla="*/ 119184 w 3114676"/>
              <a:gd name="connsiteY6" fmla="*/ 715089 h 715089"/>
              <a:gd name="connsiteX7" fmla="*/ 0 w 3114676"/>
              <a:gd name="connsiteY7" fmla="*/ 595905 h 715089"/>
              <a:gd name="connsiteX8" fmla="*/ 0 w 3114676"/>
              <a:gd name="connsiteY8" fmla="*/ 119184 h 7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4676" h="715089" fill="none" extrusionOk="0">
                <a:moveTo>
                  <a:pt x="0" y="119184"/>
                </a:moveTo>
                <a:cubicBezTo>
                  <a:pt x="1212" y="53342"/>
                  <a:pt x="61548" y="-2225"/>
                  <a:pt x="119184" y="0"/>
                </a:cubicBezTo>
                <a:cubicBezTo>
                  <a:pt x="1198879" y="-92648"/>
                  <a:pt x="2527178" y="-63196"/>
                  <a:pt x="2995492" y="0"/>
                </a:cubicBezTo>
                <a:cubicBezTo>
                  <a:pt x="3070483" y="7918"/>
                  <a:pt x="3113287" y="44172"/>
                  <a:pt x="3114676" y="119184"/>
                </a:cubicBezTo>
                <a:cubicBezTo>
                  <a:pt x="3122996" y="259279"/>
                  <a:pt x="3113838" y="460042"/>
                  <a:pt x="3114676" y="595905"/>
                </a:cubicBezTo>
                <a:cubicBezTo>
                  <a:pt x="3117703" y="667631"/>
                  <a:pt x="3059203" y="723261"/>
                  <a:pt x="2995492" y="715089"/>
                </a:cubicBezTo>
                <a:cubicBezTo>
                  <a:pt x="1645461" y="682596"/>
                  <a:pt x="1239548" y="595116"/>
                  <a:pt x="119184" y="715089"/>
                </a:cubicBezTo>
                <a:cubicBezTo>
                  <a:pt x="57767" y="725215"/>
                  <a:pt x="5231" y="659931"/>
                  <a:pt x="0" y="595905"/>
                </a:cubicBezTo>
                <a:cubicBezTo>
                  <a:pt x="-28609" y="523295"/>
                  <a:pt x="-40258" y="169038"/>
                  <a:pt x="0" y="119184"/>
                </a:cubicBezTo>
                <a:close/>
              </a:path>
              <a:path w="3114676" h="715089" stroke="0" extrusionOk="0">
                <a:moveTo>
                  <a:pt x="0" y="119184"/>
                </a:moveTo>
                <a:cubicBezTo>
                  <a:pt x="7901" y="54270"/>
                  <a:pt x="60166" y="-6027"/>
                  <a:pt x="119184" y="0"/>
                </a:cubicBezTo>
                <a:cubicBezTo>
                  <a:pt x="1255689" y="-3130"/>
                  <a:pt x="2659953" y="101176"/>
                  <a:pt x="2995492" y="0"/>
                </a:cubicBezTo>
                <a:cubicBezTo>
                  <a:pt x="3067002" y="10846"/>
                  <a:pt x="3118044" y="57810"/>
                  <a:pt x="3114676" y="119184"/>
                </a:cubicBezTo>
                <a:cubicBezTo>
                  <a:pt x="3123574" y="192102"/>
                  <a:pt x="3114657" y="410568"/>
                  <a:pt x="3114676" y="595905"/>
                </a:cubicBezTo>
                <a:cubicBezTo>
                  <a:pt x="3114737" y="660012"/>
                  <a:pt x="3056191" y="707803"/>
                  <a:pt x="2995492" y="715089"/>
                </a:cubicBezTo>
                <a:cubicBezTo>
                  <a:pt x="1579003" y="553844"/>
                  <a:pt x="1098516" y="671329"/>
                  <a:pt x="119184" y="715089"/>
                </a:cubicBezTo>
                <a:cubicBezTo>
                  <a:pt x="46283" y="719483"/>
                  <a:pt x="8443" y="662955"/>
                  <a:pt x="0" y="595905"/>
                </a:cubicBezTo>
                <a:cubicBezTo>
                  <a:pt x="-5949" y="505110"/>
                  <a:pt x="-39311" y="352388"/>
                  <a:pt x="0" y="119184"/>
                </a:cubicBezTo>
                <a:close/>
              </a:path>
            </a:pathLst>
          </a:custGeom>
          <a:solidFill>
            <a:srgbClr val="FFFF66"/>
          </a:solidFill>
          <a:ln w="38100">
            <a:solidFill>
              <a:srgbClr val="FFC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4194945536">
                  <a:custGeom>
                    <a:avLst/>
                    <a:gdLst>
                      <a:gd name="connsiteX0" fmla="*/ 0 w 5610601"/>
                      <a:gd name="connsiteY0" fmla="*/ 128242 h 769441"/>
                      <a:gd name="connsiteX1" fmla="*/ 214691 w 5610601"/>
                      <a:gd name="connsiteY1" fmla="*/ 0 h 769441"/>
                      <a:gd name="connsiteX2" fmla="*/ 5395909 w 5610601"/>
                      <a:gd name="connsiteY2" fmla="*/ 0 h 769441"/>
                      <a:gd name="connsiteX3" fmla="*/ 5610601 w 5610601"/>
                      <a:gd name="connsiteY3" fmla="*/ 128242 h 769441"/>
                      <a:gd name="connsiteX4" fmla="*/ 5610601 w 5610601"/>
                      <a:gd name="connsiteY4" fmla="*/ 641198 h 769441"/>
                      <a:gd name="connsiteX5" fmla="*/ 5395909 w 5610601"/>
                      <a:gd name="connsiteY5" fmla="*/ 769441 h 769441"/>
                      <a:gd name="connsiteX6" fmla="*/ 214691 w 5610601"/>
                      <a:gd name="connsiteY6" fmla="*/ 769441 h 769441"/>
                      <a:gd name="connsiteX7" fmla="*/ 0 w 5610601"/>
                      <a:gd name="connsiteY7" fmla="*/ 641198 h 769441"/>
                      <a:gd name="connsiteX8" fmla="*/ 0 w 5610601"/>
                      <a:gd name="connsiteY8" fmla="*/ 128242 h 769441"/>
                      <a:gd name="connsiteX0" fmla="*/ 0 w 5610601"/>
                      <a:gd name="connsiteY0" fmla="*/ 128242 h 769441"/>
                      <a:gd name="connsiteX1" fmla="*/ 214691 w 5610601"/>
                      <a:gd name="connsiteY1" fmla="*/ 0 h 769441"/>
                      <a:gd name="connsiteX2" fmla="*/ 5395909 w 5610601"/>
                      <a:gd name="connsiteY2" fmla="*/ 0 h 769441"/>
                      <a:gd name="connsiteX3" fmla="*/ 5610601 w 5610601"/>
                      <a:gd name="connsiteY3" fmla="*/ 128242 h 769441"/>
                      <a:gd name="connsiteX4" fmla="*/ 5610601 w 5610601"/>
                      <a:gd name="connsiteY4" fmla="*/ 641198 h 769441"/>
                      <a:gd name="connsiteX5" fmla="*/ 5395909 w 5610601"/>
                      <a:gd name="connsiteY5" fmla="*/ 769441 h 769441"/>
                      <a:gd name="connsiteX6" fmla="*/ 214691 w 5610601"/>
                      <a:gd name="connsiteY6" fmla="*/ 769441 h 769441"/>
                      <a:gd name="connsiteX7" fmla="*/ 0 w 5610601"/>
                      <a:gd name="connsiteY7" fmla="*/ 641198 h 769441"/>
                      <a:gd name="connsiteX8" fmla="*/ 0 w 5610601"/>
                      <a:gd name="connsiteY8" fmla="*/ 128242 h 7694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610601" h="769441" fill="none" extrusionOk="0">
                        <a:moveTo>
                          <a:pt x="0" y="128242"/>
                        </a:moveTo>
                        <a:cubicBezTo>
                          <a:pt x="21783" y="57107"/>
                          <a:pt x="128634" y="-7224"/>
                          <a:pt x="214691" y="0"/>
                        </a:cubicBezTo>
                        <a:cubicBezTo>
                          <a:pt x="2113671" y="-141856"/>
                          <a:pt x="4682429" y="-104681"/>
                          <a:pt x="5395909" y="0"/>
                        </a:cubicBezTo>
                        <a:cubicBezTo>
                          <a:pt x="5531853" y="9261"/>
                          <a:pt x="5607893" y="46176"/>
                          <a:pt x="5610601" y="128242"/>
                        </a:cubicBezTo>
                        <a:cubicBezTo>
                          <a:pt x="5599400" y="283594"/>
                          <a:pt x="5612978" y="498668"/>
                          <a:pt x="5610601" y="641198"/>
                        </a:cubicBezTo>
                        <a:cubicBezTo>
                          <a:pt x="5617135" y="720485"/>
                          <a:pt x="5506132" y="795804"/>
                          <a:pt x="5395909" y="769441"/>
                        </a:cubicBezTo>
                        <a:cubicBezTo>
                          <a:pt x="2911999" y="793463"/>
                          <a:pt x="2234646" y="618193"/>
                          <a:pt x="214691" y="769441"/>
                        </a:cubicBezTo>
                        <a:cubicBezTo>
                          <a:pt x="106631" y="786247"/>
                          <a:pt x="17559" y="707293"/>
                          <a:pt x="0" y="641198"/>
                        </a:cubicBezTo>
                        <a:cubicBezTo>
                          <a:pt x="-34539" y="564178"/>
                          <a:pt x="-77863" y="180598"/>
                          <a:pt x="0" y="128242"/>
                        </a:cubicBezTo>
                        <a:close/>
                      </a:path>
                      <a:path w="5610601" h="769441" stroke="0" extrusionOk="0">
                        <a:moveTo>
                          <a:pt x="0" y="128242"/>
                        </a:moveTo>
                        <a:cubicBezTo>
                          <a:pt x="28921" y="69878"/>
                          <a:pt x="97765" y="-14055"/>
                          <a:pt x="214691" y="0"/>
                        </a:cubicBezTo>
                        <a:cubicBezTo>
                          <a:pt x="2288188" y="41539"/>
                          <a:pt x="4788995" y="225876"/>
                          <a:pt x="5395909" y="0"/>
                        </a:cubicBezTo>
                        <a:cubicBezTo>
                          <a:pt x="5525912" y="-1205"/>
                          <a:pt x="5619611" y="67089"/>
                          <a:pt x="5610601" y="128242"/>
                        </a:cubicBezTo>
                        <a:cubicBezTo>
                          <a:pt x="5633548" y="182166"/>
                          <a:pt x="5614896" y="439054"/>
                          <a:pt x="5610601" y="641198"/>
                        </a:cubicBezTo>
                        <a:cubicBezTo>
                          <a:pt x="5594297" y="702544"/>
                          <a:pt x="5519046" y="772132"/>
                          <a:pt x="5395909" y="769441"/>
                        </a:cubicBezTo>
                        <a:cubicBezTo>
                          <a:pt x="2910926" y="596677"/>
                          <a:pt x="1988146" y="734353"/>
                          <a:pt x="214691" y="769441"/>
                        </a:cubicBezTo>
                        <a:cubicBezTo>
                          <a:pt x="84708" y="786680"/>
                          <a:pt x="16139" y="702758"/>
                          <a:pt x="0" y="641198"/>
                        </a:cubicBezTo>
                        <a:cubicBezTo>
                          <a:pt x="-18640" y="542758"/>
                          <a:pt x="-86724" y="409977"/>
                          <a:pt x="0" y="128242"/>
                        </a:cubicBezTo>
                        <a:close/>
                      </a:path>
                      <a:path w="5610601" h="769441" fill="none" stroke="0" extrusionOk="0">
                        <a:moveTo>
                          <a:pt x="0" y="128242"/>
                        </a:moveTo>
                        <a:cubicBezTo>
                          <a:pt x="15671" y="58950"/>
                          <a:pt x="115186" y="-6218"/>
                          <a:pt x="214691" y="0"/>
                        </a:cubicBezTo>
                        <a:cubicBezTo>
                          <a:pt x="2251274" y="-25374"/>
                          <a:pt x="4504488" y="8984"/>
                          <a:pt x="5395909" y="0"/>
                        </a:cubicBezTo>
                        <a:cubicBezTo>
                          <a:pt x="5533100" y="12536"/>
                          <a:pt x="5613958" y="55272"/>
                          <a:pt x="5610601" y="128242"/>
                        </a:cubicBezTo>
                        <a:cubicBezTo>
                          <a:pt x="5620979" y="259695"/>
                          <a:pt x="5613112" y="520472"/>
                          <a:pt x="5610601" y="641198"/>
                        </a:cubicBezTo>
                        <a:cubicBezTo>
                          <a:pt x="5616787" y="697878"/>
                          <a:pt x="5504060" y="768831"/>
                          <a:pt x="5395909" y="769441"/>
                        </a:cubicBezTo>
                        <a:cubicBezTo>
                          <a:pt x="2921260" y="622259"/>
                          <a:pt x="2186324" y="543005"/>
                          <a:pt x="214691" y="769441"/>
                        </a:cubicBezTo>
                        <a:cubicBezTo>
                          <a:pt x="97174" y="784610"/>
                          <a:pt x="17772" y="711302"/>
                          <a:pt x="0" y="641198"/>
                        </a:cubicBezTo>
                        <a:cubicBezTo>
                          <a:pt x="-47707" y="560035"/>
                          <a:pt x="-72420" y="186297"/>
                          <a:pt x="0" y="128242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chăm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lười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biếng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116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2" grpId="0" animBg="1"/>
      <p:bldP spid="3" grpId="0"/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D90C35"/>
      </a:accent1>
      <a:accent2>
        <a:srgbClr val="F55573"/>
      </a:accent2>
      <a:accent3>
        <a:srgbClr val="FA9CAE"/>
      </a:accent3>
      <a:accent4>
        <a:srgbClr val="BABEC5"/>
      </a:accent4>
      <a:accent5>
        <a:srgbClr val="8B929B"/>
      </a:accent5>
      <a:accent6>
        <a:srgbClr val="5D646D"/>
      </a:accent6>
      <a:hlink>
        <a:srgbClr val="4472C4"/>
      </a:hlink>
      <a:folHlink>
        <a:srgbClr val="BFBFBF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D90C35"/>
    </a:accent1>
    <a:accent2>
      <a:srgbClr val="F55573"/>
    </a:accent2>
    <a:accent3>
      <a:srgbClr val="FA9CAE"/>
    </a:accent3>
    <a:accent4>
      <a:srgbClr val="BABEC5"/>
    </a:accent4>
    <a:accent5>
      <a:srgbClr val="8B929B"/>
    </a:accent5>
    <a:accent6>
      <a:srgbClr val="5D646D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D90C35"/>
    </a:accent1>
    <a:accent2>
      <a:srgbClr val="F55573"/>
    </a:accent2>
    <a:accent3>
      <a:srgbClr val="FA9CAE"/>
    </a:accent3>
    <a:accent4>
      <a:srgbClr val="BABEC5"/>
    </a:accent4>
    <a:accent5>
      <a:srgbClr val="8B929B"/>
    </a:accent5>
    <a:accent6>
      <a:srgbClr val="5D646D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D90C35"/>
    </a:accent1>
    <a:accent2>
      <a:srgbClr val="F55573"/>
    </a:accent2>
    <a:accent3>
      <a:srgbClr val="FA9CAE"/>
    </a:accent3>
    <a:accent4>
      <a:srgbClr val="BABEC5"/>
    </a:accent4>
    <a:accent5>
      <a:srgbClr val="8B929B"/>
    </a:accent5>
    <a:accent6>
      <a:srgbClr val="5D646D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D90C35"/>
    </a:accent1>
    <a:accent2>
      <a:srgbClr val="F55573"/>
    </a:accent2>
    <a:accent3>
      <a:srgbClr val="FA9CAE"/>
    </a:accent3>
    <a:accent4>
      <a:srgbClr val="BABEC5"/>
    </a:accent4>
    <a:accent5>
      <a:srgbClr val="8B929B"/>
    </a:accent5>
    <a:accent6>
      <a:srgbClr val="5D646D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534</Words>
  <Application>Microsoft Office PowerPoint</Application>
  <PresentationFormat>Widescreen</PresentationFormat>
  <Paragraphs>38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DengXian</vt:lpstr>
      <vt:lpstr>.VnAvant</vt:lpstr>
      <vt:lpstr>Arial</vt:lpstr>
      <vt:lpstr>Calibri</vt:lpstr>
      <vt:lpstr>Times New Roman</vt:lpstr>
      <vt:lpstr>Office 主题​​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HB</cp:lastModifiedBy>
  <cp:revision>65</cp:revision>
  <dcterms:created xsi:type="dcterms:W3CDTF">2022-09-18T12:16:26Z</dcterms:created>
  <dcterms:modified xsi:type="dcterms:W3CDTF">2024-12-09T13:34:34Z</dcterms:modified>
</cp:coreProperties>
</file>