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ppt/theme/themeOverride2.xml" ContentType="application/vnd.openxmlformats-officedocument.themeOverride+xml"/>
  <Override PartName="/ppt/notesSlides/notesSlide2.xml" ContentType="application/vnd.openxmlformats-officedocument.presentationml.notesSlide+xml"/>
  <Override PartName="/ppt/theme/themeOverride3.xml" ContentType="application/vnd.openxmlformats-officedocument.themeOverride+xml"/>
  <Override PartName="/ppt/notesSlides/notesSlide3.xml" ContentType="application/vnd.openxmlformats-officedocument.presentationml.notesSlide+xml"/>
  <Override PartName="/ppt/theme/themeOverride4.xml" ContentType="application/vnd.openxmlformats-officedocument.themeOverr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11"/>
  </p:notesMasterIdLst>
  <p:sldIdLst>
    <p:sldId id="441" r:id="rId3"/>
    <p:sldId id="265" r:id="rId4"/>
    <p:sldId id="305" r:id="rId5"/>
    <p:sldId id="306" r:id="rId6"/>
    <p:sldId id="311" r:id="rId7"/>
    <p:sldId id="307" r:id="rId8"/>
    <p:sldId id="440" r:id="rId9"/>
    <p:sldId id="303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62" d="100"/>
          <a:sy n="62" d="100"/>
        </p:scale>
        <p:origin x="864" y="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026DDD-8FC3-4A37-8CF3-C27FED34DC63}" type="datetimeFigureOut">
              <a:rPr lang="en-US" smtClean="0"/>
              <a:t>12/9/2024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B5B33A-D2F1-45C6-93A8-7928DE2FD3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16471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8D6E3A8-1D60-4C21-BAA9-190633A9B9E3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5009695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8D6E3A8-1D60-4C21-BAA9-190633A9B9E3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8700337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dirty="0" err="1"/>
              <a:t>Thiết</a:t>
            </a:r>
            <a:r>
              <a:rPr lang="en-US" altLang="zh-CN" dirty="0"/>
              <a:t> </a:t>
            </a:r>
            <a:r>
              <a:rPr lang="en-US" altLang="zh-CN" dirty="0" err="1"/>
              <a:t>kế</a:t>
            </a:r>
            <a:r>
              <a:rPr lang="en-US" altLang="zh-CN" dirty="0"/>
              <a:t>: </a:t>
            </a:r>
            <a:r>
              <a:rPr lang="en-US" altLang="zh-CN" dirty="0" err="1"/>
              <a:t>Hương</a:t>
            </a:r>
            <a:r>
              <a:rPr lang="en-US" altLang="zh-CN" dirty="0"/>
              <a:t> </a:t>
            </a:r>
            <a:r>
              <a:rPr lang="en-US" altLang="zh-CN" dirty="0" err="1"/>
              <a:t>Thảo</a:t>
            </a:r>
            <a:r>
              <a:rPr lang="en-US" altLang="zh-CN" dirty="0"/>
              <a:t> – </a:t>
            </a:r>
            <a:r>
              <a:rPr lang="en-US" altLang="zh-CN" dirty="0" err="1"/>
              <a:t>Zalo</a:t>
            </a:r>
            <a:r>
              <a:rPr lang="en-US" altLang="zh-CN"/>
              <a:t>: 0972.115.126</a:t>
            </a:r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8D6E3A8-1D60-4C21-BAA9-190633A9B9E3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6228805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8D6E3A8-1D60-4C21-BAA9-190633A9B9E3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235005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bg>
      <p:bgPr>
        <a:solidFill>
          <a:srgbClr val="F4D3D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47D48ED-5C51-4DA4-A5F2-004AA75C47D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01D15270-B6F5-4335-8BAD-4C7F2B4BEE6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F326D23D-6EAA-43A6-8675-0BCF85E7B02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83438A6-B99D-4D84-AB50-ACA553E4935E}" type="datetimeFigureOut">
              <a:rPr lang="zh-CN" altLang="en-US" smtClean="0"/>
              <a:t>2024/12/9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25AC7509-FFB0-443C-8008-7341B0F70B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FA9251B1-1379-40D8-8F40-0019AF33FC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95E3B16-6073-422F-9A66-4B1A323624B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385544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10E6BB6-1BB1-4227-A0F6-45B1041DE2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76A23BF2-5D9E-4F88-8D51-6D8357FFB79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7C57635A-95BA-4754-81A9-B32BC9AD7FC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83438A6-B99D-4D84-AB50-ACA553E4935E}" type="datetimeFigureOut">
              <a:rPr lang="zh-CN" altLang="en-US" smtClean="0"/>
              <a:t>2024/12/9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8D24CBB8-9A79-43E6-8D96-70F6B1D7B2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368BD6F7-F453-443F-97AF-241FBF7958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95E3B16-6073-422F-9A66-4B1A323624B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508250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871D3087-E35B-46C2-AF33-64EC7C778A0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F006EC6B-A103-4900-B589-A83E27F44F4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14E05D62-C0E2-4EA9-A572-44EC26C9E5B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83438A6-B99D-4D84-AB50-ACA553E4935E}" type="datetimeFigureOut">
              <a:rPr lang="zh-CN" altLang="en-US" smtClean="0"/>
              <a:t>2024/12/9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E3BBE313-E250-43EA-BF26-5325EB1490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5A4582D9-0AFD-43EB-A30F-3414A19AAC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95E3B16-6073-422F-9A66-4B1A323624B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2874502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7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1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538115" indent="0" algn="ctr">
              <a:buNone/>
              <a:defRPr/>
            </a:lvl2pPr>
            <a:lvl3pPr marL="1076229" indent="0" algn="ctr">
              <a:buNone/>
              <a:defRPr/>
            </a:lvl3pPr>
            <a:lvl4pPr marL="1614344" indent="0" algn="ctr">
              <a:buNone/>
              <a:defRPr/>
            </a:lvl4pPr>
            <a:lvl5pPr marL="2152458" indent="0" algn="ctr">
              <a:buNone/>
              <a:defRPr/>
            </a:lvl5pPr>
            <a:lvl6pPr marL="2690573" indent="0" algn="ctr">
              <a:buNone/>
              <a:defRPr/>
            </a:lvl6pPr>
            <a:lvl7pPr marL="3228687" indent="0" algn="ctr">
              <a:buNone/>
              <a:defRPr/>
            </a:lvl7pPr>
            <a:lvl8pPr marL="3766803" indent="0" algn="ctr">
              <a:buNone/>
              <a:defRPr/>
            </a:lvl8pPr>
            <a:lvl9pPr marL="4304917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B01423-D198-4896-B996-AF6CD71AA32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129662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00BA3F-51CF-473C-BBC7-9F80CB3FD93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540000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0"/>
            <a:ext cx="10363200" cy="1362075"/>
          </a:xfrm>
        </p:spPr>
        <p:txBody>
          <a:bodyPr anchor="t"/>
          <a:lstStyle>
            <a:lvl1pPr algn="l">
              <a:defRPr sz="4719" b="1" cap="all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5"/>
            <a:ext cx="10363200" cy="1500187"/>
          </a:xfrm>
        </p:spPr>
        <p:txBody>
          <a:bodyPr anchor="b"/>
          <a:lstStyle>
            <a:lvl1pPr marL="0" indent="0">
              <a:buNone/>
              <a:defRPr sz="2322"/>
            </a:lvl1pPr>
            <a:lvl2pPr marL="538115" indent="0">
              <a:buNone/>
              <a:defRPr sz="2097"/>
            </a:lvl2pPr>
            <a:lvl3pPr marL="1076229" indent="0">
              <a:buNone/>
              <a:defRPr sz="1873"/>
            </a:lvl3pPr>
            <a:lvl4pPr marL="1614344" indent="0">
              <a:buNone/>
              <a:defRPr sz="1648"/>
            </a:lvl4pPr>
            <a:lvl5pPr marL="2152458" indent="0">
              <a:buNone/>
              <a:defRPr sz="1648"/>
            </a:lvl5pPr>
            <a:lvl6pPr marL="2690573" indent="0">
              <a:buNone/>
              <a:defRPr sz="1648"/>
            </a:lvl6pPr>
            <a:lvl7pPr marL="3228687" indent="0">
              <a:buNone/>
              <a:defRPr sz="1648"/>
            </a:lvl7pPr>
            <a:lvl8pPr marL="3766803" indent="0">
              <a:buNone/>
              <a:defRPr sz="1648"/>
            </a:lvl8pPr>
            <a:lvl9pPr marL="4304917" indent="0">
              <a:buNone/>
              <a:defRPr sz="1648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E9DFC9-E0D6-4E70-95EC-EE956DA6257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4186978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2"/>
            <a:ext cx="5384800" cy="4525963"/>
          </a:xfrm>
        </p:spPr>
        <p:txBody>
          <a:bodyPr/>
          <a:lstStyle>
            <a:lvl1pPr>
              <a:defRPr sz="3296"/>
            </a:lvl1pPr>
            <a:lvl2pPr>
              <a:defRPr sz="2846"/>
            </a:lvl2pPr>
            <a:lvl3pPr>
              <a:defRPr sz="2322"/>
            </a:lvl3pPr>
            <a:lvl4pPr>
              <a:defRPr sz="2097"/>
            </a:lvl4pPr>
            <a:lvl5pPr>
              <a:defRPr sz="2097"/>
            </a:lvl5pPr>
            <a:lvl6pPr>
              <a:defRPr sz="2097"/>
            </a:lvl6pPr>
            <a:lvl7pPr>
              <a:defRPr sz="2097"/>
            </a:lvl7pPr>
            <a:lvl8pPr>
              <a:defRPr sz="2097"/>
            </a:lvl8pPr>
            <a:lvl9pPr>
              <a:defRPr sz="2097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2"/>
            <a:ext cx="5384800" cy="4525963"/>
          </a:xfrm>
        </p:spPr>
        <p:txBody>
          <a:bodyPr/>
          <a:lstStyle>
            <a:lvl1pPr>
              <a:defRPr sz="3296"/>
            </a:lvl1pPr>
            <a:lvl2pPr>
              <a:defRPr sz="2846"/>
            </a:lvl2pPr>
            <a:lvl3pPr>
              <a:defRPr sz="2322"/>
            </a:lvl3pPr>
            <a:lvl4pPr>
              <a:defRPr sz="2097"/>
            </a:lvl4pPr>
            <a:lvl5pPr>
              <a:defRPr sz="2097"/>
            </a:lvl5pPr>
            <a:lvl6pPr>
              <a:defRPr sz="2097"/>
            </a:lvl6pPr>
            <a:lvl7pPr>
              <a:defRPr sz="2097"/>
            </a:lvl7pPr>
            <a:lvl8pPr>
              <a:defRPr sz="2097"/>
            </a:lvl8pPr>
            <a:lvl9pPr>
              <a:defRPr sz="2097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EE0E17-1536-48C6-87E3-A861F0C00F0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6236983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1" y="1535113"/>
            <a:ext cx="5386917" cy="639762"/>
          </a:xfrm>
        </p:spPr>
        <p:txBody>
          <a:bodyPr anchor="b"/>
          <a:lstStyle>
            <a:lvl1pPr marL="0" indent="0">
              <a:buNone/>
              <a:defRPr sz="2846" b="1"/>
            </a:lvl1pPr>
            <a:lvl2pPr marL="538115" indent="0">
              <a:buNone/>
              <a:defRPr sz="2322" b="1"/>
            </a:lvl2pPr>
            <a:lvl3pPr marL="1076229" indent="0">
              <a:buNone/>
              <a:defRPr sz="2097" b="1"/>
            </a:lvl3pPr>
            <a:lvl4pPr marL="1614344" indent="0">
              <a:buNone/>
              <a:defRPr sz="1873" b="1"/>
            </a:lvl4pPr>
            <a:lvl5pPr marL="2152458" indent="0">
              <a:buNone/>
              <a:defRPr sz="1873" b="1"/>
            </a:lvl5pPr>
            <a:lvl6pPr marL="2690573" indent="0">
              <a:buNone/>
              <a:defRPr sz="1873" b="1"/>
            </a:lvl6pPr>
            <a:lvl7pPr marL="3228687" indent="0">
              <a:buNone/>
              <a:defRPr sz="1873" b="1"/>
            </a:lvl7pPr>
            <a:lvl8pPr marL="3766803" indent="0">
              <a:buNone/>
              <a:defRPr sz="1873" b="1"/>
            </a:lvl8pPr>
            <a:lvl9pPr marL="4304917" indent="0">
              <a:buNone/>
              <a:defRPr sz="187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1" y="2174875"/>
            <a:ext cx="5386917" cy="3951288"/>
          </a:xfrm>
        </p:spPr>
        <p:txBody>
          <a:bodyPr/>
          <a:lstStyle>
            <a:lvl1pPr>
              <a:defRPr sz="2846"/>
            </a:lvl1pPr>
            <a:lvl2pPr>
              <a:defRPr sz="2322"/>
            </a:lvl2pPr>
            <a:lvl3pPr>
              <a:defRPr sz="2097"/>
            </a:lvl3pPr>
            <a:lvl4pPr>
              <a:defRPr sz="1873"/>
            </a:lvl4pPr>
            <a:lvl5pPr>
              <a:defRPr sz="1873"/>
            </a:lvl5pPr>
            <a:lvl6pPr>
              <a:defRPr sz="1873"/>
            </a:lvl6pPr>
            <a:lvl7pPr>
              <a:defRPr sz="1873"/>
            </a:lvl7pPr>
            <a:lvl8pPr>
              <a:defRPr sz="1873"/>
            </a:lvl8pPr>
            <a:lvl9pPr>
              <a:defRPr sz="1873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846" b="1"/>
            </a:lvl1pPr>
            <a:lvl2pPr marL="538115" indent="0">
              <a:buNone/>
              <a:defRPr sz="2322" b="1"/>
            </a:lvl2pPr>
            <a:lvl3pPr marL="1076229" indent="0">
              <a:buNone/>
              <a:defRPr sz="2097" b="1"/>
            </a:lvl3pPr>
            <a:lvl4pPr marL="1614344" indent="0">
              <a:buNone/>
              <a:defRPr sz="1873" b="1"/>
            </a:lvl4pPr>
            <a:lvl5pPr marL="2152458" indent="0">
              <a:buNone/>
              <a:defRPr sz="1873" b="1"/>
            </a:lvl5pPr>
            <a:lvl6pPr marL="2690573" indent="0">
              <a:buNone/>
              <a:defRPr sz="1873" b="1"/>
            </a:lvl6pPr>
            <a:lvl7pPr marL="3228687" indent="0">
              <a:buNone/>
              <a:defRPr sz="1873" b="1"/>
            </a:lvl7pPr>
            <a:lvl8pPr marL="3766803" indent="0">
              <a:buNone/>
              <a:defRPr sz="1873" b="1"/>
            </a:lvl8pPr>
            <a:lvl9pPr marL="4304917" indent="0">
              <a:buNone/>
              <a:defRPr sz="187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846"/>
            </a:lvl1pPr>
            <a:lvl2pPr>
              <a:defRPr sz="2322"/>
            </a:lvl2pPr>
            <a:lvl3pPr>
              <a:defRPr sz="2097"/>
            </a:lvl3pPr>
            <a:lvl4pPr>
              <a:defRPr sz="1873"/>
            </a:lvl4pPr>
            <a:lvl5pPr>
              <a:defRPr sz="1873"/>
            </a:lvl5pPr>
            <a:lvl6pPr>
              <a:defRPr sz="1873"/>
            </a:lvl6pPr>
            <a:lvl7pPr>
              <a:defRPr sz="1873"/>
            </a:lvl7pPr>
            <a:lvl8pPr>
              <a:defRPr sz="1873"/>
            </a:lvl8pPr>
            <a:lvl9pPr>
              <a:defRPr sz="1873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30A47B-B3AA-4408-B89E-78641CC5715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2445396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D8FA65-B14B-4883-88C7-F7A3A55E9A2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2000252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8BE4F5-A3A4-4A0F-A638-D990D725B4C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5049778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322" b="1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2"/>
            <a:ext cx="6815667" cy="5853113"/>
          </a:xfrm>
        </p:spPr>
        <p:txBody>
          <a:bodyPr/>
          <a:lstStyle>
            <a:lvl1pPr>
              <a:defRPr sz="3745"/>
            </a:lvl1pPr>
            <a:lvl2pPr>
              <a:defRPr sz="3296"/>
            </a:lvl2pPr>
            <a:lvl3pPr>
              <a:defRPr sz="2846"/>
            </a:lvl3pPr>
            <a:lvl4pPr>
              <a:defRPr sz="2322"/>
            </a:lvl4pPr>
            <a:lvl5pPr>
              <a:defRPr sz="2322"/>
            </a:lvl5pPr>
            <a:lvl6pPr>
              <a:defRPr sz="2322"/>
            </a:lvl6pPr>
            <a:lvl7pPr>
              <a:defRPr sz="2322"/>
            </a:lvl7pPr>
            <a:lvl8pPr>
              <a:defRPr sz="2322"/>
            </a:lvl8pPr>
            <a:lvl9pPr>
              <a:defRPr sz="2322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2"/>
            <a:ext cx="4011084" cy="4691063"/>
          </a:xfrm>
        </p:spPr>
        <p:txBody>
          <a:bodyPr/>
          <a:lstStyle>
            <a:lvl1pPr marL="0" indent="0">
              <a:buNone/>
              <a:defRPr sz="1648"/>
            </a:lvl1pPr>
            <a:lvl2pPr marL="538115" indent="0">
              <a:buNone/>
              <a:defRPr sz="1423"/>
            </a:lvl2pPr>
            <a:lvl3pPr marL="1076229" indent="0">
              <a:buNone/>
              <a:defRPr sz="1198"/>
            </a:lvl3pPr>
            <a:lvl4pPr marL="1614344" indent="0">
              <a:buNone/>
              <a:defRPr sz="1049"/>
            </a:lvl4pPr>
            <a:lvl5pPr marL="2152458" indent="0">
              <a:buNone/>
              <a:defRPr sz="1049"/>
            </a:lvl5pPr>
            <a:lvl6pPr marL="2690573" indent="0">
              <a:buNone/>
              <a:defRPr sz="1049"/>
            </a:lvl6pPr>
            <a:lvl7pPr marL="3228687" indent="0">
              <a:buNone/>
              <a:defRPr sz="1049"/>
            </a:lvl7pPr>
            <a:lvl8pPr marL="3766803" indent="0">
              <a:buNone/>
              <a:defRPr sz="1049"/>
            </a:lvl8pPr>
            <a:lvl9pPr marL="4304917" indent="0">
              <a:buNone/>
              <a:defRPr sz="1049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99C05A-73D7-488D-87AE-9FA1D515BA9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286841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10F876A-66A1-43AB-9E23-ECDCA2C526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8E83C8D8-797B-4823-A9D1-BBC46AE1C3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99E1D1CA-9F57-40E8-A478-A7BEE759D6B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83438A6-B99D-4D84-AB50-ACA553E4935E}" type="datetimeFigureOut">
              <a:rPr lang="zh-CN" altLang="en-US" smtClean="0"/>
              <a:t>2024/12/9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8B6FBEE3-DFDF-4B75-9BED-C2FA863E1F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C01ED2EA-1C92-434D-99E8-046522FEDA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95E3B16-6073-422F-9A66-4B1A323624B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0201551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8" y="4800601"/>
            <a:ext cx="7315200" cy="566738"/>
          </a:xfrm>
        </p:spPr>
        <p:txBody>
          <a:bodyPr anchor="b"/>
          <a:lstStyle>
            <a:lvl1pPr algn="l">
              <a:defRPr sz="2322" b="1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8" y="612775"/>
            <a:ext cx="7315200" cy="4114800"/>
          </a:xfrm>
        </p:spPr>
        <p:txBody>
          <a:bodyPr/>
          <a:lstStyle>
            <a:lvl1pPr marL="0" indent="0">
              <a:buNone/>
              <a:defRPr sz="3745"/>
            </a:lvl1pPr>
            <a:lvl2pPr marL="538115" indent="0">
              <a:buNone/>
              <a:defRPr sz="3296"/>
            </a:lvl2pPr>
            <a:lvl3pPr marL="1076229" indent="0">
              <a:buNone/>
              <a:defRPr sz="2846"/>
            </a:lvl3pPr>
            <a:lvl4pPr marL="1614344" indent="0">
              <a:buNone/>
              <a:defRPr sz="2322"/>
            </a:lvl4pPr>
            <a:lvl5pPr marL="2152458" indent="0">
              <a:buNone/>
              <a:defRPr sz="2322"/>
            </a:lvl5pPr>
            <a:lvl6pPr marL="2690573" indent="0">
              <a:buNone/>
              <a:defRPr sz="2322"/>
            </a:lvl6pPr>
            <a:lvl7pPr marL="3228687" indent="0">
              <a:buNone/>
              <a:defRPr sz="2322"/>
            </a:lvl7pPr>
            <a:lvl8pPr marL="3766803" indent="0">
              <a:buNone/>
              <a:defRPr sz="2322"/>
            </a:lvl8pPr>
            <a:lvl9pPr marL="4304917" indent="0">
              <a:buNone/>
              <a:defRPr sz="2322"/>
            </a:lvl9pPr>
          </a:lstStyle>
          <a:p>
            <a:pPr lvl="0"/>
            <a:endParaRPr lang="vi-VN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8" y="5367339"/>
            <a:ext cx="7315200" cy="804862"/>
          </a:xfrm>
        </p:spPr>
        <p:txBody>
          <a:bodyPr/>
          <a:lstStyle>
            <a:lvl1pPr marL="0" indent="0">
              <a:buNone/>
              <a:defRPr sz="1648"/>
            </a:lvl1pPr>
            <a:lvl2pPr marL="538115" indent="0">
              <a:buNone/>
              <a:defRPr sz="1423"/>
            </a:lvl2pPr>
            <a:lvl3pPr marL="1076229" indent="0">
              <a:buNone/>
              <a:defRPr sz="1198"/>
            </a:lvl3pPr>
            <a:lvl4pPr marL="1614344" indent="0">
              <a:buNone/>
              <a:defRPr sz="1049"/>
            </a:lvl4pPr>
            <a:lvl5pPr marL="2152458" indent="0">
              <a:buNone/>
              <a:defRPr sz="1049"/>
            </a:lvl5pPr>
            <a:lvl6pPr marL="2690573" indent="0">
              <a:buNone/>
              <a:defRPr sz="1049"/>
            </a:lvl6pPr>
            <a:lvl7pPr marL="3228687" indent="0">
              <a:buNone/>
              <a:defRPr sz="1049"/>
            </a:lvl7pPr>
            <a:lvl8pPr marL="3766803" indent="0">
              <a:buNone/>
              <a:defRPr sz="1049"/>
            </a:lvl8pPr>
            <a:lvl9pPr marL="4304917" indent="0">
              <a:buNone/>
              <a:defRPr sz="1049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090DF4-68DF-4AAF-98F9-EB3836BAB8B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7642542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D28DD1-89CB-4A9B-8160-1008CEEB8C2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2731229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40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40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4A9502-423E-4957-ACD4-EFEAFA45681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329827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49C003F-201E-4535-B11C-50A820FB33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17BCE539-706F-46A5-A3A7-F555BBB477B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AB329047-FF46-442C-ADA8-4DCC67BD181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83438A6-B99D-4D84-AB50-ACA553E4935E}" type="datetimeFigureOut">
              <a:rPr lang="zh-CN" altLang="en-US" smtClean="0"/>
              <a:t>2024/12/9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12D79B75-4382-4CD2-AE80-D1A8D5267A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AF2BBC27-A600-43AE-AC87-351902ADF5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95E3B16-6073-422F-9A66-4B1A323624B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071086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53AF9FF-4A5C-4E13-86A8-E3214E6FB9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4A7F97FA-ABC1-4648-8F81-6C565755A73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5F8783F5-AA05-4DC1-ADDD-6AA84730FD9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3CCBBDAF-4204-49C0-BEBC-5398D0476DF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83438A6-B99D-4D84-AB50-ACA553E4935E}" type="datetimeFigureOut">
              <a:rPr lang="zh-CN" altLang="en-US" smtClean="0"/>
              <a:t>2024/12/9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418606BC-7995-47F6-80C4-74C8B1AAB1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BA9B06D3-191A-4A3D-BE51-43A8C96EAE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95E3B16-6073-422F-9A66-4B1A323624B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84036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1442713-90A8-4D3E-8382-F47FCFFBB4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9384426A-88A4-4E08-BFCE-213F15C209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60AAC087-C26E-4BED-B59F-19BF046D3AB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09FDC61A-9452-4B04-B7EA-02AA924C617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4B16354D-7DA1-48CD-BF2E-15113FC172D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D9F8327C-FAC9-4078-95F4-3F066E283B1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83438A6-B99D-4D84-AB50-ACA553E4935E}" type="datetimeFigureOut">
              <a:rPr lang="zh-CN" altLang="en-US" smtClean="0"/>
              <a:t>2024/12/9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8B454357-F28A-4EAA-83E2-2E6D91FA73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369DD989-F48D-4052-B41B-438FC7517B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95E3B16-6073-422F-9A66-4B1A323624B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559841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A8AA689-4DDD-421F-97D1-1F249A1DB7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51CBDF9B-7BE0-4460-9425-649A67AC0D2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83438A6-B99D-4D84-AB50-ACA553E4935E}" type="datetimeFigureOut">
              <a:rPr lang="zh-CN" altLang="en-US" smtClean="0"/>
              <a:t>2024/12/9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242FB496-65D0-47B2-8F5C-C9FA773E0E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C3C01AEC-B50B-439E-8494-B7D1FCD65C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95E3B16-6073-422F-9A66-4B1A323624B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225566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9E1DBF60-8EDA-4442-A12E-0497795EDFF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83438A6-B99D-4D84-AB50-ACA553E4935E}" type="datetimeFigureOut">
              <a:rPr lang="zh-CN" altLang="en-US" smtClean="0"/>
              <a:t>2024/12/9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868504DF-7790-41C7-93A5-9AEA867BF9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E56CA5C9-ECAE-412C-B9B6-A29CD40FE6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95E3B16-6073-422F-9A66-4B1A323624B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977268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7A0EA3C-1C9B-4C20-8A9A-2AA02EC575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4892071E-2C24-4AE9-9A04-D6F23C9A10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E9886F18-AB5C-4F1C-9958-F26F4C42A2E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D103C968-E1C3-456A-8EC3-C7DB1297DEC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83438A6-B99D-4D84-AB50-ACA553E4935E}" type="datetimeFigureOut">
              <a:rPr lang="zh-CN" altLang="en-US" smtClean="0"/>
              <a:t>2024/12/9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728BA0DD-0313-47C7-96B1-42C1247B3F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EF98502E-716D-43EA-894A-1B27B27150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95E3B16-6073-422F-9A66-4B1A323624B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974811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64004B5-346B-4F64-B3AC-7BBF873F5B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D7CD96B7-8458-4BB1-9492-BACC160B7CE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F7CE9942-12C4-41C8-B4C4-59C570F8672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4F750071-7BC7-425F-8B51-55B55C4F836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83438A6-B99D-4D84-AB50-ACA553E4935E}" type="datetimeFigureOut">
              <a:rPr lang="zh-CN" altLang="en-US" smtClean="0"/>
              <a:t>2024/12/9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2D0343E4-0B4E-4A08-9A08-C5DB70844B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7FBCA429-95D3-4F28-BC3F-29DC5BC3E5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95E3B16-6073-422F-9A66-4B1A323624B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607210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4D3D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Shape&#10;&#10;Description automatically generated with medium confidence">
            <a:extLst>
              <a:ext uri="{FF2B5EF4-FFF2-40B4-BE49-F238E27FC236}">
                <a16:creationId xmlns:a16="http://schemas.microsoft.com/office/drawing/2014/main" id="{67FD4E35-79E3-403D-A1F4-8C932DF3A5DE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147777" y="267586"/>
            <a:ext cx="1672115" cy="16721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61334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5035"/>
            <a:ext cx="109728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0"/>
            <a:ext cx="10972800" cy="45255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4829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648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1" y="6244829"/>
            <a:ext cx="3860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648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4829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648"/>
            </a:lvl1pPr>
          </a:lstStyle>
          <a:p>
            <a:pPr>
              <a:defRPr/>
            </a:pPr>
            <a:fld id="{F4264759-E7CE-4A8C-955C-20DA2A50E45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20805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5168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5168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5168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5168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5168">
          <a:solidFill>
            <a:schemeClr val="tx2"/>
          </a:solidFill>
          <a:latin typeface="Arial" charset="0"/>
        </a:defRPr>
      </a:lvl5pPr>
      <a:lvl6pPr marL="538115" algn="ctr" rtl="0" fontAlgn="base">
        <a:spcBef>
          <a:spcPct val="0"/>
        </a:spcBef>
        <a:spcAft>
          <a:spcPct val="0"/>
        </a:spcAft>
        <a:defRPr sz="5168">
          <a:solidFill>
            <a:schemeClr val="tx2"/>
          </a:solidFill>
          <a:latin typeface="Arial" charset="0"/>
        </a:defRPr>
      </a:lvl6pPr>
      <a:lvl7pPr marL="1076229" algn="ctr" rtl="0" fontAlgn="base">
        <a:spcBef>
          <a:spcPct val="0"/>
        </a:spcBef>
        <a:spcAft>
          <a:spcPct val="0"/>
        </a:spcAft>
        <a:defRPr sz="5168">
          <a:solidFill>
            <a:schemeClr val="tx2"/>
          </a:solidFill>
          <a:latin typeface="Arial" charset="0"/>
        </a:defRPr>
      </a:lvl7pPr>
      <a:lvl8pPr marL="1614344" algn="ctr" rtl="0" fontAlgn="base">
        <a:spcBef>
          <a:spcPct val="0"/>
        </a:spcBef>
        <a:spcAft>
          <a:spcPct val="0"/>
        </a:spcAft>
        <a:defRPr sz="5168">
          <a:solidFill>
            <a:schemeClr val="tx2"/>
          </a:solidFill>
          <a:latin typeface="Arial" charset="0"/>
        </a:defRPr>
      </a:lvl8pPr>
      <a:lvl9pPr marL="2152458" algn="ctr" rtl="0" fontAlgn="base">
        <a:spcBef>
          <a:spcPct val="0"/>
        </a:spcBef>
        <a:spcAft>
          <a:spcPct val="0"/>
        </a:spcAft>
        <a:defRPr sz="5168">
          <a:solidFill>
            <a:schemeClr val="tx2"/>
          </a:solidFill>
          <a:latin typeface="Arial" charset="0"/>
        </a:defRPr>
      </a:lvl9pPr>
    </p:titleStyle>
    <p:bodyStyle>
      <a:lvl1pPr marL="403084" indent="-403084" algn="l" rtl="0" eaLnBrk="0" fontAlgn="base" hangingPunct="0">
        <a:spcBef>
          <a:spcPct val="20000"/>
        </a:spcBef>
        <a:spcAft>
          <a:spcPct val="0"/>
        </a:spcAft>
        <a:buChar char="•"/>
        <a:defRPr sz="3745">
          <a:solidFill>
            <a:schemeClr val="tx1"/>
          </a:solidFill>
          <a:latin typeface="+mn-lt"/>
          <a:ea typeface="+mn-ea"/>
          <a:cs typeface="+mn-cs"/>
        </a:defRPr>
      </a:lvl1pPr>
      <a:lvl2pPr marL="873943" indent="-335309" algn="l" rtl="0" eaLnBrk="0" fontAlgn="base" hangingPunct="0">
        <a:spcBef>
          <a:spcPct val="20000"/>
        </a:spcBef>
        <a:spcAft>
          <a:spcPct val="0"/>
        </a:spcAft>
        <a:buChar char="–"/>
        <a:defRPr sz="3296">
          <a:solidFill>
            <a:schemeClr val="tx1"/>
          </a:solidFill>
          <a:latin typeface="+mn-lt"/>
        </a:defRPr>
      </a:lvl2pPr>
      <a:lvl3pPr marL="1344802" indent="-268722" algn="l" rtl="0" eaLnBrk="0" fontAlgn="base" hangingPunct="0">
        <a:spcBef>
          <a:spcPct val="20000"/>
        </a:spcBef>
        <a:spcAft>
          <a:spcPct val="0"/>
        </a:spcAft>
        <a:buChar char="•"/>
        <a:defRPr sz="2846">
          <a:solidFill>
            <a:schemeClr val="tx1"/>
          </a:solidFill>
          <a:latin typeface="+mn-lt"/>
        </a:defRPr>
      </a:lvl3pPr>
      <a:lvl4pPr marL="1882247" indent="-268722" algn="l" rtl="0" eaLnBrk="0" fontAlgn="base" hangingPunct="0">
        <a:spcBef>
          <a:spcPct val="20000"/>
        </a:spcBef>
        <a:spcAft>
          <a:spcPct val="0"/>
        </a:spcAft>
        <a:buChar char="–"/>
        <a:defRPr sz="2322">
          <a:solidFill>
            <a:schemeClr val="tx1"/>
          </a:solidFill>
          <a:latin typeface="+mn-lt"/>
        </a:defRPr>
      </a:lvl4pPr>
      <a:lvl5pPr marL="2420880" indent="-268722" algn="l" rtl="0" eaLnBrk="0" fontAlgn="base" hangingPunct="0">
        <a:spcBef>
          <a:spcPct val="20000"/>
        </a:spcBef>
        <a:spcAft>
          <a:spcPct val="0"/>
        </a:spcAft>
        <a:buChar char="»"/>
        <a:defRPr sz="2322">
          <a:solidFill>
            <a:schemeClr val="tx1"/>
          </a:solidFill>
          <a:latin typeface="+mn-lt"/>
        </a:defRPr>
      </a:lvl5pPr>
      <a:lvl6pPr marL="2959630" indent="-269057" algn="l" rtl="0" fontAlgn="base">
        <a:spcBef>
          <a:spcPct val="20000"/>
        </a:spcBef>
        <a:spcAft>
          <a:spcPct val="0"/>
        </a:spcAft>
        <a:buChar char="»"/>
        <a:defRPr sz="2322">
          <a:solidFill>
            <a:schemeClr val="tx1"/>
          </a:solidFill>
          <a:latin typeface="+mn-lt"/>
        </a:defRPr>
      </a:lvl6pPr>
      <a:lvl7pPr marL="3497745" indent="-269057" algn="l" rtl="0" fontAlgn="base">
        <a:spcBef>
          <a:spcPct val="20000"/>
        </a:spcBef>
        <a:spcAft>
          <a:spcPct val="0"/>
        </a:spcAft>
        <a:buChar char="»"/>
        <a:defRPr sz="2322">
          <a:solidFill>
            <a:schemeClr val="tx1"/>
          </a:solidFill>
          <a:latin typeface="+mn-lt"/>
        </a:defRPr>
      </a:lvl7pPr>
      <a:lvl8pPr marL="4035860" indent="-269057" algn="l" rtl="0" fontAlgn="base">
        <a:spcBef>
          <a:spcPct val="20000"/>
        </a:spcBef>
        <a:spcAft>
          <a:spcPct val="0"/>
        </a:spcAft>
        <a:buChar char="»"/>
        <a:defRPr sz="2322">
          <a:solidFill>
            <a:schemeClr val="tx1"/>
          </a:solidFill>
          <a:latin typeface="+mn-lt"/>
        </a:defRPr>
      </a:lvl8pPr>
      <a:lvl9pPr marL="4573974" indent="-269057" algn="l" rtl="0" fontAlgn="base">
        <a:spcBef>
          <a:spcPct val="20000"/>
        </a:spcBef>
        <a:spcAft>
          <a:spcPct val="0"/>
        </a:spcAft>
        <a:buChar char="»"/>
        <a:defRPr sz="2322">
          <a:solidFill>
            <a:schemeClr val="tx1"/>
          </a:solidFill>
          <a:latin typeface="+mn-lt"/>
        </a:defRPr>
      </a:lvl9pPr>
    </p:bodyStyle>
    <p:otherStyle>
      <a:defPPr>
        <a:defRPr lang="vi-VN"/>
      </a:defPPr>
      <a:lvl1pPr marL="0" algn="l" defTabSz="1076229" rtl="0" eaLnBrk="1" latinLnBrk="0" hangingPunct="1">
        <a:defRPr sz="2097" kern="1200">
          <a:solidFill>
            <a:schemeClr val="tx1"/>
          </a:solidFill>
          <a:latin typeface="+mn-lt"/>
          <a:ea typeface="+mn-ea"/>
          <a:cs typeface="+mn-cs"/>
        </a:defRPr>
      </a:lvl1pPr>
      <a:lvl2pPr marL="538115" algn="l" defTabSz="1076229" rtl="0" eaLnBrk="1" latinLnBrk="0" hangingPunct="1">
        <a:defRPr sz="2097" kern="1200">
          <a:solidFill>
            <a:schemeClr val="tx1"/>
          </a:solidFill>
          <a:latin typeface="+mn-lt"/>
          <a:ea typeface="+mn-ea"/>
          <a:cs typeface="+mn-cs"/>
        </a:defRPr>
      </a:lvl2pPr>
      <a:lvl3pPr marL="1076229" algn="l" defTabSz="1076229" rtl="0" eaLnBrk="1" latinLnBrk="0" hangingPunct="1">
        <a:defRPr sz="2097" kern="1200">
          <a:solidFill>
            <a:schemeClr val="tx1"/>
          </a:solidFill>
          <a:latin typeface="+mn-lt"/>
          <a:ea typeface="+mn-ea"/>
          <a:cs typeface="+mn-cs"/>
        </a:defRPr>
      </a:lvl3pPr>
      <a:lvl4pPr marL="1614344" algn="l" defTabSz="1076229" rtl="0" eaLnBrk="1" latinLnBrk="0" hangingPunct="1">
        <a:defRPr sz="2097" kern="1200">
          <a:solidFill>
            <a:schemeClr val="tx1"/>
          </a:solidFill>
          <a:latin typeface="+mn-lt"/>
          <a:ea typeface="+mn-ea"/>
          <a:cs typeface="+mn-cs"/>
        </a:defRPr>
      </a:lvl4pPr>
      <a:lvl5pPr marL="2152458" algn="l" defTabSz="1076229" rtl="0" eaLnBrk="1" latinLnBrk="0" hangingPunct="1">
        <a:defRPr sz="2097" kern="1200">
          <a:solidFill>
            <a:schemeClr val="tx1"/>
          </a:solidFill>
          <a:latin typeface="+mn-lt"/>
          <a:ea typeface="+mn-ea"/>
          <a:cs typeface="+mn-cs"/>
        </a:defRPr>
      </a:lvl5pPr>
      <a:lvl6pPr marL="2690573" algn="l" defTabSz="1076229" rtl="0" eaLnBrk="1" latinLnBrk="0" hangingPunct="1">
        <a:defRPr sz="2097" kern="1200">
          <a:solidFill>
            <a:schemeClr val="tx1"/>
          </a:solidFill>
          <a:latin typeface="+mn-lt"/>
          <a:ea typeface="+mn-ea"/>
          <a:cs typeface="+mn-cs"/>
        </a:defRPr>
      </a:lvl6pPr>
      <a:lvl7pPr marL="3228687" algn="l" defTabSz="1076229" rtl="0" eaLnBrk="1" latinLnBrk="0" hangingPunct="1">
        <a:defRPr sz="2097" kern="1200">
          <a:solidFill>
            <a:schemeClr val="tx1"/>
          </a:solidFill>
          <a:latin typeface="+mn-lt"/>
          <a:ea typeface="+mn-ea"/>
          <a:cs typeface="+mn-cs"/>
        </a:defRPr>
      </a:lvl7pPr>
      <a:lvl8pPr marL="3766803" algn="l" defTabSz="1076229" rtl="0" eaLnBrk="1" latinLnBrk="0" hangingPunct="1">
        <a:defRPr sz="2097" kern="1200">
          <a:solidFill>
            <a:schemeClr val="tx1"/>
          </a:solidFill>
          <a:latin typeface="+mn-lt"/>
          <a:ea typeface="+mn-ea"/>
          <a:cs typeface="+mn-cs"/>
        </a:defRPr>
      </a:lvl8pPr>
      <a:lvl9pPr marL="4304917" algn="l" defTabSz="1076229" rtl="0" eaLnBrk="1" latinLnBrk="0" hangingPunct="1">
        <a:defRPr sz="209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notesSlide" Target="../notesSlides/notesSlide1.xml"/><Relationship Id="rId7" Type="http://schemas.openxmlformats.org/officeDocument/2006/relationships/image" Target="../media/image8.png"/><Relationship Id="rId12" Type="http://schemas.openxmlformats.org/officeDocument/2006/relationships/image" Target="../media/image13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Relationship Id="rId6" Type="http://schemas.openxmlformats.org/officeDocument/2006/relationships/image" Target="../media/image7.png"/><Relationship Id="rId11" Type="http://schemas.openxmlformats.org/officeDocument/2006/relationships/image" Target="../media/image12.png"/><Relationship Id="rId5" Type="http://schemas.openxmlformats.org/officeDocument/2006/relationships/image" Target="../media/image6.png"/><Relationship Id="rId10" Type="http://schemas.openxmlformats.org/officeDocument/2006/relationships/image" Target="../media/image11.png"/><Relationship Id="rId4" Type="http://schemas.openxmlformats.org/officeDocument/2006/relationships/image" Target="../media/image5.png"/><Relationship Id="rId9" Type="http://schemas.openxmlformats.org/officeDocument/2006/relationships/image" Target="../media/image10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13" Type="http://schemas.openxmlformats.org/officeDocument/2006/relationships/image" Target="../media/image12.png"/><Relationship Id="rId3" Type="http://schemas.openxmlformats.org/officeDocument/2006/relationships/notesSlide" Target="../notesSlides/notesSlide2.xml"/><Relationship Id="rId7" Type="http://schemas.openxmlformats.org/officeDocument/2006/relationships/image" Target="../media/image7.png"/><Relationship Id="rId12" Type="http://schemas.openxmlformats.org/officeDocument/2006/relationships/image" Target="../media/image11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Relationship Id="rId6" Type="http://schemas.openxmlformats.org/officeDocument/2006/relationships/image" Target="../media/image13.png"/><Relationship Id="rId11" Type="http://schemas.openxmlformats.org/officeDocument/2006/relationships/image" Target="../media/image10.png"/><Relationship Id="rId5" Type="http://schemas.openxmlformats.org/officeDocument/2006/relationships/image" Target="../media/image6.png"/><Relationship Id="rId10" Type="http://schemas.openxmlformats.org/officeDocument/2006/relationships/image" Target="../media/image9.png"/><Relationship Id="rId4" Type="http://schemas.openxmlformats.org/officeDocument/2006/relationships/image" Target="../media/image5.png"/><Relationship Id="rId9" Type="http://schemas.microsoft.com/office/2007/relationships/hdphoto" Target="../media/hdphoto1.wdp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08A005AF-A083-8248-4996-0696D939795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167956" y="5833151"/>
            <a:ext cx="2790772" cy="757720"/>
          </a:xfrm>
        </p:spPr>
        <p:txBody>
          <a:bodyPr/>
          <a:lstStyle/>
          <a:p>
            <a:r>
              <a:rPr lang="en-US" sz="5400" b="1" dirty="0" err="1">
                <a:solidFill>
                  <a:srgbClr val="FF0000"/>
                </a:solidFill>
                <a:latin typeface=".VnAvant" panose="020B7200000000000000" pitchFamily="34" charset="0"/>
              </a:rPr>
              <a:t>Buồn</a:t>
            </a:r>
            <a:endParaRPr lang="en-US" sz="5400" b="1" dirty="0">
              <a:solidFill>
                <a:srgbClr val="FF0000"/>
              </a:solidFill>
              <a:latin typeface=".VnAvant" panose="020B7200000000000000" pitchFamily="34" charset="0"/>
            </a:endParaRPr>
          </a:p>
        </p:txBody>
      </p:sp>
      <p:pic>
        <p:nvPicPr>
          <p:cNvPr id="2050" name="Picture 2" descr="Nền Huy Hiệu Vẽ Mặt Cười Mặt Cười Buồn ...">
            <a:extLst>
              <a:ext uri="{FF2B5EF4-FFF2-40B4-BE49-F238E27FC236}">
                <a16:creationId xmlns:a16="http://schemas.microsoft.com/office/drawing/2014/main" id="{DF59D968-C73D-A130-03A3-5F85A1F0DB9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39155" y="267128"/>
            <a:ext cx="5719281" cy="52997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Subtitle 2">
            <a:extLst>
              <a:ext uri="{FF2B5EF4-FFF2-40B4-BE49-F238E27FC236}">
                <a16:creationId xmlns:a16="http://schemas.microsoft.com/office/drawing/2014/main" id="{998C24C1-E6A9-7C71-E6A9-66463779CA20}"/>
              </a:ext>
            </a:extLst>
          </p:cNvPr>
          <p:cNvSpPr txBox="1">
            <a:spLocks/>
          </p:cNvSpPr>
          <p:nvPr/>
        </p:nvSpPr>
        <p:spPr>
          <a:xfrm>
            <a:off x="1325740" y="5833151"/>
            <a:ext cx="2790772" cy="757720"/>
          </a:xfrm>
          <a:prstGeom prst="rect">
            <a:avLst/>
          </a:prstGeom>
        </p:spPr>
        <p:txBody>
          <a:bodyPr/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5400" b="1" dirty="0" err="1">
                <a:solidFill>
                  <a:srgbClr val="FF0000"/>
                </a:solidFill>
                <a:latin typeface=".VnAvant" panose="020B7200000000000000" pitchFamily="34" charset="0"/>
              </a:rPr>
              <a:t>Vui</a:t>
            </a:r>
            <a:endParaRPr lang="en-US" sz="5400" b="1" dirty="0">
              <a:solidFill>
                <a:srgbClr val="FF0000"/>
              </a:solidFill>
              <a:latin typeface=".VnAvant" panose="020B7200000000000000" pitchFamily="34" charset="0"/>
            </a:endParaRPr>
          </a:p>
        </p:txBody>
      </p:sp>
      <p:pic>
        <p:nvPicPr>
          <p:cNvPr id="2052" name="Picture 4" descr="Avatar facebook">
            <a:extLst>
              <a:ext uri="{FF2B5EF4-FFF2-40B4-BE49-F238E27FC236}">
                <a16:creationId xmlns:a16="http://schemas.microsoft.com/office/drawing/2014/main" id="{5CF88A76-5055-5FAF-9111-1CD89316054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564" y="267129"/>
            <a:ext cx="5835721" cy="52997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649297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: 圆角 3">
            <a:extLst>
              <a:ext uri="{FF2B5EF4-FFF2-40B4-BE49-F238E27FC236}">
                <a16:creationId xmlns:a16="http://schemas.microsoft.com/office/drawing/2014/main" id="{1D6005EA-EED2-4E53-8443-3BFC037FFDB2}"/>
              </a:ext>
            </a:extLst>
          </p:cNvPr>
          <p:cNvSpPr/>
          <p:nvPr/>
        </p:nvSpPr>
        <p:spPr>
          <a:xfrm>
            <a:off x="113015" y="92466"/>
            <a:ext cx="11825555" cy="6565187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rgbClr val="F4D3D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000000">
                  <a:lumMod val="65000"/>
                  <a:lumOff val="35000"/>
                </a:srgbClr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pic>
        <p:nvPicPr>
          <p:cNvPr id="129" name="图片 15">
            <a:extLst>
              <a:ext uri="{FF2B5EF4-FFF2-40B4-BE49-F238E27FC236}">
                <a16:creationId xmlns:a16="http://schemas.microsoft.com/office/drawing/2014/main" id="{F179A538-E49F-42A4-94CA-CB2302B93AC3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0080" t="22534" r="-695" b="67097"/>
          <a:stretch/>
        </p:blipFill>
        <p:spPr>
          <a:xfrm flipH="1">
            <a:off x="-75758" y="0"/>
            <a:ext cx="1642620" cy="2194560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86849EA5-A3A6-4040-96EB-78273AC21622}"/>
              </a:ext>
            </a:extLst>
          </p:cNvPr>
          <p:cNvSpPr txBox="1"/>
          <p:nvPr/>
        </p:nvSpPr>
        <p:spPr>
          <a:xfrm>
            <a:off x="1387011" y="387612"/>
            <a:ext cx="10397447" cy="14465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just">
              <a:defRPr/>
            </a:pPr>
            <a:r>
              <a:rPr lang="vi-VN" sz="4400" b="1" dirty="0">
                <a:solidFill>
                  <a:srgbClr val="0000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</a:t>
            </a:r>
            <a:r>
              <a:rPr lang="en-US" sz="4400" b="1" dirty="0">
                <a:solidFill>
                  <a:srgbClr val="0000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r>
              <a:rPr lang="vi-VN" sz="4400" b="1" dirty="0">
                <a:solidFill>
                  <a:srgbClr val="0000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4400" b="1" dirty="0" err="1">
                <a:solidFill>
                  <a:srgbClr val="0000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Nối</a:t>
            </a:r>
            <a:r>
              <a:rPr lang="en-US" sz="4400" b="1" dirty="0">
                <a:solidFill>
                  <a:srgbClr val="0000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4400" b="1" dirty="0" err="1">
                <a:solidFill>
                  <a:srgbClr val="0000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các</a:t>
            </a:r>
            <a:r>
              <a:rPr lang="en-US" sz="4400" b="1" dirty="0">
                <a:solidFill>
                  <a:srgbClr val="0000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4400" b="1" dirty="0" err="1">
                <a:solidFill>
                  <a:srgbClr val="0000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cặp</a:t>
            </a:r>
            <a:r>
              <a:rPr lang="en-US" sz="4400" b="1" dirty="0">
                <a:solidFill>
                  <a:srgbClr val="0000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4400" b="1" dirty="0" err="1">
                <a:solidFill>
                  <a:srgbClr val="0000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từ</a:t>
            </a:r>
            <a:r>
              <a:rPr lang="en-US" sz="4400" b="1" dirty="0">
                <a:solidFill>
                  <a:srgbClr val="0000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4400" b="1" dirty="0" err="1">
                <a:solidFill>
                  <a:srgbClr val="0000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dưới</a:t>
            </a:r>
            <a:r>
              <a:rPr lang="en-US" sz="4400" b="1" dirty="0">
                <a:solidFill>
                  <a:srgbClr val="0000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4400" b="1" dirty="0" err="1">
                <a:solidFill>
                  <a:srgbClr val="0000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đây</a:t>
            </a:r>
            <a:r>
              <a:rPr lang="vi-VN" sz="4400" b="1" dirty="0">
                <a:solidFill>
                  <a:srgbClr val="0000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có nghĩa trá</a:t>
            </a:r>
            <a:r>
              <a:rPr lang="en-US" sz="4400" b="1" dirty="0" err="1">
                <a:solidFill>
                  <a:srgbClr val="0000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vi-VN" sz="4400" b="1" dirty="0">
                <a:solidFill>
                  <a:srgbClr val="0000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ngược nhau</a:t>
            </a:r>
            <a:r>
              <a:rPr lang="en-US" sz="4400" b="1" dirty="0">
                <a:solidFill>
                  <a:srgbClr val="0000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endParaRPr kumimoji="0" lang="en-US" sz="4400" b="0" i="1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52EC58BE-5308-9FC9-A8EA-B2630FA655B4}"/>
              </a:ext>
            </a:extLst>
          </p:cNvPr>
          <p:cNvCxnSpPr/>
          <p:nvPr/>
        </p:nvCxnSpPr>
        <p:spPr>
          <a:xfrm>
            <a:off x="2178121" y="1017142"/>
            <a:ext cx="729466" cy="0"/>
          </a:xfrm>
          <a:prstGeom prst="line">
            <a:avLst/>
          </a:prstGeom>
          <a:ln w="3810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BFB689E4-5B89-919F-5B36-21E6B98B323A}"/>
              </a:ext>
            </a:extLst>
          </p:cNvPr>
          <p:cNvCxnSpPr>
            <a:cxnSpLocks/>
          </p:cNvCxnSpPr>
          <p:nvPr/>
        </p:nvCxnSpPr>
        <p:spPr>
          <a:xfrm>
            <a:off x="3301943" y="1073652"/>
            <a:ext cx="2601073" cy="0"/>
          </a:xfrm>
          <a:prstGeom prst="line">
            <a:avLst/>
          </a:prstGeom>
          <a:ln w="3810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4BA78189-3487-E434-ABD0-8F20CC86D5AA}"/>
              </a:ext>
            </a:extLst>
          </p:cNvPr>
          <p:cNvCxnSpPr>
            <a:cxnSpLocks/>
          </p:cNvCxnSpPr>
          <p:nvPr/>
        </p:nvCxnSpPr>
        <p:spPr>
          <a:xfrm>
            <a:off x="1448656" y="1724346"/>
            <a:ext cx="2917861" cy="0"/>
          </a:xfrm>
          <a:prstGeom prst="line">
            <a:avLst/>
          </a:prstGeom>
          <a:ln w="3810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01562559-1C4F-FDD3-F876-B1EB0C6A7E28}"/>
              </a:ext>
            </a:extLst>
          </p:cNvPr>
          <p:cNvCxnSpPr>
            <a:cxnSpLocks/>
          </p:cNvCxnSpPr>
          <p:nvPr/>
        </p:nvCxnSpPr>
        <p:spPr>
          <a:xfrm>
            <a:off x="8712485" y="1054815"/>
            <a:ext cx="2945260" cy="0"/>
          </a:xfrm>
          <a:prstGeom prst="line">
            <a:avLst/>
          </a:prstGeom>
          <a:ln w="3810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F0E93180-0BB1-751D-29F8-51AF1266119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94939966"/>
              </p:ext>
            </p:extLst>
          </p:nvPr>
        </p:nvGraphicFramePr>
        <p:xfrm>
          <a:off x="534257" y="1834321"/>
          <a:ext cx="11123488" cy="47411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755562">
                  <a:extLst>
                    <a:ext uri="{9D8B030D-6E8A-4147-A177-3AD203B41FA5}">
                      <a16:colId xmlns:a16="http://schemas.microsoft.com/office/drawing/2014/main" val="2812434509"/>
                    </a:ext>
                  </a:extLst>
                </a:gridCol>
                <a:gridCol w="2800473">
                  <a:extLst>
                    <a:ext uri="{9D8B030D-6E8A-4147-A177-3AD203B41FA5}">
                      <a16:colId xmlns:a16="http://schemas.microsoft.com/office/drawing/2014/main" val="1573991079"/>
                    </a:ext>
                  </a:extLst>
                </a:gridCol>
                <a:gridCol w="2834727">
                  <a:extLst>
                    <a:ext uri="{9D8B030D-6E8A-4147-A177-3AD203B41FA5}">
                      <a16:colId xmlns:a16="http://schemas.microsoft.com/office/drawing/2014/main" val="3320487450"/>
                    </a:ext>
                  </a:extLst>
                </a:gridCol>
                <a:gridCol w="2732726">
                  <a:extLst>
                    <a:ext uri="{9D8B030D-6E8A-4147-A177-3AD203B41FA5}">
                      <a16:colId xmlns:a16="http://schemas.microsoft.com/office/drawing/2014/main" val="2756091796"/>
                    </a:ext>
                  </a:extLst>
                </a:gridCol>
              </a:tblGrid>
              <a:tr h="2550452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000" kern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21615" indent="-66040"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000" kern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392430"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400" kern="100" dirty="0">
                        <a:effectLst/>
                      </a:endParaRPr>
                    </a:p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kern="100" dirty="0">
                          <a:effectLst/>
                        </a:rPr>
                        <a:t> </a:t>
                      </a:r>
                    </a:p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kern="100" dirty="0">
                          <a:effectLst/>
                        </a:rPr>
                        <a:t> </a:t>
                      </a:r>
                    </a:p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kern="100" dirty="0">
                          <a:effectLst/>
                        </a:rPr>
                        <a:t> </a:t>
                      </a:r>
                    </a:p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kern="100" dirty="0">
                          <a:effectLst/>
                        </a:rPr>
                        <a:t> </a:t>
                      </a:r>
                    </a:p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kern="100" dirty="0">
                          <a:effectLst/>
                        </a:rPr>
                        <a:t> </a:t>
                      </a:r>
                      <a:endParaRPr lang="en-US" sz="14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201295"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4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9396302"/>
                  </a:ext>
                </a:extLst>
              </a:tr>
              <a:tr h="2190688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kern="100" dirty="0">
                          <a:effectLst/>
                        </a:rPr>
                        <a:t> 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 kern="0" dirty="0">
                          <a:effectLst/>
                        </a:rPr>
                        <a:t> </a:t>
                      </a:r>
                      <a:endParaRPr lang="en-US" sz="14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56210" indent="-294640"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000" kern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6350" indent="-45720"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4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1275" marR="195580"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4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7414543"/>
                  </a:ext>
                </a:extLst>
              </a:tr>
            </a:tbl>
          </a:graphicData>
        </a:graphic>
      </p:graphicFrame>
      <p:pic>
        <p:nvPicPr>
          <p:cNvPr id="1032" name="Picture 4">
            <a:extLst>
              <a:ext uri="{FF2B5EF4-FFF2-40B4-BE49-F238E27FC236}">
                <a16:creationId xmlns:a16="http://schemas.microsoft.com/office/drawing/2014/main" id="{54FA992C-E78C-9436-30F7-B1891EE2D47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lum bright="-40000" contrast="6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2691" y="1989984"/>
            <a:ext cx="2221357" cy="19887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15">
            <a:extLst>
              <a:ext uri="{FF2B5EF4-FFF2-40B4-BE49-F238E27FC236}">
                <a16:creationId xmlns:a16="http://schemas.microsoft.com/office/drawing/2014/main" id="{823F1325-4208-03DE-AE72-8496728CB1D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lum bright="-40000" contrast="6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3292" y="2116465"/>
            <a:ext cx="2393233" cy="194888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</p:pic>
      <p:pic>
        <p:nvPicPr>
          <p:cNvPr id="1029" name="Picture 6">
            <a:extLst>
              <a:ext uri="{FF2B5EF4-FFF2-40B4-BE49-F238E27FC236}">
                <a16:creationId xmlns:a16="http://schemas.microsoft.com/office/drawing/2014/main" id="{9A3B239A-D68E-6883-B368-ADF62651CE3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lum bright="-40000" contrast="6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77784" y="2054927"/>
            <a:ext cx="2221357" cy="20752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13">
            <a:extLst>
              <a:ext uri="{FF2B5EF4-FFF2-40B4-BE49-F238E27FC236}">
                <a16:creationId xmlns:a16="http://schemas.microsoft.com/office/drawing/2014/main" id="{8C09B72C-D330-30BB-711A-384E4709C4E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lum bright="-40000" contrast="6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9426" y="4510301"/>
            <a:ext cx="2182603" cy="18552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9">
            <a:extLst>
              <a:ext uri="{FF2B5EF4-FFF2-40B4-BE49-F238E27FC236}">
                <a16:creationId xmlns:a16="http://schemas.microsoft.com/office/drawing/2014/main" id="{3CDFB90E-1CE8-6C2D-9AF3-7BC2348735D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lum bright="-40000" contrast="6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6407" y="4510300"/>
            <a:ext cx="2486609" cy="18552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8">
            <a:extLst>
              <a:ext uri="{FF2B5EF4-FFF2-40B4-BE49-F238E27FC236}">
                <a16:creationId xmlns:a16="http://schemas.microsoft.com/office/drawing/2014/main" id="{709ADAAF-E272-20CD-2317-2A6258C2C2C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lum bright="-40000" contrast="6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17790" y="4460263"/>
            <a:ext cx="2291953" cy="19619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7">
            <a:extLst>
              <a:ext uri="{FF2B5EF4-FFF2-40B4-BE49-F238E27FC236}">
                <a16:creationId xmlns:a16="http://schemas.microsoft.com/office/drawing/2014/main" id="{A04F774E-91E6-EC4A-6A9C-F79EC0197EA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>
            <a:lum bright="-40000" contrast="6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77785" y="4456950"/>
            <a:ext cx="2291953" cy="19619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11">
            <a:extLst>
              <a:ext uri="{FF2B5EF4-FFF2-40B4-BE49-F238E27FC236}">
                <a16:creationId xmlns:a16="http://schemas.microsoft.com/office/drawing/2014/main" id="{F513F54D-4A94-AF77-A1D8-46A3EFD124F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2">
            <a:lum bright="-40000" contrast="6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19315" y="2064626"/>
            <a:ext cx="2242718" cy="20007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360730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ferris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0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0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0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0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: 圆角 3">
            <a:extLst>
              <a:ext uri="{FF2B5EF4-FFF2-40B4-BE49-F238E27FC236}">
                <a16:creationId xmlns:a16="http://schemas.microsoft.com/office/drawing/2014/main" id="{1D6005EA-EED2-4E53-8443-3BFC037FFDB2}"/>
              </a:ext>
            </a:extLst>
          </p:cNvPr>
          <p:cNvSpPr/>
          <p:nvPr/>
        </p:nvSpPr>
        <p:spPr>
          <a:xfrm>
            <a:off x="102741" y="133564"/>
            <a:ext cx="11856377" cy="6596009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rgbClr val="F4D3D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000000">
                  <a:lumMod val="65000"/>
                  <a:lumOff val="35000"/>
                </a:srgbClr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pic>
        <p:nvPicPr>
          <p:cNvPr id="129" name="图片 15">
            <a:extLst>
              <a:ext uri="{FF2B5EF4-FFF2-40B4-BE49-F238E27FC236}">
                <a16:creationId xmlns:a16="http://schemas.microsoft.com/office/drawing/2014/main" id="{F179A538-E49F-42A4-94CA-CB2302B93AC3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0080" t="22534" r="-695" b="67097"/>
          <a:stretch/>
        </p:blipFill>
        <p:spPr>
          <a:xfrm flipH="1">
            <a:off x="0" y="0"/>
            <a:ext cx="1642620" cy="2194560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86849EA5-A3A6-4040-96EB-78273AC21622}"/>
              </a:ext>
            </a:extLst>
          </p:cNvPr>
          <p:cNvSpPr txBox="1"/>
          <p:nvPr/>
        </p:nvSpPr>
        <p:spPr>
          <a:xfrm>
            <a:off x="966345" y="474692"/>
            <a:ext cx="9598361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800" b="1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Các</a:t>
            </a:r>
            <a:r>
              <a:rPr kumimoji="0" lang="en-US" sz="4800" b="1" i="0" u="none" strike="noStrike" kern="1200" cap="none" spc="0" normalizeH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</a:t>
            </a:r>
            <a:r>
              <a:rPr kumimoji="0" lang="vi-VN" sz="48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cặp từ có nghĩa trá</a:t>
            </a:r>
            <a:r>
              <a:rPr kumimoji="0" lang="en-US" sz="4800" b="1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i</a:t>
            </a:r>
            <a:r>
              <a:rPr kumimoji="0" lang="vi-VN" sz="48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ngược nhau</a:t>
            </a:r>
            <a:r>
              <a:rPr kumimoji="0" lang="en-US" sz="48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.</a:t>
            </a:r>
            <a:endParaRPr kumimoji="0" lang="en-US" sz="4800" b="0" i="1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</p:txBody>
      </p:sp>
      <p:pic>
        <p:nvPicPr>
          <p:cNvPr id="1026" name="Picture 4">
            <a:extLst>
              <a:ext uri="{FF2B5EF4-FFF2-40B4-BE49-F238E27FC236}">
                <a16:creationId xmlns:a16="http://schemas.microsoft.com/office/drawing/2014/main" id="{4B6C8FDE-CFB8-48F4-27AB-2F744ABD7D9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lum bright="-40000" contrast="6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314" y="4254508"/>
            <a:ext cx="2383799" cy="21059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11">
            <a:extLst>
              <a:ext uri="{FF2B5EF4-FFF2-40B4-BE49-F238E27FC236}">
                <a16:creationId xmlns:a16="http://schemas.microsoft.com/office/drawing/2014/main" id="{8FBC7576-36EF-362F-E93C-BF71F8919D5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lum bright="-40000" contrast="6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80059" y="1646817"/>
            <a:ext cx="2322577" cy="19897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15">
            <a:extLst>
              <a:ext uri="{FF2B5EF4-FFF2-40B4-BE49-F238E27FC236}">
                <a16:creationId xmlns:a16="http://schemas.microsoft.com/office/drawing/2014/main" id="{2098B2B5-2EFB-8998-1D21-E92A95C48F4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lum bright="-40000" contrast="6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80059" y="4502712"/>
            <a:ext cx="2309372" cy="18805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6">
            <a:extLst>
              <a:ext uri="{FF2B5EF4-FFF2-40B4-BE49-F238E27FC236}">
                <a16:creationId xmlns:a16="http://schemas.microsoft.com/office/drawing/2014/main" id="{452CC953-768A-3BF0-49F1-3641BB10D65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lum bright="-40000" contrast="60000"/>
            <a:extLst>
              <a:ext uri="{BEBA8EAE-BF5A-486C-A8C5-ECC9F3942E4B}">
                <a14:imgProps xmlns:a14="http://schemas.microsoft.com/office/drawing/2010/main">
                  <a14:imgLayer r:embed="rId9">
                    <a14:imgEffect>
                      <a14:sharpenSoften amount="-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9823" y="1477447"/>
            <a:ext cx="2761129" cy="20915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0" name="Picture 13">
            <a:extLst>
              <a:ext uri="{FF2B5EF4-FFF2-40B4-BE49-F238E27FC236}">
                <a16:creationId xmlns:a16="http://schemas.microsoft.com/office/drawing/2014/main" id="{B73876B6-7951-DC8C-25A3-721670EBAEA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lum bright="-40000" contrast="6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14390" y="1646817"/>
            <a:ext cx="2230209" cy="18956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1" name="Picture 9">
            <a:extLst>
              <a:ext uri="{FF2B5EF4-FFF2-40B4-BE49-F238E27FC236}">
                <a16:creationId xmlns:a16="http://schemas.microsoft.com/office/drawing/2014/main" id="{DF790A62-80BD-91D8-9454-9A54C0BA1BC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>
            <a:lum bright="-40000" contrast="6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3674" y="1439253"/>
            <a:ext cx="2331720" cy="20915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2" name="Picture 8">
            <a:extLst>
              <a:ext uri="{FF2B5EF4-FFF2-40B4-BE49-F238E27FC236}">
                <a16:creationId xmlns:a16="http://schemas.microsoft.com/office/drawing/2014/main" id="{AF9CF423-8347-0375-64B1-B245F96A838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2">
            <a:lum bright="-40000" contrast="6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67854" y="4254508"/>
            <a:ext cx="2212761" cy="20915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3" name="Picture 17">
            <a:extLst>
              <a:ext uri="{FF2B5EF4-FFF2-40B4-BE49-F238E27FC236}">
                <a16:creationId xmlns:a16="http://schemas.microsoft.com/office/drawing/2014/main" id="{AEAC0398-3021-9765-ED0C-331BAE8D69A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lum bright="-40000" contrast="6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55253" y="4482003"/>
            <a:ext cx="2212760" cy="1886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671554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ferris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0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0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10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10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: 圆角 3">
            <a:extLst>
              <a:ext uri="{FF2B5EF4-FFF2-40B4-BE49-F238E27FC236}">
                <a16:creationId xmlns:a16="http://schemas.microsoft.com/office/drawing/2014/main" id="{1D6005EA-EED2-4E53-8443-3BFC037FFDB2}"/>
              </a:ext>
            </a:extLst>
          </p:cNvPr>
          <p:cNvSpPr/>
          <p:nvPr/>
        </p:nvSpPr>
        <p:spPr>
          <a:xfrm>
            <a:off x="267128" y="82193"/>
            <a:ext cx="11492750" cy="643435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rgbClr val="F4D3D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000000">
                  <a:lumMod val="65000"/>
                  <a:lumOff val="35000"/>
                </a:srgbClr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pic>
        <p:nvPicPr>
          <p:cNvPr id="129" name="图片 15">
            <a:extLst>
              <a:ext uri="{FF2B5EF4-FFF2-40B4-BE49-F238E27FC236}">
                <a16:creationId xmlns:a16="http://schemas.microsoft.com/office/drawing/2014/main" id="{F179A538-E49F-42A4-94CA-CB2302B93AC3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0080" t="22534" r="-695" b="67097"/>
          <a:stretch/>
        </p:blipFill>
        <p:spPr>
          <a:xfrm flipH="1">
            <a:off x="0" y="0"/>
            <a:ext cx="1642620" cy="2194560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86849EA5-A3A6-4040-96EB-78273AC21622}"/>
              </a:ext>
            </a:extLst>
          </p:cNvPr>
          <p:cNvSpPr txBox="1"/>
          <p:nvPr/>
        </p:nvSpPr>
        <p:spPr>
          <a:xfrm>
            <a:off x="503737" y="427250"/>
            <a:ext cx="11917415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vi-VN" sz="3600" b="1" dirty="0">
                <a:solidFill>
                  <a:srgbClr val="0000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en-US" sz="3600" b="1" dirty="0">
                <a:solidFill>
                  <a:srgbClr val="0000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vi-VN" sz="3600" b="1" dirty="0">
                <a:solidFill>
                  <a:srgbClr val="0000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Tìm thêm 3 – 5 cặp từ chỉ đặc điểm có nghĩa trái ngược nhau </a:t>
            </a:r>
            <a:endParaRPr kumimoji="0" lang="en-US" sz="3600" b="0" i="1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2CA4DCC4-B2F7-4E44-530D-2B7BEDFF15CE}"/>
              </a:ext>
            </a:extLst>
          </p:cNvPr>
          <p:cNvCxnSpPr>
            <a:cxnSpLocks/>
          </p:cNvCxnSpPr>
          <p:nvPr/>
        </p:nvCxnSpPr>
        <p:spPr>
          <a:xfrm>
            <a:off x="8780372" y="1027414"/>
            <a:ext cx="2979506" cy="0"/>
          </a:xfrm>
          <a:prstGeom prst="line">
            <a:avLst/>
          </a:prstGeom>
          <a:ln w="3810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9F73F0B7-8482-5E53-51D2-E2E31AE72956}"/>
              </a:ext>
            </a:extLst>
          </p:cNvPr>
          <p:cNvCxnSpPr>
            <a:cxnSpLocks/>
          </p:cNvCxnSpPr>
          <p:nvPr/>
        </p:nvCxnSpPr>
        <p:spPr>
          <a:xfrm>
            <a:off x="4520629" y="1027414"/>
            <a:ext cx="3431569" cy="0"/>
          </a:xfrm>
          <a:prstGeom prst="line">
            <a:avLst/>
          </a:prstGeom>
          <a:ln w="3810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895CA2D7-2171-90E7-B80C-08B9705C9725}"/>
              </a:ext>
            </a:extLst>
          </p:cNvPr>
          <p:cNvCxnSpPr/>
          <p:nvPr/>
        </p:nvCxnSpPr>
        <p:spPr>
          <a:xfrm>
            <a:off x="1448655" y="1027415"/>
            <a:ext cx="729466" cy="0"/>
          </a:xfrm>
          <a:prstGeom prst="line">
            <a:avLst/>
          </a:prstGeom>
          <a:ln w="3810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B0546E51-9FD5-CE86-9319-E18FF96510E8}"/>
              </a:ext>
            </a:extLst>
          </p:cNvPr>
          <p:cNvCxnSpPr/>
          <p:nvPr/>
        </p:nvCxnSpPr>
        <p:spPr>
          <a:xfrm>
            <a:off x="6096000" y="1518863"/>
            <a:ext cx="729466" cy="0"/>
          </a:xfrm>
          <a:prstGeom prst="line">
            <a:avLst/>
          </a:prstGeom>
          <a:ln w="3810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595957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ferris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CBCD0E-5265-34DC-0F01-768C6E31C5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3CC4408A-F5DF-467E-BC0F-226718856CF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84935" y="195209"/>
            <a:ext cx="11753636" cy="65035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57667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: 圆角 3">
            <a:extLst>
              <a:ext uri="{FF2B5EF4-FFF2-40B4-BE49-F238E27FC236}">
                <a16:creationId xmlns:a16="http://schemas.microsoft.com/office/drawing/2014/main" id="{1D6005EA-EED2-4E53-8443-3BFC037FFDB2}"/>
              </a:ext>
            </a:extLst>
          </p:cNvPr>
          <p:cNvSpPr/>
          <p:nvPr/>
        </p:nvSpPr>
        <p:spPr>
          <a:xfrm>
            <a:off x="123290" y="102742"/>
            <a:ext cx="11866652" cy="665765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rgbClr val="F4D3D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000000">
                  <a:lumMod val="65000"/>
                  <a:lumOff val="35000"/>
                </a:srgbClr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6849EA5-A3A6-4040-96EB-78273AC21622}"/>
              </a:ext>
            </a:extLst>
          </p:cNvPr>
          <p:cNvSpPr txBox="1"/>
          <p:nvPr/>
        </p:nvSpPr>
        <p:spPr>
          <a:xfrm>
            <a:off x="287677" y="474692"/>
            <a:ext cx="11435136" cy="14465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en-US" sz="4400" b="1" dirty="0">
                <a:solidFill>
                  <a:srgbClr val="0000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3. </a:t>
            </a:r>
            <a:r>
              <a:rPr lang="vi-VN" sz="4400" b="1" dirty="0">
                <a:solidFill>
                  <a:srgbClr val="0000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Đọc lại câu chuyện Đi tìm mặt trời, đặt câu khiến trong </a:t>
            </a:r>
            <a:r>
              <a:rPr lang="en-US" sz="4400" b="1" dirty="0" err="1">
                <a:solidFill>
                  <a:srgbClr val="0000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mỗi</a:t>
            </a:r>
            <a:r>
              <a:rPr lang="vi-VN" sz="4400" b="1" dirty="0">
                <a:solidFill>
                  <a:srgbClr val="0000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4400" b="1" dirty="0" err="1">
                <a:solidFill>
                  <a:srgbClr val="0000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tình</a:t>
            </a:r>
            <a:r>
              <a:rPr lang="en-US" sz="4400" b="1" dirty="0">
                <a:solidFill>
                  <a:srgbClr val="0000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vi-VN" sz="4400" b="1" dirty="0">
                <a:solidFill>
                  <a:srgbClr val="0000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huống sau:</a:t>
            </a:r>
            <a:endParaRPr kumimoji="0" lang="en-US" sz="4400" b="0" i="1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BFA6439-584B-4971-8E2D-ECF312AD25DC}"/>
              </a:ext>
            </a:extLst>
          </p:cNvPr>
          <p:cNvSpPr txBox="1"/>
          <p:nvPr/>
        </p:nvSpPr>
        <p:spPr>
          <a:xfrm>
            <a:off x="852756" y="2410404"/>
            <a:ext cx="10602929" cy="1569660"/>
          </a:xfrm>
          <a:custGeom>
            <a:avLst/>
            <a:gdLst>
              <a:gd name="connsiteX0" fmla="*/ 0 w 8639175"/>
              <a:gd name="connsiteY0" fmla="*/ 221342 h 1328023"/>
              <a:gd name="connsiteX1" fmla="*/ 221342 w 8639175"/>
              <a:gd name="connsiteY1" fmla="*/ 0 h 1328023"/>
              <a:gd name="connsiteX2" fmla="*/ 8417833 w 8639175"/>
              <a:gd name="connsiteY2" fmla="*/ 0 h 1328023"/>
              <a:gd name="connsiteX3" fmla="*/ 8639175 w 8639175"/>
              <a:gd name="connsiteY3" fmla="*/ 221342 h 1328023"/>
              <a:gd name="connsiteX4" fmla="*/ 8639175 w 8639175"/>
              <a:gd name="connsiteY4" fmla="*/ 1106681 h 1328023"/>
              <a:gd name="connsiteX5" fmla="*/ 8417833 w 8639175"/>
              <a:gd name="connsiteY5" fmla="*/ 1328023 h 1328023"/>
              <a:gd name="connsiteX6" fmla="*/ 221342 w 8639175"/>
              <a:gd name="connsiteY6" fmla="*/ 1328023 h 1328023"/>
              <a:gd name="connsiteX7" fmla="*/ 0 w 8639175"/>
              <a:gd name="connsiteY7" fmla="*/ 1106681 h 1328023"/>
              <a:gd name="connsiteX8" fmla="*/ 0 w 8639175"/>
              <a:gd name="connsiteY8" fmla="*/ 221342 h 13280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8639175" h="1328023" fill="none" extrusionOk="0">
                <a:moveTo>
                  <a:pt x="0" y="221342"/>
                </a:moveTo>
                <a:cubicBezTo>
                  <a:pt x="19441" y="98811"/>
                  <a:pt x="103798" y="-1277"/>
                  <a:pt x="221342" y="0"/>
                </a:cubicBezTo>
                <a:cubicBezTo>
                  <a:pt x="3304102" y="-92648"/>
                  <a:pt x="4886324" y="-63196"/>
                  <a:pt x="8417833" y="0"/>
                </a:cubicBezTo>
                <a:cubicBezTo>
                  <a:pt x="8545419" y="4614"/>
                  <a:pt x="8637381" y="87238"/>
                  <a:pt x="8639175" y="221342"/>
                </a:cubicBezTo>
                <a:cubicBezTo>
                  <a:pt x="8598461" y="573072"/>
                  <a:pt x="8711889" y="712282"/>
                  <a:pt x="8639175" y="1106681"/>
                </a:cubicBezTo>
                <a:cubicBezTo>
                  <a:pt x="8641632" y="1233717"/>
                  <a:pt x="8535008" y="1347629"/>
                  <a:pt x="8417833" y="1328023"/>
                </a:cubicBezTo>
                <a:cubicBezTo>
                  <a:pt x="5025080" y="1295530"/>
                  <a:pt x="3375099" y="1208050"/>
                  <a:pt x="221342" y="1328023"/>
                </a:cubicBezTo>
                <a:cubicBezTo>
                  <a:pt x="99934" y="1329943"/>
                  <a:pt x="14904" y="1223803"/>
                  <a:pt x="0" y="1106681"/>
                </a:cubicBezTo>
                <a:cubicBezTo>
                  <a:pt x="69459" y="982973"/>
                  <a:pt x="-3482" y="660530"/>
                  <a:pt x="0" y="221342"/>
                </a:cubicBezTo>
                <a:close/>
              </a:path>
              <a:path w="8639175" h="1328023" stroke="0" extrusionOk="0">
                <a:moveTo>
                  <a:pt x="0" y="221342"/>
                </a:moveTo>
                <a:cubicBezTo>
                  <a:pt x="20802" y="101494"/>
                  <a:pt x="116486" y="-15397"/>
                  <a:pt x="221342" y="0"/>
                </a:cubicBezTo>
                <a:cubicBezTo>
                  <a:pt x="1112235" y="-3130"/>
                  <a:pt x="7412057" y="101176"/>
                  <a:pt x="8417833" y="0"/>
                </a:cubicBezTo>
                <a:cubicBezTo>
                  <a:pt x="8550611" y="20092"/>
                  <a:pt x="8651915" y="115931"/>
                  <a:pt x="8639175" y="221342"/>
                </a:cubicBezTo>
                <a:cubicBezTo>
                  <a:pt x="8709366" y="476883"/>
                  <a:pt x="8651414" y="860290"/>
                  <a:pt x="8639175" y="1106681"/>
                </a:cubicBezTo>
                <a:cubicBezTo>
                  <a:pt x="8639954" y="1207182"/>
                  <a:pt x="8527666" y="1310379"/>
                  <a:pt x="8417833" y="1328023"/>
                </a:cubicBezTo>
                <a:cubicBezTo>
                  <a:pt x="6571036" y="1166778"/>
                  <a:pt x="3862399" y="1284263"/>
                  <a:pt x="221342" y="1328023"/>
                </a:cubicBezTo>
                <a:cubicBezTo>
                  <a:pt x="80492" y="1339575"/>
                  <a:pt x="16655" y="1231343"/>
                  <a:pt x="0" y="1106681"/>
                </a:cubicBezTo>
                <a:cubicBezTo>
                  <a:pt x="6310" y="862437"/>
                  <a:pt x="-63828" y="465945"/>
                  <a:pt x="0" y="221342"/>
                </a:cubicBezTo>
                <a:close/>
              </a:path>
            </a:pathLst>
          </a:custGeom>
          <a:solidFill>
            <a:srgbClr val="FFFF66"/>
          </a:solidFill>
          <a:ln w="38100">
            <a:solidFill>
              <a:srgbClr val="FFC000"/>
            </a:solidFill>
            <a:prstDash val="sysDash"/>
            <a:extLst>
              <a:ext uri="{C807C97D-BFC1-408E-A445-0C87EB9F89A2}">
                <ask:lineSketchStyleProps xmlns:ask="http://schemas.microsoft.com/office/drawing/2018/sketchyshapes" sd="4194945536">
                  <a:custGeom>
                    <a:avLst/>
                    <a:gdLst>
                      <a:gd name="connsiteX0" fmla="*/ 0 w 10602929"/>
                      <a:gd name="connsiteY0" fmla="*/ 261615 h 1569660"/>
                      <a:gd name="connsiteX1" fmla="*/ 271654 w 10602929"/>
                      <a:gd name="connsiteY1" fmla="*/ 0 h 1569660"/>
                      <a:gd name="connsiteX2" fmla="*/ 10331274 w 10602929"/>
                      <a:gd name="connsiteY2" fmla="*/ 0 h 1569660"/>
                      <a:gd name="connsiteX3" fmla="*/ 10602929 w 10602929"/>
                      <a:gd name="connsiteY3" fmla="*/ 261615 h 1569660"/>
                      <a:gd name="connsiteX4" fmla="*/ 10602929 w 10602929"/>
                      <a:gd name="connsiteY4" fmla="*/ 1308044 h 1569660"/>
                      <a:gd name="connsiteX5" fmla="*/ 10331274 w 10602929"/>
                      <a:gd name="connsiteY5" fmla="*/ 1569660 h 1569660"/>
                      <a:gd name="connsiteX6" fmla="*/ 271654 w 10602929"/>
                      <a:gd name="connsiteY6" fmla="*/ 1569660 h 1569660"/>
                      <a:gd name="connsiteX7" fmla="*/ 0 w 10602929"/>
                      <a:gd name="connsiteY7" fmla="*/ 1308044 h 1569660"/>
                      <a:gd name="connsiteX8" fmla="*/ 0 w 10602929"/>
                      <a:gd name="connsiteY8" fmla="*/ 261615 h 1569660"/>
                      <a:gd name="connsiteX0" fmla="*/ 0 w 10602929"/>
                      <a:gd name="connsiteY0" fmla="*/ 261615 h 1569660"/>
                      <a:gd name="connsiteX1" fmla="*/ 271654 w 10602929"/>
                      <a:gd name="connsiteY1" fmla="*/ 0 h 1569660"/>
                      <a:gd name="connsiteX2" fmla="*/ 10331274 w 10602929"/>
                      <a:gd name="connsiteY2" fmla="*/ 0 h 1569660"/>
                      <a:gd name="connsiteX3" fmla="*/ 10602929 w 10602929"/>
                      <a:gd name="connsiteY3" fmla="*/ 261615 h 1569660"/>
                      <a:gd name="connsiteX4" fmla="*/ 10602929 w 10602929"/>
                      <a:gd name="connsiteY4" fmla="*/ 1308044 h 1569660"/>
                      <a:gd name="connsiteX5" fmla="*/ 10331274 w 10602929"/>
                      <a:gd name="connsiteY5" fmla="*/ 1569660 h 1569660"/>
                      <a:gd name="connsiteX6" fmla="*/ 271654 w 10602929"/>
                      <a:gd name="connsiteY6" fmla="*/ 1569660 h 1569660"/>
                      <a:gd name="connsiteX7" fmla="*/ 0 w 10602929"/>
                      <a:gd name="connsiteY7" fmla="*/ 1308044 h 1569660"/>
                      <a:gd name="connsiteX8" fmla="*/ 0 w 10602929"/>
                      <a:gd name="connsiteY8" fmla="*/ 261615 h 156966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</a:cxnLst>
                    <a:rect l="l" t="t" r="r" b="b"/>
                    <a:pathLst>
                      <a:path w="10602929" h="1569660" fill="none" extrusionOk="0">
                        <a:moveTo>
                          <a:pt x="0" y="261615"/>
                        </a:moveTo>
                        <a:cubicBezTo>
                          <a:pt x="43099" y="116505"/>
                          <a:pt x="129101" y="-1975"/>
                          <a:pt x="271654" y="0"/>
                        </a:cubicBezTo>
                        <a:cubicBezTo>
                          <a:pt x="3914596" y="-238566"/>
                          <a:pt x="6215874" y="-136392"/>
                          <a:pt x="10331274" y="0"/>
                        </a:cubicBezTo>
                        <a:cubicBezTo>
                          <a:pt x="10494760" y="11412"/>
                          <a:pt x="10599155" y="92718"/>
                          <a:pt x="10602929" y="261615"/>
                        </a:cubicBezTo>
                        <a:cubicBezTo>
                          <a:pt x="10518865" y="683342"/>
                          <a:pt x="10704533" y="853524"/>
                          <a:pt x="10602929" y="1308044"/>
                        </a:cubicBezTo>
                        <a:cubicBezTo>
                          <a:pt x="10615050" y="1475952"/>
                          <a:pt x="10471448" y="1606897"/>
                          <a:pt x="10331274" y="1569660"/>
                        </a:cubicBezTo>
                        <a:cubicBezTo>
                          <a:pt x="5958787" y="1767616"/>
                          <a:pt x="4145270" y="1391026"/>
                          <a:pt x="271654" y="1569660"/>
                        </a:cubicBezTo>
                        <a:cubicBezTo>
                          <a:pt x="123786" y="1574542"/>
                          <a:pt x="27231" y="1443403"/>
                          <a:pt x="0" y="1308044"/>
                        </a:cubicBezTo>
                        <a:cubicBezTo>
                          <a:pt x="163256" y="1166919"/>
                          <a:pt x="-31572" y="774137"/>
                          <a:pt x="0" y="261615"/>
                        </a:cubicBezTo>
                        <a:close/>
                      </a:path>
                      <a:path w="10602929" h="1569660" stroke="0" extrusionOk="0">
                        <a:moveTo>
                          <a:pt x="0" y="261615"/>
                        </a:moveTo>
                        <a:cubicBezTo>
                          <a:pt x="33331" y="126060"/>
                          <a:pt x="122613" y="-32713"/>
                          <a:pt x="271654" y="0"/>
                        </a:cubicBezTo>
                        <a:cubicBezTo>
                          <a:pt x="1417760" y="86429"/>
                          <a:pt x="9095929" y="164068"/>
                          <a:pt x="10331274" y="0"/>
                        </a:cubicBezTo>
                        <a:cubicBezTo>
                          <a:pt x="10495083" y="14547"/>
                          <a:pt x="10622558" y="143653"/>
                          <a:pt x="10602929" y="261615"/>
                        </a:cubicBezTo>
                        <a:cubicBezTo>
                          <a:pt x="10693839" y="546754"/>
                          <a:pt x="10635603" y="1005730"/>
                          <a:pt x="10602929" y="1308044"/>
                        </a:cubicBezTo>
                        <a:cubicBezTo>
                          <a:pt x="10596842" y="1423556"/>
                          <a:pt x="10477189" y="1557289"/>
                          <a:pt x="10331274" y="1569660"/>
                        </a:cubicBezTo>
                        <a:cubicBezTo>
                          <a:pt x="8192812" y="1380493"/>
                          <a:pt x="4766538" y="1551571"/>
                          <a:pt x="271654" y="1569660"/>
                        </a:cubicBezTo>
                        <a:cubicBezTo>
                          <a:pt x="99684" y="1591697"/>
                          <a:pt x="22218" y="1435161"/>
                          <a:pt x="0" y="1308044"/>
                        </a:cubicBezTo>
                        <a:cubicBezTo>
                          <a:pt x="-19885" y="1016766"/>
                          <a:pt x="-101306" y="595193"/>
                          <a:pt x="0" y="261615"/>
                        </a:cubicBezTo>
                        <a:close/>
                      </a:path>
                      <a:path w="10602929" h="1569660" fill="none" stroke="0" extrusionOk="0">
                        <a:moveTo>
                          <a:pt x="0" y="261615"/>
                        </a:moveTo>
                        <a:cubicBezTo>
                          <a:pt x="34720" y="118040"/>
                          <a:pt x="130120" y="-3926"/>
                          <a:pt x="271654" y="0"/>
                        </a:cubicBezTo>
                        <a:cubicBezTo>
                          <a:pt x="4279199" y="72106"/>
                          <a:pt x="5869557" y="130479"/>
                          <a:pt x="10331274" y="0"/>
                        </a:cubicBezTo>
                        <a:cubicBezTo>
                          <a:pt x="10491478" y="12352"/>
                          <a:pt x="10617199" y="124875"/>
                          <a:pt x="10602929" y="261615"/>
                        </a:cubicBezTo>
                        <a:cubicBezTo>
                          <a:pt x="10550096" y="665359"/>
                          <a:pt x="10693982" y="853355"/>
                          <a:pt x="10602929" y="1308044"/>
                        </a:cubicBezTo>
                        <a:cubicBezTo>
                          <a:pt x="10606516" y="1442219"/>
                          <a:pt x="10458776" y="1569650"/>
                          <a:pt x="10331274" y="1569660"/>
                        </a:cubicBezTo>
                        <a:cubicBezTo>
                          <a:pt x="6066075" y="1265671"/>
                          <a:pt x="3969850" y="1067080"/>
                          <a:pt x="271654" y="1569660"/>
                        </a:cubicBezTo>
                        <a:cubicBezTo>
                          <a:pt x="105582" y="1582526"/>
                          <a:pt x="28994" y="1448030"/>
                          <a:pt x="0" y="1308044"/>
                        </a:cubicBezTo>
                        <a:cubicBezTo>
                          <a:pt x="104200" y="1146807"/>
                          <a:pt x="-2807" y="845777"/>
                          <a:pt x="0" y="261615"/>
                        </a:cubicBezTo>
                        <a:close/>
                      </a:path>
                    </a:pathLst>
                  </a:custGeom>
                  <ask:type>
                    <ask:lineSketchCurved/>
                  </ask:type>
                </ask:lineSketchStyleProps>
              </a:ext>
            </a:extLst>
          </a:ln>
        </p:spPr>
        <p:txBody>
          <a:bodyPr wrap="square">
            <a:spAutoFit/>
          </a:bodyPr>
          <a:lstStyle/>
          <a:p>
            <a:pPr lvl="0" algn="just">
              <a:defRPr/>
            </a:pPr>
            <a:r>
              <a:rPr lang="en-US" sz="48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a. </a:t>
            </a:r>
            <a:r>
              <a:rPr lang="en-US" sz="4800" b="1" dirty="0" err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Đóng</a:t>
            </a:r>
            <a:r>
              <a:rPr lang="en-US" sz="48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4800" b="1" dirty="0" err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vai</a:t>
            </a:r>
            <a:r>
              <a:rPr lang="en-US" sz="48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4800" b="1" dirty="0" err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gõ</a:t>
            </a:r>
            <a:r>
              <a:rPr lang="en-US" sz="48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4800" b="1" dirty="0" err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kiến</a:t>
            </a:r>
            <a:r>
              <a:rPr lang="en-US" sz="48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4800" b="1" dirty="0" err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đến</a:t>
            </a:r>
            <a:r>
              <a:rPr lang="en-US" sz="48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4800" b="1" dirty="0" err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nhờ</a:t>
            </a:r>
            <a:r>
              <a:rPr lang="en-US" sz="48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4800" b="1" dirty="0" err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công</a:t>
            </a:r>
            <a:r>
              <a:rPr lang="en-US" sz="48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4800" b="1" dirty="0" err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liếu</a:t>
            </a:r>
            <a:r>
              <a:rPr lang="en-US" sz="48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4800" b="1" dirty="0" err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điếu</a:t>
            </a:r>
            <a:r>
              <a:rPr lang="en-US" sz="48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4800" b="1" dirty="0" err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hoặc</a:t>
            </a:r>
            <a:r>
              <a:rPr lang="en-US" sz="48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4800" b="1" dirty="0" err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chích</a:t>
            </a:r>
            <a:r>
              <a:rPr lang="en-US" sz="48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4800" b="1" dirty="0" err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choè</a:t>
            </a:r>
            <a:r>
              <a:rPr lang="en-US" sz="48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4800" b="1" dirty="0" err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đi</a:t>
            </a:r>
            <a:r>
              <a:rPr lang="en-US" sz="48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4800" b="1" dirty="0" err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tìm</a:t>
            </a:r>
            <a:r>
              <a:rPr lang="en-US" sz="48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4800" b="1" dirty="0" err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mặt</a:t>
            </a:r>
            <a:r>
              <a:rPr lang="en-US" sz="48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4800" b="1" dirty="0" err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trời</a:t>
            </a:r>
            <a:r>
              <a:rPr lang="en-US" sz="48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endParaRPr kumimoji="0" lang="vi-VN" sz="48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430716D-C16F-4E5A-8445-0156600E7107}"/>
              </a:ext>
            </a:extLst>
          </p:cNvPr>
          <p:cNvSpPr txBox="1"/>
          <p:nvPr/>
        </p:nvSpPr>
        <p:spPr>
          <a:xfrm>
            <a:off x="968232" y="4146878"/>
            <a:ext cx="10487453" cy="2308324"/>
          </a:xfrm>
          <a:custGeom>
            <a:avLst/>
            <a:gdLst>
              <a:gd name="connsiteX0" fmla="*/ 0 w 8639175"/>
              <a:gd name="connsiteY0" fmla="*/ 119184 h 715089"/>
              <a:gd name="connsiteX1" fmla="*/ 119184 w 8639175"/>
              <a:gd name="connsiteY1" fmla="*/ 0 h 715089"/>
              <a:gd name="connsiteX2" fmla="*/ 8519991 w 8639175"/>
              <a:gd name="connsiteY2" fmla="*/ 0 h 715089"/>
              <a:gd name="connsiteX3" fmla="*/ 8639175 w 8639175"/>
              <a:gd name="connsiteY3" fmla="*/ 119184 h 715089"/>
              <a:gd name="connsiteX4" fmla="*/ 8639175 w 8639175"/>
              <a:gd name="connsiteY4" fmla="*/ 595905 h 715089"/>
              <a:gd name="connsiteX5" fmla="*/ 8519991 w 8639175"/>
              <a:gd name="connsiteY5" fmla="*/ 715089 h 715089"/>
              <a:gd name="connsiteX6" fmla="*/ 119184 w 8639175"/>
              <a:gd name="connsiteY6" fmla="*/ 715089 h 715089"/>
              <a:gd name="connsiteX7" fmla="*/ 0 w 8639175"/>
              <a:gd name="connsiteY7" fmla="*/ 595905 h 715089"/>
              <a:gd name="connsiteX8" fmla="*/ 0 w 8639175"/>
              <a:gd name="connsiteY8" fmla="*/ 119184 h 7150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8639175" h="715089" fill="none" extrusionOk="0">
                <a:moveTo>
                  <a:pt x="0" y="119184"/>
                </a:moveTo>
                <a:cubicBezTo>
                  <a:pt x="1212" y="53342"/>
                  <a:pt x="61548" y="-2225"/>
                  <a:pt x="119184" y="0"/>
                </a:cubicBezTo>
                <a:cubicBezTo>
                  <a:pt x="1390375" y="-92648"/>
                  <a:pt x="6559018" y="-63196"/>
                  <a:pt x="8519991" y="0"/>
                </a:cubicBezTo>
                <a:cubicBezTo>
                  <a:pt x="8594982" y="7918"/>
                  <a:pt x="8637786" y="44172"/>
                  <a:pt x="8639175" y="119184"/>
                </a:cubicBezTo>
                <a:cubicBezTo>
                  <a:pt x="8647495" y="259279"/>
                  <a:pt x="8638337" y="460042"/>
                  <a:pt x="8639175" y="595905"/>
                </a:cubicBezTo>
                <a:cubicBezTo>
                  <a:pt x="8642202" y="667631"/>
                  <a:pt x="8583702" y="723261"/>
                  <a:pt x="8519991" y="715089"/>
                </a:cubicBezTo>
                <a:cubicBezTo>
                  <a:pt x="5030475" y="682596"/>
                  <a:pt x="2684372" y="595116"/>
                  <a:pt x="119184" y="715089"/>
                </a:cubicBezTo>
                <a:cubicBezTo>
                  <a:pt x="57767" y="725215"/>
                  <a:pt x="5231" y="659931"/>
                  <a:pt x="0" y="595905"/>
                </a:cubicBezTo>
                <a:cubicBezTo>
                  <a:pt x="-28609" y="523295"/>
                  <a:pt x="-40258" y="169038"/>
                  <a:pt x="0" y="119184"/>
                </a:cubicBezTo>
                <a:close/>
              </a:path>
              <a:path w="8639175" h="715089" stroke="0" extrusionOk="0">
                <a:moveTo>
                  <a:pt x="0" y="119184"/>
                </a:moveTo>
                <a:cubicBezTo>
                  <a:pt x="7901" y="54270"/>
                  <a:pt x="60166" y="-6027"/>
                  <a:pt x="119184" y="0"/>
                </a:cubicBezTo>
                <a:cubicBezTo>
                  <a:pt x="3621276" y="-3130"/>
                  <a:pt x="6569066" y="101176"/>
                  <a:pt x="8519991" y="0"/>
                </a:cubicBezTo>
                <a:cubicBezTo>
                  <a:pt x="8591501" y="10846"/>
                  <a:pt x="8642543" y="57810"/>
                  <a:pt x="8639175" y="119184"/>
                </a:cubicBezTo>
                <a:cubicBezTo>
                  <a:pt x="8648073" y="192102"/>
                  <a:pt x="8639156" y="410568"/>
                  <a:pt x="8639175" y="595905"/>
                </a:cubicBezTo>
                <a:cubicBezTo>
                  <a:pt x="8639236" y="660012"/>
                  <a:pt x="8580690" y="707803"/>
                  <a:pt x="8519991" y="715089"/>
                </a:cubicBezTo>
                <a:cubicBezTo>
                  <a:pt x="6606305" y="553844"/>
                  <a:pt x="3713883" y="671329"/>
                  <a:pt x="119184" y="715089"/>
                </a:cubicBezTo>
                <a:cubicBezTo>
                  <a:pt x="46283" y="719483"/>
                  <a:pt x="8443" y="662955"/>
                  <a:pt x="0" y="595905"/>
                </a:cubicBezTo>
                <a:cubicBezTo>
                  <a:pt x="-5949" y="505110"/>
                  <a:pt x="-39311" y="352388"/>
                  <a:pt x="0" y="119184"/>
                </a:cubicBezTo>
                <a:close/>
              </a:path>
            </a:pathLst>
          </a:custGeom>
          <a:solidFill>
            <a:srgbClr val="FFFF66"/>
          </a:solidFill>
          <a:ln w="38100">
            <a:solidFill>
              <a:srgbClr val="FFC000"/>
            </a:solidFill>
            <a:prstDash val="sysDash"/>
            <a:extLst>
              <a:ext uri="{C807C97D-BFC1-408E-A445-0C87EB9F89A2}">
                <ask:lineSketchStyleProps xmlns:ask="http://schemas.microsoft.com/office/drawing/2018/sketchyshapes" sd="4194945536">
                  <a:custGeom>
                    <a:avLst/>
                    <a:gdLst>
                      <a:gd name="connsiteX0" fmla="*/ 0 w 10487453"/>
                      <a:gd name="connsiteY0" fmla="*/ 384728 h 2308324"/>
                      <a:gd name="connsiteX1" fmla="*/ 144682 w 10487453"/>
                      <a:gd name="connsiteY1" fmla="*/ 0 h 2308324"/>
                      <a:gd name="connsiteX2" fmla="*/ 10342770 w 10487453"/>
                      <a:gd name="connsiteY2" fmla="*/ 0 h 2308324"/>
                      <a:gd name="connsiteX3" fmla="*/ 10487453 w 10487453"/>
                      <a:gd name="connsiteY3" fmla="*/ 384728 h 2308324"/>
                      <a:gd name="connsiteX4" fmla="*/ 10487453 w 10487453"/>
                      <a:gd name="connsiteY4" fmla="*/ 1923595 h 2308324"/>
                      <a:gd name="connsiteX5" fmla="*/ 10342770 w 10487453"/>
                      <a:gd name="connsiteY5" fmla="*/ 2308324 h 2308324"/>
                      <a:gd name="connsiteX6" fmla="*/ 144682 w 10487453"/>
                      <a:gd name="connsiteY6" fmla="*/ 2308324 h 2308324"/>
                      <a:gd name="connsiteX7" fmla="*/ 0 w 10487453"/>
                      <a:gd name="connsiteY7" fmla="*/ 1923595 h 2308324"/>
                      <a:gd name="connsiteX8" fmla="*/ 0 w 10487453"/>
                      <a:gd name="connsiteY8" fmla="*/ 384728 h 2308324"/>
                      <a:gd name="connsiteX0" fmla="*/ 0 w 10487453"/>
                      <a:gd name="connsiteY0" fmla="*/ 384728 h 2308324"/>
                      <a:gd name="connsiteX1" fmla="*/ 144682 w 10487453"/>
                      <a:gd name="connsiteY1" fmla="*/ 0 h 2308324"/>
                      <a:gd name="connsiteX2" fmla="*/ 10342770 w 10487453"/>
                      <a:gd name="connsiteY2" fmla="*/ 0 h 2308324"/>
                      <a:gd name="connsiteX3" fmla="*/ 10487453 w 10487453"/>
                      <a:gd name="connsiteY3" fmla="*/ 384728 h 2308324"/>
                      <a:gd name="connsiteX4" fmla="*/ 10487453 w 10487453"/>
                      <a:gd name="connsiteY4" fmla="*/ 1923595 h 2308324"/>
                      <a:gd name="connsiteX5" fmla="*/ 10342770 w 10487453"/>
                      <a:gd name="connsiteY5" fmla="*/ 2308324 h 2308324"/>
                      <a:gd name="connsiteX6" fmla="*/ 144682 w 10487453"/>
                      <a:gd name="connsiteY6" fmla="*/ 2308324 h 2308324"/>
                      <a:gd name="connsiteX7" fmla="*/ 0 w 10487453"/>
                      <a:gd name="connsiteY7" fmla="*/ 1923595 h 2308324"/>
                      <a:gd name="connsiteX8" fmla="*/ 0 w 10487453"/>
                      <a:gd name="connsiteY8" fmla="*/ 384728 h 2308324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</a:cxnLst>
                    <a:rect l="l" t="t" r="r" b="b"/>
                    <a:pathLst>
                      <a:path w="10487453" h="2308324" fill="none" extrusionOk="0">
                        <a:moveTo>
                          <a:pt x="0" y="384728"/>
                        </a:moveTo>
                        <a:cubicBezTo>
                          <a:pt x="6906" y="172109"/>
                          <a:pt x="86888" y="-10492"/>
                          <a:pt x="144682" y="0"/>
                        </a:cubicBezTo>
                        <a:cubicBezTo>
                          <a:pt x="1587176" y="-391496"/>
                          <a:pt x="8135423" y="-252815"/>
                          <a:pt x="10342770" y="0"/>
                        </a:cubicBezTo>
                        <a:cubicBezTo>
                          <a:pt x="10452652" y="41838"/>
                          <a:pt x="10482092" y="118289"/>
                          <a:pt x="10487453" y="384728"/>
                        </a:cubicBezTo>
                        <a:cubicBezTo>
                          <a:pt x="10431661" y="848552"/>
                          <a:pt x="10538735" y="1534272"/>
                          <a:pt x="10487453" y="1923595"/>
                        </a:cubicBezTo>
                        <a:cubicBezTo>
                          <a:pt x="10495640" y="2163929"/>
                          <a:pt x="10417701" y="2344029"/>
                          <a:pt x="10342770" y="2308324"/>
                        </a:cubicBezTo>
                        <a:cubicBezTo>
                          <a:pt x="5934457" y="2398665"/>
                          <a:pt x="3288346" y="1554733"/>
                          <a:pt x="144682" y="2308324"/>
                        </a:cubicBezTo>
                        <a:cubicBezTo>
                          <a:pt x="83938" y="2372746"/>
                          <a:pt x="10906" y="2128706"/>
                          <a:pt x="0" y="1923595"/>
                        </a:cubicBezTo>
                        <a:cubicBezTo>
                          <a:pt x="-20840" y="1690115"/>
                          <a:pt x="-80799" y="537964"/>
                          <a:pt x="0" y="384728"/>
                        </a:cubicBezTo>
                        <a:close/>
                      </a:path>
                      <a:path w="10487453" h="2308324" stroke="0" extrusionOk="0">
                        <a:moveTo>
                          <a:pt x="0" y="384728"/>
                        </a:moveTo>
                        <a:cubicBezTo>
                          <a:pt x="13319" y="178099"/>
                          <a:pt x="64748" y="-25368"/>
                          <a:pt x="144682" y="0"/>
                        </a:cubicBezTo>
                        <a:cubicBezTo>
                          <a:pt x="4508332" y="181960"/>
                          <a:pt x="7969437" y="562385"/>
                          <a:pt x="10342770" y="0"/>
                        </a:cubicBezTo>
                        <a:cubicBezTo>
                          <a:pt x="10430839" y="21367"/>
                          <a:pt x="10503792" y="206948"/>
                          <a:pt x="10487453" y="384728"/>
                        </a:cubicBezTo>
                        <a:cubicBezTo>
                          <a:pt x="10529130" y="510609"/>
                          <a:pt x="10550100" y="1285950"/>
                          <a:pt x="10487453" y="1923595"/>
                        </a:cubicBezTo>
                        <a:cubicBezTo>
                          <a:pt x="10475436" y="2124911"/>
                          <a:pt x="10419171" y="2286877"/>
                          <a:pt x="10342770" y="2308324"/>
                        </a:cubicBezTo>
                        <a:cubicBezTo>
                          <a:pt x="8453179" y="1792617"/>
                          <a:pt x="4607619" y="2294461"/>
                          <a:pt x="144682" y="2308324"/>
                        </a:cubicBezTo>
                        <a:cubicBezTo>
                          <a:pt x="57238" y="2332366"/>
                          <a:pt x="12651" y="2112715"/>
                          <a:pt x="0" y="1923595"/>
                        </a:cubicBezTo>
                        <a:cubicBezTo>
                          <a:pt x="-28020" y="1628554"/>
                          <a:pt x="-57874" y="1157170"/>
                          <a:pt x="0" y="384728"/>
                        </a:cubicBezTo>
                        <a:close/>
                      </a:path>
                      <a:path w="10487453" h="2308324" fill="none" stroke="0" extrusionOk="0">
                        <a:moveTo>
                          <a:pt x="0" y="384728"/>
                        </a:moveTo>
                        <a:cubicBezTo>
                          <a:pt x="11528" y="173347"/>
                          <a:pt x="76893" y="-9112"/>
                          <a:pt x="144682" y="0"/>
                        </a:cubicBezTo>
                        <a:cubicBezTo>
                          <a:pt x="1874785" y="-147529"/>
                          <a:pt x="7744529" y="146473"/>
                          <a:pt x="10342770" y="0"/>
                        </a:cubicBezTo>
                        <a:cubicBezTo>
                          <a:pt x="10435403" y="28608"/>
                          <a:pt x="10500822" y="162481"/>
                          <a:pt x="10487453" y="384728"/>
                        </a:cubicBezTo>
                        <a:cubicBezTo>
                          <a:pt x="10477289" y="752156"/>
                          <a:pt x="10495391" y="1541749"/>
                          <a:pt x="10487453" y="1923595"/>
                        </a:cubicBezTo>
                        <a:cubicBezTo>
                          <a:pt x="10491308" y="2150078"/>
                          <a:pt x="10412476" y="2323848"/>
                          <a:pt x="10342770" y="2308324"/>
                        </a:cubicBezTo>
                        <a:cubicBezTo>
                          <a:pt x="6027418" y="1995463"/>
                          <a:pt x="3112905" y="1616074"/>
                          <a:pt x="144682" y="2308324"/>
                        </a:cubicBezTo>
                        <a:cubicBezTo>
                          <a:pt x="45894" y="2356055"/>
                          <a:pt x="21291" y="2132441"/>
                          <a:pt x="0" y="1923595"/>
                        </a:cubicBezTo>
                        <a:cubicBezTo>
                          <a:pt x="-12954" y="1671950"/>
                          <a:pt x="-48409" y="566131"/>
                          <a:pt x="0" y="384728"/>
                        </a:cubicBezTo>
                        <a:close/>
                      </a:path>
                    </a:pathLst>
                  </a:custGeom>
                  <ask:type>
                    <ask:lineSketchCurved/>
                  </ask:type>
                </ask:lineSketchStyleProps>
              </a:ext>
            </a:extLst>
          </a:ln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vi-VN" sz="48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b. Đóng vai gà trống, nói lời đề nghị mặt trời chiếu ánh sáng cho khu rừng tối tăm, ẩm ướt</a:t>
            </a:r>
            <a:r>
              <a:rPr lang="en-US" sz="48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vi-VN" sz="4800" b="1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79082850-AC6A-38FA-92A3-E43C1C985E66}"/>
              </a:ext>
            </a:extLst>
          </p:cNvPr>
          <p:cNvCxnSpPr>
            <a:cxnSpLocks/>
          </p:cNvCxnSpPr>
          <p:nvPr/>
        </p:nvCxnSpPr>
        <p:spPr>
          <a:xfrm>
            <a:off x="2876764" y="1191803"/>
            <a:ext cx="5825447" cy="0"/>
          </a:xfrm>
          <a:prstGeom prst="line">
            <a:avLst/>
          </a:prstGeom>
          <a:ln w="3810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A1F5AA22-822D-4FAE-1448-40103F9EB67D}"/>
              </a:ext>
            </a:extLst>
          </p:cNvPr>
          <p:cNvCxnSpPr>
            <a:cxnSpLocks/>
          </p:cNvCxnSpPr>
          <p:nvPr/>
        </p:nvCxnSpPr>
        <p:spPr>
          <a:xfrm>
            <a:off x="9370031" y="1191803"/>
            <a:ext cx="1808252" cy="0"/>
          </a:xfrm>
          <a:prstGeom prst="line">
            <a:avLst/>
          </a:prstGeom>
          <a:ln w="3810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EE7AEA5A-A94E-D7E1-B62C-87BA0D916420}"/>
              </a:ext>
            </a:extLst>
          </p:cNvPr>
          <p:cNvCxnSpPr>
            <a:cxnSpLocks/>
          </p:cNvCxnSpPr>
          <p:nvPr/>
        </p:nvCxnSpPr>
        <p:spPr>
          <a:xfrm>
            <a:off x="1090667" y="1191804"/>
            <a:ext cx="905838" cy="0"/>
          </a:xfrm>
          <a:prstGeom prst="line">
            <a:avLst/>
          </a:prstGeom>
          <a:ln w="3810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83286CBC-F90D-C153-1955-4ACE62324929}"/>
              </a:ext>
            </a:extLst>
          </p:cNvPr>
          <p:cNvCxnSpPr>
            <a:cxnSpLocks/>
          </p:cNvCxnSpPr>
          <p:nvPr/>
        </p:nvCxnSpPr>
        <p:spPr>
          <a:xfrm>
            <a:off x="2268876" y="1796266"/>
            <a:ext cx="1285982" cy="0"/>
          </a:xfrm>
          <a:prstGeom prst="line">
            <a:avLst/>
          </a:prstGeom>
          <a:ln w="3810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3476731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0" grpId="0" animBg="1"/>
      <p:bldP spid="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3B2967BF-D3D8-1F70-4672-21C0A61DE63D}"/>
              </a:ext>
            </a:extLst>
          </p:cNvPr>
          <p:cNvGrpSpPr/>
          <p:nvPr/>
        </p:nvGrpSpPr>
        <p:grpSpPr>
          <a:xfrm>
            <a:off x="3411572" y="-374041"/>
            <a:ext cx="3595885" cy="1139003"/>
            <a:chOff x="5122232" y="149573"/>
            <a:chExt cx="4800600" cy="2012887"/>
          </a:xfrm>
        </p:grpSpPr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178C2AA0-0BFF-CBCC-2366-785A028ED5CA}"/>
                </a:ext>
              </a:extLst>
            </p:cNvPr>
            <p:cNvSpPr txBox="1"/>
            <p:nvPr/>
          </p:nvSpPr>
          <p:spPr>
            <a:xfrm>
              <a:off x="5124612" y="149573"/>
              <a:ext cx="246621" cy="73349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defTabSz="684886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097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" name="Text Box 14">
              <a:extLst>
                <a:ext uri="{FF2B5EF4-FFF2-40B4-BE49-F238E27FC236}">
                  <a16:creationId xmlns:a16="http://schemas.microsoft.com/office/drawing/2014/main" id="{0F288AC9-4054-4340-5794-FFB74A5268C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122232" y="1208916"/>
              <a:ext cx="4800600" cy="95354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107630" tIns="53815" rIns="107630" bIns="53815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defTabSz="684886" eaLnBrk="1" fontAlgn="base" hangingPunct="1">
                <a:spcAft>
                  <a:spcPct val="0"/>
                </a:spcAft>
                <a:defRPr/>
              </a:pPr>
              <a:r>
                <a:rPr lang="en-US" sz="2800" b="1" dirty="0">
                  <a:solidFill>
                    <a:srgbClr val="FF0000"/>
                  </a:solidFill>
                  <a:latin typeface="Times New Roman" pitchFamily="18" charset="0"/>
                </a:rPr>
                <a:t>ĐI TÌM MẶT TRỜI </a:t>
              </a:r>
            </a:p>
          </p:txBody>
        </p:sp>
      </p:grpSp>
      <p:sp>
        <p:nvSpPr>
          <p:cNvPr id="10" name="TextBox 9">
            <a:extLst>
              <a:ext uri="{FF2B5EF4-FFF2-40B4-BE49-F238E27FC236}">
                <a16:creationId xmlns:a16="http://schemas.microsoft.com/office/drawing/2014/main" id="{8C30DB6D-6DCC-2A8A-5D17-6CB228336E70}"/>
              </a:ext>
            </a:extLst>
          </p:cNvPr>
          <p:cNvSpPr txBox="1"/>
          <p:nvPr/>
        </p:nvSpPr>
        <p:spPr>
          <a:xfrm>
            <a:off x="502402" y="854682"/>
            <a:ext cx="11358429" cy="59012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defTabSz="684886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97" dirty="0">
                <a:solidFill>
                  <a:srgbClr val="000000"/>
                </a:solidFill>
                <a:latin typeface="Arial" charset="0"/>
              </a:rPr>
              <a:t>   </a:t>
            </a:r>
            <a:r>
              <a:rPr lang="vi-VN" sz="2097" dirty="0">
                <a:solidFill>
                  <a:srgbClr val="000000"/>
                </a:solidFill>
                <a:latin typeface="Arial" charset="0"/>
              </a:rPr>
              <a:t>Ngày xưa, muôn loài sống trong rừng</a:t>
            </a:r>
            <a:r>
              <a:rPr lang="en-US" sz="2097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vi-VN" sz="2097" dirty="0">
                <a:solidFill>
                  <a:srgbClr val="000000"/>
                </a:solidFill>
                <a:latin typeface="Arial" charset="0"/>
              </a:rPr>
              <a:t>gi</a:t>
            </a:r>
            <a:r>
              <a:rPr lang="en-US" sz="2097" dirty="0">
                <a:solidFill>
                  <a:srgbClr val="000000"/>
                </a:solidFill>
                <a:latin typeface="Arial" charset="0"/>
              </a:rPr>
              <a:t>à</a:t>
            </a:r>
            <a:r>
              <a:rPr lang="vi-VN" sz="2097" dirty="0">
                <a:solidFill>
                  <a:srgbClr val="000000"/>
                </a:solidFill>
                <a:latin typeface="Arial" charset="0"/>
              </a:rPr>
              <a:t> tối tăm, ẩm ướt. Gõ kiến được giao</a:t>
            </a:r>
            <a:r>
              <a:rPr lang="en-US" sz="2097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vi-VN" sz="2097" dirty="0">
                <a:solidFill>
                  <a:srgbClr val="000000"/>
                </a:solidFill>
                <a:latin typeface="Arial" charset="0"/>
              </a:rPr>
              <a:t>nhiệm vụ đến các nhà hỏi xem ai có thể</a:t>
            </a:r>
            <a:r>
              <a:rPr lang="en-US" sz="2097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vi-VN" sz="2097" dirty="0">
                <a:solidFill>
                  <a:srgbClr val="000000"/>
                </a:solidFill>
                <a:latin typeface="Arial" charset="0"/>
              </a:rPr>
              <a:t>đi tìm mặt trời.</a:t>
            </a:r>
            <a:endParaRPr lang="en-US" sz="2097" dirty="0">
              <a:solidFill>
                <a:srgbClr val="000000"/>
              </a:solidFill>
              <a:latin typeface="Arial" charset="0"/>
            </a:endParaRPr>
          </a:p>
          <a:p>
            <a:pPr defTabSz="684886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97" dirty="0">
                <a:solidFill>
                  <a:srgbClr val="000000"/>
                </a:solidFill>
                <a:latin typeface="Arial" charset="0"/>
              </a:rPr>
              <a:t>    </a:t>
            </a:r>
            <a:r>
              <a:rPr lang="vi-VN" sz="2097" dirty="0">
                <a:solidFill>
                  <a:srgbClr val="000000"/>
                </a:solidFill>
                <a:latin typeface="Arial" charset="0"/>
              </a:rPr>
              <a:t>Gõ kiến gõ </a:t>
            </a:r>
            <a:r>
              <a:rPr lang="en-US" sz="2097" dirty="0" err="1">
                <a:solidFill>
                  <a:srgbClr val="000000"/>
                </a:solidFill>
                <a:latin typeface="Arial" charset="0"/>
              </a:rPr>
              <a:t>cửa</a:t>
            </a:r>
            <a:r>
              <a:rPr lang="vi-VN" sz="2097" dirty="0">
                <a:solidFill>
                  <a:srgbClr val="000000"/>
                </a:solidFill>
                <a:latin typeface="Arial" charset="0"/>
              </a:rPr>
              <a:t> nhả công, công mải</a:t>
            </a:r>
            <a:r>
              <a:rPr lang="en-US" sz="2097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vi-VN" sz="2097" dirty="0">
                <a:solidFill>
                  <a:srgbClr val="000000"/>
                </a:solidFill>
                <a:latin typeface="Arial" charset="0"/>
              </a:rPr>
              <a:t>múa. Gõ cửa nhà li</a:t>
            </a:r>
            <a:r>
              <a:rPr lang="en-US" sz="2097" dirty="0">
                <a:solidFill>
                  <a:srgbClr val="000000"/>
                </a:solidFill>
                <a:latin typeface="Arial" charset="0"/>
              </a:rPr>
              <a:t>ế</a:t>
            </a:r>
            <a:r>
              <a:rPr lang="vi-VN" sz="2097" dirty="0">
                <a:solidFill>
                  <a:srgbClr val="000000"/>
                </a:solidFill>
                <a:latin typeface="Arial" charset="0"/>
              </a:rPr>
              <a:t>u đi</a:t>
            </a:r>
            <a:r>
              <a:rPr lang="en-US" sz="2097" dirty="0">
                <a:solidFill>
                  <a:srgbClr val="000000"/>
                </a:solidFill>
                <a:latin typeface="Arial" charset="0"/>
              </a:rPr>
              <a:t>ế</a:t>
            </a:r>
            <a:r>
              <a:rPr lang="vi-VN" sz="2097" dirty="0">
                <a:solidFill>
                  <a:srgbClr val="000000"/>
                </a:solidFill>
                <a:latin typeface="Arial" charset="0"/>
              </a:rPr>
              <a:t>u, liếu đi</a:t>
            </a:r>
            <a:r>
              <a:rPr lang="en-US" sz="2097" dirty="0">
                <a:solidFill>
                  <a:srgbClr val="000000"/>
                </a:solidFill>
                <a:latin typeface="Arial" charset="0"/>
              </a:rPr>
              <a:t>ế</a:t>
            </a:r>
            <a:r>
              <a:rPr lang="vi-VN" sz="2097" dirty="0">
                <a:solidFill>
                  <a:srgbClr val="000000"/>
                </a:solidFill>
                <a:latin typeface="Arial" charset="0"/>
              </a:rPr>
              <a:t>u bận</a:t>
            </a:r>
            <a:r>
              <a:rPr lang="en-US" sz="2097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vi-VN" sz="2097" dirty="0">
                <a:solidFill>
                  <a:srgbClr val="000000"/>
                </a:solidFill>
                <a:latin typeface="Arial" charset="0"/>
              </a:rPr>
              <a:t>cãi nhau. Gõ </a:t>
            </a:r>
            <a:r>
              <a:rPr lang="en-US" sz="2097" dirty="0" err="1">
                <a:solidFill>
                  <a:srgbClr val="000000"/>
                </a:solidFill>
                <a:latin typeface="Arial" charset="0"/>
              </a:rPr>
              <a:t>cửa</a:t>
            </a:r>
            <a:r>
              <a:rPr lang="vi-VN" sz="2097" dirty="0">
                <a:solidFill>
                  <a:srgbClr val="000000"/>
                </a:solidFill>
                <a:latin typeface="Arial" charset="0"/>
              </a:rPr>
              <a:t> nhà chích cho</a:t>
            </a:r>
            <a:r>
              <a:rPr lang="en-US" sz="2097" dirty="0">
                <a:solidFill>
                  <a:srgbClr val="000000"/>
                </a:solidFill>
                <a:latin typeface="Arial" charset="0"/>
              </a:rPr>
              <a:t>è</a:t>
            </a:r>
            <a:r>
              <a:rPr lang="vi-VN" sz="2097" dirty="0">
                <a:solidFill>
                  <a:srgbClr val="000000"/>
                </a:solidFill>
                <a:latin typeface="Arial" charset="0"/>
              </a:rPr>
              <a:t>, chích</a:t>
            </a:r>
            <a:r>
              <a:rPr lang="en-US" sz="2097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vi-VN" sz="2097" dirty="0">
                <a:solidFill>
                  <a:srgbClr val="000000"/>
                </a:solidFill>
                <a:latin typeface="Arial" charset="0"/>
              </a:rPr>
              <a:t>cho</a:t>
            </a:r>
            <a:r>
              <a:rPr lang="en-US" sz="2097" dirty="0">
                <a:solidFill>
                  <a:srgbClr val="000000"/>
                </a:solidFill>
                <a:latin typeface="Arial" charset="0"/>
              </a:rPr>
              <a:t>è</a:t>
            </a:r>
            <a:r>
              <a:rPr lang="vi-VN" sz="2097" dirty="0">
                <a:solidFill>
                  <a:srgbClr val="000000"/>
                </a:solidFill>
                <a:latin typeface="Arial" charset="0"/>
              </a:rPr>
              <a:t> mải hót,... Chỉ có gả trống nhận lời</a:t>
            </a:r>
            <a:r>
              <a:rPr lang="en-US" sz="2097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vi-VN" sz="2097" dirty="0">
                <a:solidFill>
                  <a:srgbClr val="000000"/>
                </a:solidFill>
                <a:latin typeface="Arial" charset="0"/>
              </a:rPr>
              <a:t>đi tìm mặt trời.</a:t>
            </a:r>
            <a:endParaRPr lang="en-US" sz="2097" dirty="0">
              <a:solidFill>
                <a:srgbClr val="000000"/>
              </a:solidFill>
              <a:latin typeface="Arial" charset="0"/>
            </a:endParaRPr>
          </a:p>
          <a:p>
            <a:pPr defTabSz="684886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97" dirty="0">
                <a:solidFill>
                  <a:srgbClr val="000000"/>
                </a:solidFill>
                <a:latin typeface="Arial" charset="0"/>
              </a:rPr>
              <a:t>    </a:t>
            </a:r>
            <a:r>
              <a:rPr lang="vi-VN" sz="2097" dirty="0">
                <a:solidFill>
                  <a:srgbClr val="000000"/>
                </a:solidFill>
                <a:latin typeface="Arial" charset="0"/>
              </a:rPr>
              <a:t>Gà trống bay từ bụi mây lên rừng</a:t>
            </a:r>
            <a:r>
              <a:rPr lang="en-US" sz="2097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vi-VN" sz="2097" dirty="0">
                <a:solidFill>
                  <a:srgbClr val="000000"/>
                </a:solidFill>
                <a:latin typeface="Arial" charset="0"/>
              </a:rPr>
              <a:t>n</a:t>
            </a:r>
            <a:r>
              <a:rPr lang="en-US" sz="2097" dirty="0" err="1">
                <a:solidFill>
                  <a:srgbClr val="000000"/>
                </a:solidFill>
                <a:latin typeface="Arial" charset="0"/>
              </a:rPr>
              <a:t>ứa</a:t>
            </a:r>
            <a:r>
              <a:rPr lang="vi-VN" sz="2097" dirty="0">
                <a:solidFill>
                  <a:srgbClr val="000000"/>
                </a:solidFill>
                <a:latin typeface="Arial" charset="0"/>
              </a:rPr>
              <a:t>. Từ rừng n</a:t>
            </a:r>
            <a:r>
              <a:rPr lang="en-US" sz="2097" dirty="0">
                <a:solidFill>
                  <a:srgbClr val="000000"/>
                </a:solidFill>
                <a:latin typeface="Arial" charset="0"/>
              </a:rPr>
              <a:t>ứ</a:t>
            </a:r>
            <a:r>
              <a:rPr lang="vi-VN" sz="2097" dirty="0">
                <a:solidFill>
                  <a:srgbClr val="000000"/>
                </a:solidFill>
                <a:latin typeface="Arial" charset="0"/>
              </a:rPr>
              <a:t>a lên rừng lim. Từ rừng</a:t>
            </a:r>
            <a:r>
              <a:rPr lang="en-US" sz="2097" dirty="0">
                <a:solidFill>
                  <a:srgbClr val="000000"/>
                </a:solidFill>
                <a:latin typeface="Arial" charset="0"/>
              </a:rPr>
              <a:t> l</a:t>
            </a:r>
            <a:r>
              <a:rPr lang="vi-VN" sz="2097" dirty="0">
                <a:solidFill>
                  <a:srgbClr val="000000"/>
                </a:solidFill>
                <a:latin typeface="Arial" charset="0"/>
              </a:rPr>
              <a:t>im lên rừng chò. G</a:t>
            </a:r>
            <a:r>
              <a:rPr lang="en-US" sz="2097" dirty="0">
                <a:solidFill>
                  <a:srgbClr val="000000"/>
                </a:solidFill>
                <a:latin typeface="Arial" charset="0"/>
              </a:rPr>
              <a:t>à</a:t>
            </a:r>
            <a:r>
              <a:rPr lang="vi-VN" sz="2097" dirty="0">
                <a:solidFill>
                  <a:srgbClr val="000000"/>
                </a:solidFill>
                <a:latin typeface="Arial" charset="0"/>
              </a:rPr>
              <a:t> trống bay đến c</a:t>
            </a:r>
            <a:r>
              <a:rPr lang="en-US" sz="2097" dirty="0" err="1">
                <a:solidFill>
                  <a:srgbClr val="000000"/>
                </a:solidFill>
                <a:latin typeface="Arial" charset="0"/>
              </a:rPr>
              <a:t>ây</a:t>
            </a:r>
            <a:r>
              <a:rPr lang="en-US" sz="2097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vi-VN" sz="2097" dirty="0">
                <a:solidFill>
                  <a:srgbClr val="000000"/>
                </a:solidFill>
                <a:latin typeface="Arial" charset="0"/>
              </a:rPr>
              <a:t>chò cao nhất, nhìn lên thấy mây b</a:t>
            </a:r>
            <a:r>
              <a:rPr lang="en-US" sz="2097" dirty="0">
                <a:solidFill>
                  <a:srgbClr val="000000"/>
                </a:solidFill>
                <a:latin typeface="Arial" charset="0"/>
              </a:rPr>
              <a:t>ồ</a:t>
            </a:r>
            <a:r>
              <a:rPr lang="vi-VN" sz="2097" dirty="0">
                <a:solidFill>
                  <a:srgbClr val="000000"/>
                </a:solidFill>
                <a:latin typeface="Arial" charset="0"/>
              </a:rPr>
              <a:t>ng</a:t>
            </a:r>
            <a:r>
              <a:rPr lang="en-US" sz="2097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vi-VN" sz="2097" dirty="0">
                <a:solidFill>
                  <a:srgbClr val="000000"/>
                </a:solidFill>
                <a:latin typeface="Arial" charset="0"/>
              </a:rPr>
              <a:t>b</a:t>
            </a:r>
            <a:r>
              <a:rPr lang="en-US" sz="2097" dirty="0">
                <a:solidFill>
                  <a:srgbClr val="000000"/>
                </a:solidFill>
                <a:latin typeface="Arial" charset="0"/>
              </a:rPr>
              <a:t>ề</a:t>
            </a:r>
            <a:r>
              <a:rPr lang="vi-VN" sz="2097" dirty="0">
                <a:solidFill>
                  <a:srgbClr val="000000"/>
                </a:solidFill>
                <a:latin typeface="Arial" charset="0"/>
              </a:rPr>
              <a:t>nh và sao nhấp nh</a:t>
            </a:r>
            <a:r>
              <a:rPr lang="en-US" sz="2097" dirty="0">
                <a:solidFill>
                  <a:srgbClr val="000000"/>
                </a:solidFill>
                <a:latin typeface="Arial" charset="0"/>
              </a:rPr>
              <a:t>á</a:t>
            </a:r>
            <a:r>
              <a:rPr lang="vi-VN" sz="2097" dirty="0">
                <a:solidFill>
                  <a:srgbClr val="000000"/>
                </a:solidFill>
                <a:latin typeface="Arial" charset="0"/>
              </a:rPr>
              <a:t>y. Nó đậu ở đấy</a:t>
            </a:r>
            <a:r>
              <a:rPr lang="en-US" sz="2097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vi-VN" sz="2097" dirty="0">
                <a:solidFill>
                  <a:srgbClr val="000000"/>
                </a:solidFill>
                <a:latin typeface="Arial" charset="0"/>
              </a:rPr>
              <a:t>chờ mặt trời. </a:t>
            </a:r>
            <a:endParaRPr lang="en-US" sz="2097" dirty="0">
              <a:solidFill>
                <a:srgbClr val="000000"/>
              </a:solidFill>
              <a:latin typeface="Arial" charset="0"/>
            </a:endParaRPr>
          </a:p>
          <a:p>
            <a:pPr defTabSz="684886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97" dirty="0">
                <a:solidFill>
                  <a:srgbClr val="000000"/>
                </a:solidFill>
                <a:latin typeface="Arial" charset="0"/>
              </a:rPr>
              <a:t>  </a:t>
            </a:r>
            <a:r>
              <a:rPr lang="vi-VN" sz="2097" dirty="0">
                <a:solidFill>
                  <a:srgbClr val="000000"/>
                </a:solidFill>
                <a:latin typeface="Arial" charset="0"/>
              </a:rPr>
              <a:t>Gi</a:t>
            </a:r>
            <a:r>
              <a:rPr lang="en-US" sz="2097" dirty="0">
                <a:solidFill>
                  <a:srgbClr val="000000"/>
                </a:solidFill>
                <a:latin typeface="Arial" charset="0"/>
              </a:rPr>
              <a:t>ó</a:t>
            </a:r>
            <a:r>
              <a:rPr lang="vi-VN" sz="2097" dirty="0">
                <a:solidFill>
                  <a:srgbClr val="000000"/>
                </a:solidFill>
                <a:latin typeface="Arial" charset="0"/>
              </a:rPr>
              <a:t> lạnh r</a:t>
            </a:r>
            <a:r>
              <a:rPr lang="en-US" sz="2097" dirty="0" err="1">
                <a:solidFill>
                  <a:srgbClr val="000000"/>
                </a:solidFill>
                <a:latin typeface="Arial" charset="0"/>
              </a:rPr>
              <a:t>ít</a:t>
            </a:r>
            <a:r>
              <a:rPr lang="vi-VN" sz="2097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US" sz="2097" dirty="0">
                <a:solidFill>
                  <a:srgbClr val="000000"/>
                </a:solidFill>
                <a:latin typeface="Arial" charset="0"/>
              </a:rPr>
              <a:t>ù</a:t>
            </a:r>
            <a:r>
              <a:rPr lang="vi-VN" sz="2097" dirty="0">
                <a:solidFill>
                  <a:srgbClr val="000000"/>
                </a:solidFill>
                <a:latin typeface="Arial" charset="0"/>
              </a:rPr>
              <a:t> ù. Mấy lần gà trống suýt</a:t>
            </a:r>
            <a:r>
              <a:rPr lang="en-US" sz="2097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vi-VN" sz="2097" dirty="0">
                <a:solidFill>
                  <a:srgbClr val="000000"/>
                </a:solidFill>
                <a:latin typeface="Arial" charset="0"/>
              </a:rPr>
              <a:t>ngã. Nó quắp những ngón chân thật</a:t>
            </a:r>
            <a:r>
              <a:rPr lang="en-US" sz="2097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vi-VN" sz="2097" dirty="0">
                <a:solidFill>
                  <a:srgbClr val="000000"/>
                </a:solidFill>
                <a:latin typeface="Arial" charset="0"/>
              </a:rPr>
              <a:t>chặt vào thân cây. Chờ mãi, đợi mãi...Nghĩ thư</a:t>
            </a:r>
            <a:r>
              <a:rPr lang="en-US" sz="2097" dirty="0">
                <a:solidFill>
                  <a:srgbClr val="000000"/>
                </a:solidFill>
                <a:latin typeface="Arial" charset="0"/>
              </a:rPr>
              <a:t>ơ</a:t>
            </a:r>
            <a:r>
              <a:rPr lang="vi-VN" sz="2097" dirty="0">
                <a:solidFill>
                  <a:srgbClr val="000000"/>
                </a:solidFill>
                <a:latin typeface="Arial" charset="0"/>
              </a:rPr>
              <a:t>ng các bạn sống trong tối tăm,</a:t>
            </a:r>
            <a:r>
              <a:rPr lang="en-US" sz="2097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US" sz="2097" dirty="0" err="1">
                <a:solidFill>
                  <a:srgbClr val="000000"/>
                </a:solidFill>
                <a:latin typeface="Arial" charset="0"/>
              </a:rPr>
              <a:t>ẩm</a:t>
            </a:r>
            <a:r>
              <a:rPr lang="en-US" sz="2097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US" sz="2097" dirty="0" err="1">
                <a:solidFill>
                  <a:srgbClr val="000000"/>
                </a:solidFill>
                <a:latin typeface="Arial" charset="0"/>
              </a:rPr>
              <a:t>ướt</a:t>
            </a:r>
            <a:r>
              <a:rPr lang="en-US" sz="2097" dirty="0">
                <a:solidFill>
                  <a:srgbClr val="000000"/>
                </a:solidFill>
                <a:latin typeface="Arial" charset="0"/>
              </a:rPr>
              <a:t>, </a:t>
            </a:r>
            <a:r>
              <a:rPr lang="en-US" sz="2097" dirty="0" err="1">
                <a:solidFill>
                  <a:srgbClr val="000000"/>
                </a:solidFill>
                <a:latin typeface="Arial" charset="0"/>
              </a:rPr>
              <a:t>gà</a:t>
            </a:r>
            <a:r>
              <a:rPr lang="en-US" sz="2097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US" sz="2097" dirty="0" err="1">
                <a:solidFill>
                  <a:srgbClr val="000000"/>
                </a:solidFill>
                <a:latin typeface="Arial" charset="0"/>
              </a:rPr>
              <a:t>trống</a:t>
            </a:r>
            <a:r>
              <a:rPr lang="en-US" sz="2097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US" sz="2097" dirty="0" err="1">
                <a:solidFill>
                  <a:srgbClr val="000000"/>
                </a:solidFill>
                <a:latin typeface="Arial" charset="0"/>
              </a:rPr>
              <a:t>đấm</a:t>
            </a:r>
            <a:r>
              <a:rPr lang="en-US" sz="2097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US" sz="2097" dirty="0" err="1">
                <a:solidFill>
                  <a:srgbClr val="000000"/>
                </a:solidFill>
                <a:latin typeface="Arial" charset="0"/>
              </a:rPr>
              <a:t>ngực</a:t>
            </a:r>
            <a:r>
              <a:rPr lang="en-US" sz="2097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US" sz="2097" dirty="0" err="1">
                <a:solidFill>
                  <a:srgbClr val="000000"/>
                </a:solidFill>
                <a:latin typeface="Arial" charset="0"/>
              </a:rPr>
              <a:t>kêu</a:t>
            </a:r>
            <a:r>
              <a:rPr lang="en-US" sz="2097" dirty="0">
                <a:solidFill>
                  <a:srgbClr val="000000"/>
                </a:solidFill>
                <a:latin typeface="Arial" charset="0"/>
              </a:rPr>
              <a:t> to:</a:t>
            </a:r>
          </a:p>
          <a:p>
            <a:pPr defTabSz="684886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97" dirty="0">
                <a:solidFill>
                  <a:srgbClr val="000000"/>
                </a:solidFill>
                <a:latin typeface="Arial" charset="0"/>
              </a:rPr>
              <a:t>  - </a:t>
            </a:r>
            <a:r>
              <a:rPr lang="en-US" sz="2097" dirty="0" err="1">
                <a:solidFill>
                  <a:srgbClr val="000000"/>
                </a:solidFill>
                <a:latin typeface="Arial" charset="0"/>
              </a:rPr>
              <a:t>Trời</a:t>
            </a:r>
            <a:r>
              <a:rPr lang="en-US" sz="2097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US" sz="2097" dirty="0" err="1">
                <a:solidFill>
                  <a:srgbClr val="000000"/>
                </a:solidFill>
                <a:latin typeface="Arial" charset="0"/>
              </a:rPr>
              <a:t>đất</a:t>
            </a:r>
            <a:r>
              <a:rPr lang="en-US" sz="2097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US" sz="2097" dirty="0" err="1">
                <a:solidFill>
                  <a:srgbClr val="000000"/>
                </a:solidFill>
                <a:latin typeface="Arial" charset="0"/>
              </a:rPr>
              <a:t>ơi</a:t>
            </a:r>
            <a:r>
              <a:rPr lang="en-US" sz="2097" dirty="0">
                <a:solidFill>
                  <a:srgbClr val="000000"/>
                </a:solidFill>
                <a:latin typeface="Arial" charset="0"/>
              </a:rPr>
              <a:t>…</a:t>
            </a:r>
            <a:r>
              <a:rPr lang="en-US" sz="2097" dirty="0" err="1">
                <a:solidFill>
                  <a:srgbClr val="000000"/>
                </a:solidFill>
                <a:latin typeface="Arial" charset="0"/>
              </a:rPr>
              <a:t>ơi</a:t>
            </a:r>
            <a:r>
              <a:rPr lang="en-US" sz="2097" dirty="0">
                <a:solidFill>
                  <a:srgbClr val="000000"/>
                </a:solidFill>
                <a:latin typeface="Arial" charset="0"/>
              </a:rPr>
              <a:t>…!</a:t>
            </a:r>
          </a:p>
          <a:p>
            <a:pPr defTabSz="684886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97" dirty="0">
                <a:solidFill>
                  <a:srgbClr val="000000"/>
                </a:solidFill>
                <a:latin typeface="Arial" charset="0"/>
              </a:rPr>
              <a:t>   </a:t>
            </a:r>
            <a:r>
              <a:rPr lang="vi-VN" sz="2097" dirty="0">
                <a:solidFill>
                  <a:srgbClr val="000000"/>
                </a:solidFill>
                <a:latin typeface="Arial" charset="0"/>
              </a:rPr>
              <a:t>K</a:t>
            </a:r>
            <a:r>
              <a:rPr lang="en-US" sz="2097" dirty="0">
                <a:solidFill>
                  <a:srgbClr val="000000"/>
                </a:solidFill>
                <a:latin typeface="Arial" charset="0"/>
              </a:rPr>
              <a:t>ì</a:t>
            </a:r>
            <a:r>
              <a:rPr lang="vi-VN" sz="2097" dirty="0">
                <a:solidFill>
                  <a:srgbClr val="000000"/>
                </a:solidFill>
                <a:latin typeface="Arial" charset="0"/>
              </a:rPr>
              <a:t> lạ thay, gà trống vừa dứt tiếng kêu đầu thi sư</a:t>
            </a:r>
            <a:r>
              <a:rPr lang="en-US" sz="2097" dirty="0">
                <a:solidFill>
                  <a:srgbClr val="000000"/>
                </a:solidFill>
                <a:latin typeface="Arial" charset="0"/>
              </a:rPr>
              <a:t>ơ</a:t>
            </a:r>
            <a:r>
              <a:rPr lang="vi-VN" sz="2097" dirty="0">
                <a:solidFill>
                  <a:srgbClr val="000000"/>
                </a:solidFill>
                <a:latin typeface="Arial" charset="0"/>
              </a:rPr>
              <a:t>ng tan. Dứt tiếng</a:t>
            </a:r>
            <a:r>
              <a:rPr lang="en-US" sz="2097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vi-VN" sz="2097" dirty="0">
                <a:solidFill>
                  <a:srgbClr val="000000"/>
                </a:solidFill>
                <a:latin typeface="Arial" charset="0"/>
              </a:rPr>
              <a:t>kêu thứ hai, sao lặn. D</a:t>
            </a:r>
            <a:r>
              <a:rPr lang="en-US" sz="2097" dirty="0">
                <a:solidFill>
                  <a:srgbClr val="000000"/>
                </a:solidFill>
                <a:latin typeface="Arial" charset="0"/>
              </a:rPr>
              <a:t>ứ</a:t>
            </a:r>
            <a:r>
              <a:rPr lang="vi-VN" sz="2097" dirty="0">
                <a:solidFill>
                  <a:srgbClr val="000000"/>
                </a:solidFill>
                <a:latin typeface="Arial" charset="0"/>
              </a:rPr>
              <a:t>t tiếng kêu thứ </a:t>
            </a:r>
            <a:r>
              <a:rPr lang="en-US" sz="2097" dirty="0" err="1">
                <a:solidFill>
                  <a:srgbClr val="000000"/>
                </a:solidFill>
                <a:latin typeface="Arial" charset="0"/>
              </a:rPr>
              <a:t>hai</a:t>
            </a:r>
            <a:r>
              <a:rPr lang="vi-VN" sz="2097" dirty="0">
                <a:solidFill>
                  <a:srgbClr val="000000"/>
                </a:solidFill>
                <a:latin typeface="Arial" charset="0"/>
              </a:rPr>
              <a:t>, </a:t>
            </a:r>
            <a:r>
              <a:rPr lang="en-US" sz="2097" dirty="0" err="1">
                <a:solidFill>
                  <a:srgbClr val="000000"/>
                </a:solidFill>
                <a:latin typeface="Arial" charset="0"/>
              </a:rPr>
              <a:t>sao</a:t>
            </a:r>
            <a:r>
              <a:rPr lang="en-US" sz="2097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US" sz="2097" dirty="0" err="1">
                <a:solidFill>
                  <a:srgbClr val="000000"/>
                </a:solidFill>
                <a:latin typeface="Arial" charset="0"/>
              </a:rPr>
              <a:t>lặn</a:t>
            </a:r>
            <a:r>
              <a:rPr lang="en-US" sz="2097" dirty="0">
                <a:solidFill>
                  <a:srgbClr val="000000"/>
                </a:solidFill>
                <a:latin typeface="Arial" charset="0"/>
              </a:rPr>
              <a:t>. </a:t>
            </a:r>
            <a:r>
              <a:rPr lang="en-US" sz="2097" dirty="0" err="1">
                <a:solidFill>
                  <a:srgbClr val="000000"/>
                </a:solidFill>
                <a:latin typeface="Arial" charset="0"/>
              </a:rPr>
              <a:t>Dứt</a:t>
            </a:r>
            <a:r>
              <a:rPr lang="en-US" sz="2097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US" sz="2097" dirty="0" err="1">
                <a:solidFill>
                  <a:srgbClr val="000000"/>
                </a:solidFill>
                <a:latin typeface="Arial" charset="0"/>
              </a:rPr>
              <a:t>tiếng</a:t>
            </a:r>
            <a:r>
              <a:rPr lang="en-US" sz="2097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US" sz="2097" dirty="0" err="1">
                <a:solidFill>
                  <a:srgbClr val="000000"/>
                </a:solidFill>
                <a:latin typeface="Arial" charset="0"/>
              </a:rPr>
              <a:t>kêu</a:t>
            </a:r>
            <a:r>
              <a:rPr lang="en-US" sz="2097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US" sz="2097" dirty="0" err="1">
                <a:solidFill>
                  <a:srgbClr val="000000"/>
                </a:solidFill>
                <a:latin typeface="Arial" charset="0"/>
              </a:rPr>
              <a:t>thứ</a:t>
            </a:r>
            <a:r>
              <a:rPr lang="en-US" sz="2097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US" sz="2097" dirty="0" err="1">
                <a:solidFill>
                  <a:srgbClr val="000000"/>
                </a:solidFill>
                <a:latin typeface="Arial" charset="0"/>
              </a:rPr>
              <a:t>ba</a:t>
            </a:r>
            <a:r>
              <a:rPr lang="en-US" sz="2097" dirty="0">
                <a:solidFill>
                  <a:srgbClr val="000000"/>
                </a:solidFill>
                <a:latin typeface="Arial" charset="0"/>
              </a:rPr>
              <a:t>, </a:t>
            </a:r>
            <a:r>
              <a:rPr lang="vi-VN" sz="2097" dirty="0">
                <a:solidFill>
                  <a:srgbClr val="000000"/>
                </a:solidFill>
                <a:latin typeface="Arial" charset="0"/>
              </a:rPr>
              <a:t>đ</a:t>
            </a:r>
            <a:r>
              <a:rPr lang="en-US" sz="2097" dirty="0">
                <a:solidFill>
                  <a:srgbClr val="000000"/>
                </a:solidFill>
                <a:latin typeface="Arial" charset="0"/>
              </a:rPr>
              <a:t>ằ</a:t>
            </a:r>
            <a:r>
              <a:rPr lang="vi-VN" sz="2097" dirty="0">
                <a:solidFill>
                  <a:srgbClr val="000000"/>
                </a:solidFill>
                <a:latin typeface="Arial" charset="0"/>
              </a:rPr>
              <a:t>ng đ</a:t>
            </a:r>
            <a:r>
              <a:rPr lang="en-US" sz="2097" dirty="0">
                <a:solidFill>
                  <a:srgbClr val="000000"/>
                </a:solidFill>
                <a:latin typeface="Arial" charset="0"/>
              </a:rPr>
              <a:t>ô</a:t>
            </a:r>
            <a:r>
              <a:rPr lang="vi-VN" sz="2097" dirty="0">
                <a:solidFill>
                  <a:srgbClr val="000000"/>
                </a:solidFill>
                <a:latin typeface="Arial" charset="0"/>
              </a:rPr>
              <a:t>ng </a:t>
            </a:r>
            <a:r>
              <a:rPr lang="en-US" sz="2097" dirty="0">
                <a:solidFill>
                  <a:srgbClr val="000000"/>
                </a:solidFill>
                <a:latin typeface="Arial" charset="0"/>
              </a:rPr>
              <a:t>ử</a:t>
            </a:r>
            <a:r>
              <a:rPr lang="vi-VN" sz="2097" dirty="0">
                <a:solidFill>
                  <a:srgbClr val="000000"/>
                </a:solidFill>
                <a:latin typeface="Arial" charset="0"/>
              </a:rPr>
              <a:t>ng sáng, mặt trời</a:t>
            </a:r>
            <a:r>
              <a:rPr lang="en-US" sz="2097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vi-VN" sz="2097" dirty="0">
                <a:solidFill>
                  <a:srgbClr val="000000"/>
                </a:solidFill>
                <a:latin typeface="Arial" charset="0"/>
              </a:rPr>
              <a:t>hiện ra. Mặt trời vươn những cánh tay ánh sáng đính lên đầu gà trốngmột cụm lửa hồng.</a:t>
            </a:r>
            <a:endParaRPr lang="en-US" sz="2097" dirty="0">
              <a:solidFill>
                <a:srgbClr val="000000"/>
              </a:solidFill>
              <a:latin typeface="Arial" charset="0"/>
            </a:endParaRPr>
          </a:p>
          <a:p>
            <a:pPr defTabSz="684886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97" dirty="0">
                <a:solidFill>
                  <a:srgbClr val="000000"/>
                </a:solidFill>
                <a:latin typeface="Arial" charset="0"/>
              </a:rPr>
              <a:t>   </a:t>
            </a:r>
            <a:r>
              <a:rPr lang="vi-VN" sz="2097" dirty="0">
                <a:solidFill>
                  <a:srgbClr val="000000"/>
                </a:solidFill>
                <a:latin typeface="Arial" charset="0"/>
              </a:rPr>
              <a:t>Gà trống vui s</a:t>
            </a:r>
            <a:r>
              <a:rPr lang="en-US" sz="2097" dirty="0" err="1">
                <a:solidFill>
                  <a:srgbClr val="000000"/>
                </a:solidFill>
                <a:latin typeface="Arial" charset="0"/>
              </a:rPr>
              <a:t>ướ</a:t>
            </a:r>
            <a:r>
              <a:rPr lang="vi-VN" sz="2097" dirty="0">
                <a:solidFill>
                  <a:srgbClr val="000000"/>
                </a:solidFill>
                <a:latin typeface="Arial" charset="0"/>
              </a:rPr>
              <a:t>ng bay về. Bay tới đâu, ánh sáng theo đến đẩy. Đất</a:t>
            </a:r>
            <a:r>
              <a:rPr lang="en-US" sz="2097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vi-VN" sz="2097" dirty="0">
                <a:solidFill>
                  <a:srgbClr val="000000"/>
                </a:solidFill>
                <a:latin typeface="Arial" charset="0"/>
              </a:rPr>
              <a:t>r</a:t>
            </a:r>
            <a:r>
              <a:rPr lang="en-US" sz="2097" dirty="0">
                <a:solidFill>
                  <a:srgbClr val="000000"/>
                </a:solidFill>
                <a:latin typeface="Arial" charset="0"/>
              </a:rPr>
              <a:t>ừ</a:t>
            </a:r>
            <a:r>
              <a:rPr lang="vi-VN" sz="2097" dirty="0">
                <a:solidFill>
                  <a:srgbClr val="000000"/>
                </a:solidFill>
                <a:latin typeface="Arial" charset="0"/>
              </a:rPr>
              <a:t>ng sáng t</a:t>
            </a:r>
            <a:r>
              <a:rPr lang="en-US" sz="2097" dirty="0" err="1">
                <a:solidFill>
                  <a:srgbClr val="000000"/>
                </a:solidFill>
                <a:latin typeface="Arial" charset="0"/>
              </a:rPr>
              <a:t>ươi</a:t>
            </a:r>
            <a:r>
              <a:rPr lang="vi-VN" sz="2097" dirty="0">
                <a:solidFill>
                  <a:srgbClr val="000000"/>
                </a:solidFill>
                <a:latin typeface="Arial" charset="0"/>
              </a:rPr>
              <a:t> như tranh vẽ.</a:t>
            </a:r>
            <a:endParaRPr lang="en-US" sz="2097" dirty="0">
              <a:solidFill>
                <a:srgbClr val="000000"/>
              </a:solidFill>
              <a:latin typeface="Arial" charset="0"/>
            </a:endParaRPr>
          </a:p>
          <a:p>
            <a:pPr algn="just" defTabSz="684886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97" dirty="0">
                <a:solidFill>
                  <a:srgbClr val="000000"/>
                </a:solidFill>
                <a:latin typeface="Arial" charset="0"/>
              </a:rPr>
              <a:t>    </a:t>
            </a:r>
            <a:r>
              <a:rPr lang="vi-VN" sz="2097" dirty="0">
                <a:solidFill>
                  <a:srgbClr val="000000"/>
                </a:solidFill>
                <a:latin typeface="Arial" charset="0"/>
              </a:rPr>
              <a:t>Từ đó, khi g</a:t>
            </a:r>
            <a:r>
              <a:rPr lang="en-US" sz="2097" dirty="0">
                <a:solidFill>
                  <a:srgbClr val="000000"/>
                </a:solidFill>
                <a:latin typeface="Arial" charset="0"/>
              </a:rPr>
              <a:t>à</a:t>
            </a:r>
            <a:r>
              <a:rPr lang="vi-VN" sz="2097" dirty="0">
                <a:solidFill>
                  <a:srgbClr val="000000"/>
                </a:solidFill>
                <a:latin typeface="Arial" charset="0"/>
              </a:rPr>
              <a:t> trống cất tiếng gáy là m</a:t>
            </a:r>
            <a:r>
              <a:rPr lang="en-US" sz="2097" dirty="0">
                <a:solidFill>
                  <a:srgbClr val="000000"/>
                </a:solidFill>
                <a:latin typeface="Arial" charset="0"/>
              </a:rPr>
              <a:t>ặ</a:t>
            </a:r>
            <a:r>
              <a:rPr lang="vi-VN" sz="2097" dirty="0">
                <a:solidFill>
                  <a:srgbClr val="000000"/>
                </a:solidFill>
                <a:latin typeface="Arial" charset="0"/>
              </a:rPr>
              <a:t>t trời hiện ra, chiếu ánh sáng</a:t>
            </a:r>
            <a:r>
              <a:rPr lang="en-US" sz="2097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vi-VN" sz="2097" dirty="0">
                <a:solidFill>
                  <a:srgbClr val="000000"/>
                </a:solidFill>
                <a:latin typeface="Arial" charset="0"/>
              </a:rPr>
              <a:t>cho mọi người, mọi vật.</a:t>
            </a:r>
            <a:endParaRPr lang="en-US" sz="2097" dirty="0">
              <a:solidFill>
                <a:srgbClr val="000000"/>
              </a:solidFill>
              <a:latin typeface="Arial" charset="0"/>
            </a:endParaRPr>
          </a:p>
          <a:p>
            <a:pPr algn="just" defTabSz="684886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97" dirty="0">
                <a:solidFill>
                  <a:srgbClr val="000000"/>
                </a:solidFill>
                <a:latin typeface="Arial" charset="0"/>
              </a:rPr>
              <a:t>                                                                                                    </a:t>
            </a:r>
            <a:r>
              <a:rPr lang="vi-VN" sz="2097" dirty="0">
                <a:solidFill>
                  <a:srgbClr val="000000"/>
                </a:solidFill>
                <a:latin typeface="Arial" charset="0"/>
              </a:rPr>
              <a:t>(Theo Vũ T</a:t>
            </a:r>
            <a:r>
              <a:rPr lang="en-US" sz="2097" dirty="0">
                <a:solidFill>
                  <a:srgbClr val="000000"/>
                </a:solidFill>
                <a:latin typeface="Arial" charset="0"/>
              </a:rPr>
              <a:t>ú</a:t>
            </a:r>
            <a:r>
              <a:rPr lang="vi-VN" sz="2097" dirty="0">
                <a:solidFill>
                  <a:srgbClr val="000000"/>
                </a:solidFill>
                <a:latin typeface="Arial" charset="0"/>
              </a:rPr>
              <a:t> Nam)</a:t>
            </a:r>
            <a:r>
              <a:rPr lang="en-US" sz="2097" dirty="0">
                <a:solidFill>
                  <a:srgbClr val="000000"/>
                </a:solidFill>
                <a:latin typeface="Arial" charset="0"/>
              </a:rPr>
              <a:t>                          </a:t>
            </a:r>
          </a:p>
        </p:txBody>
      </p:sp>
    </p:spTree>
    <p:extLst>
      <p:ext uri="{BB962C8B-B14F-4D97-AF65-F5344CB8AC3E}">
        <p14:creationId xmlns:p14="http://schemas.microsoft.com/office/powerpoint/2010/main" val="33668820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6F8324F6-9F40-482B-9229-3F2B2813A81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61126" y="-261278"/>
            <a:ext cx="12416032" cy="6404472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0EC64AA2-745D-4F41-A651-BC0171650882}"/>
              </a:ext>
            </a:extLst>
          </p:cNvPr>
          <p:cNvSpPr txBox="1"/>
          <p:nvPr/>
        </p:nvSpPr>
        <p:spPr>
          <a:xfrm>
            <a:off x="1000694" y="1665922"/>
            <a:ext cx="4891647" cy="707886"/>
          </a:xfrm>
          <a:custGeom>
            <a:avLst/>
            <a:gdLst>
              <a:gd name="connsiteX0" fmla="*/ 0 w 3400425"/>
              <a:gd name="connsiteY0" fmla="*/ 119184 h 715089"/>
              <a:gd name="connsiteX1" fmla="*/ 119184 w 3400425"/>
              <a:gd name="connsiteY1" fmla="*/ 0 h 715089"/>
              <a:gd name="connsiteX2" fmla="*/ 3281241 w 3400425"/>
              <a:gd name="connsiteY2" fmla="*/ 0 h 715089"/>
              <a:gd name="connsiteX3" fmla="*/ 3400425 w 3400425"/>
              <a:gd name="connsiteY3" fmla="*/ 119184 h 715089"/>
              <a:gd name="connsiteX4" fmla="*/ 3400425 w 3400425"/>
              <a:gd name="connsiteY4" fmla="*/ 595905 h 715089"/>
              <a:gd name="connsiteX5" fmla="*/ 3281241 w 3400425"/>
              <a:gd name="connsiteY5" fmla="*/ 715089 h 715089"/>
              <a:gd name="connsiteX6" fmla="*/ 119184 w 3400425"/>
              <a:gd name="connsiteY6" fmla="*/ 715089 h 715089"/>
              <a:gd name="connsiteX7" fmla="*/ 0 w 3400425"/>
              <a:gd name="connsiteY7" fmla="*/ 595905 h 715089"/>
              <a:gd name="connsiteX8" fmla="*/ 0 w 3400425"/>
              <a:gd name="connsiteY8" fmla="*/ 119184 h 7150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400425" h="715089" fill="none" extrusionOk="0">
                <a:moveTo>
                  <a:pt x="0" y="119184"/>
                </a:moveTo>
                <a:cubicBezTo>
                  <a:pt x="1212" y="53342"/>
                  <a:pt x="61548" y="-2225"/>
                  <a:pt x="119184" y="0"/>
                </a:cubicBezTo>
                <a:cubicBezTo>
                  <a:pt x="1443018" y="-92648"/>
                  <a:pt x="2605697" y="-63196"/>
                  <a:pt x="3281241" y="0"/>
                </a:cubicBezTo>
                <a:cubicBezTo>
                  <a:pt x="3356232" y="7918"/>
                  <a:pt x="3399036" y="44172"/>
                  <a:pt x="3400425" y="119184"/>
                </a:cubicBezTo>
                <a:cubicBezTo>
                  <a:pt x="3408745" y="259279"/>
                  <a:pt x="3399587" y="460042"/>
                  <a:pt x="3400425" y="595905"/>
                </a:cubicBezTo>
                <a:cubicBezTo>
                  <a:pt x="3403452" y="667631"/>
                  <a:pt x="3344952" y="723261"/>
                  <a:pt x="3281241" y="715089"/>
                </a:cubicBezTo>
                <a:cubicBezTo>
                  <a:pt x="2641862" y="682596"/>
                  <a:pt x="1669312" y="595116"/>
                  <a:pt x="119184" y="715089"/>
                </a:cubicBezTo>
                <a:cubicBezTo>
                  <a:pt x="57767" y="725215"/>
                  <a:pt x="5231" y="659931"/>
                  <a:pt x="0" y="595905"/>
                </a:cubicBezTo>
                <a:cubicBezTo>
                  <a:pt x="-28609" y="523295"/>
                  <a:pt x="-40258" y="169038"/>
                  <a:pt x="0" y="119184"/>
                </a:cubicBezTo>
                <a:close/>
              </a:path>
              <a:path w="3400425" h="715089" stroke="0" extrusionOk="0">
                <a:moveTo>
                  <a:pt x="0" y="119184"/>
                </a:moveTo>
                <a:cubicBezTo>
                  <a:pt x="7901" y="54270"/>
                  <a:pt x="60166" y="-6027"/>
                  <a:pt x="119184" y="0"/>
                </a:cubicBezTo>
                <a:cubicBezTo>
                  <a:pt x="898218" y="-3130"/>
                  <a:pt x="2368772" y="101176"/>
                  <a:pt x="3281241" y="0"/>
                </a:cubicBezTo>
                <a:cubicBezTo>
                  <a:pt x="3352751" y="10846"/>
                  <a:pt x="3403793" y="57810"/>
                  <a:pt x="3400425" y="119184"/>
                </a:cubicBezTo>
                <a:cubicBezTo>
                  <a:pt x="3409323" y="192102"/>
                  <a:pt x="3400406" y="410568"/>
                  <a:pt x="3400425" y="595905"/>
                </a:cubicBezTo>
                <a:cubicBezTo>
                  <a:pt x="3400486" y="660012"/>
                  <a:pt x="3341940" y="707803"/>
                  <a:pt x="3281241" y="715089"/>
                </a:cubicBezTo>
                <a:cubicBezTo>
                  <a:pt x="2832826" y="553844"/>
                  <a:pt x="798603" y="671329"/>
                  <a:pt x="119184" y="715089"/>
                </a:cubicBezTo>
                <a:cubicBezTo>
                  <a:pt x="46283" y="719483"/>
                  <a:pt x="8443" y="662955"/>
                  <a:pt x="0" y="595905"/>
                </a:cubicBezTo>
                <a:cubicBezTo>
                  <a:pt x="-5949" y="505110"/>
                  <a:pt x="-39311" y="352388"/>
                  <a:pt x="0" y="119184"/>
                </a:cubicBezTo>
                <a:close/>
              </a:path>
            </a:pathLst>
          </a:custGeom>
          <a:solidFill>
            <a:srgbClr val="FFFF66"/>
          </a:solidFill>
          <a:ln w="38100">
            <a:solidFill>
              <a:srgbClr val="FFC000"/>
            </a:solidFill>
            <a:prstDash val="sysDash"/>
            <a:extLst>
              <a:ext uri="{C807C97D-BFC1-408E-A445-0C87EB9F89A2}">
                <ask:lineSketchStyleProps xmlns:ask="http://schemas.microsoft.com/office/drawing/2018/sketchyshapes" sd="4194945536">
                  <a:custGeom>
                    <a:avLst/>
                    <a:gdLst>
                      <a:gd name="connsiteX0" fmla="*/ 0 w 4891647"/>
                      <a:gd name="connsiteY0" fmla="*/ 117983 h 707886"/>
                      <a:gd name="connsiteX1" fmla="*/ 171450 w 4891647"/>
                      <a:gd name="connsiteY1" fmla="*/ 0 h 707886"/>
                      <a:gd name="connsiteX2" fmla="*/ 4720196 w 4891647"/>
                      <a:gd name="connsiteY2" fmla="*/ 0 h 707886"/>
                      <a:gd name="connsiteX3" fmla="*/ 4891647 w 4891647"/>
                      <a:gd name="connsiteY3" fmla="*/ 117983 h 707886"/>
                      <a:gd name="connsiteX4" fmla="*/ 4891647 w 4891647"/>
                      <a:gd name="connsiteY4" fmla="*/ 589902 h 707886"/>
                      <a:gd name="connsiteX5" fmla="*/ 4720196 w 4891647"/>
                      <a:gd name="connsiteY5" fmla="*/ 707886 h 707886"/>
                      <a:gd name="connsiteX6" fmla="*/ 171450 w 4891647"/>
                      <a:gd name="connsiteY6" fmla="*/ 707886 h 707886"/>
                      <a:gd name="connsiteX7" fmla="*/ 0 w 4891647"/>
                      <a:gd name="connsiteY7" fmla="*/ 589902 h 707886"/>
                      <a:gd name="connsiteX8" fmla="*/ 0 w 4891647"/>
                      <a:gd name="connsiteY8" fmla="*/ 117983 h 707886"/>
                      <a:gd name="connsiteX0" fmla="*/ 0 w 4891647"/>
                      <a:gd name="connsiteY0" fmla="*/ 117983 h 707886"/>
                      <a:gd name="connsiteX1" fmla="*/ 171450 w 4891647"/>
                      <a:gd name="connsiteY1" fmla="*/ 0 h 707886"/>
                      <a:gd name="connsiteX2" fmla="*/ 4720196 w 4891647"/>
                      <a:gd name="connsiteY2" fmla="*/ 0 h 707886"/>
                      <a:gd name="connsiteX3" fmla="*/ 4891647 w 4891647"/>
                      <a:gd name="connsiteY3" fmla="*/ 117983 h 707886"/>
                      <a:gd name="connsiteX4" fmla="*/ 4891647 w 4891647"/>
                      <a:gd name="connsiteY4" fmla="*/ 589902 h 707886"/>
                      <a:gd name="connsiteX5" fmla="*/ 4720196 w 4891647"/>
                      <a:gd name="connsiteY5" fmla="*/ 707886 h 707886"/>
                      <a:gd name="connsiteX6" fmla="*/ 171450 w 4891647"/>
                      <a:gd name="connsiteY6" fmla="*/ 707886 h 707886"/>
                      <a:gd name="connsiteX7" fmla="*/ 0 w 4891647"/>
                      <a:gd name="connsiteY7" fmla="*/ 589902 h 707886"/>
                      <a:gd name="connsiteX8" fmla="*/ 0 w 4891647"/>
                      <a:gd name="connsiteY8" fmla="*/ 117983 h 70788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</a:cxnLst>
                    <a:rect l="l" t="t" r="r" b="b"/>
                    <a:pathLst>
                      <a:path w="4891647" h="707886" fill="none" extrusionOk="0">
                        <a:moveTo>
                          <a:pt x="0" y="117983"/>
                        </a:moveTo>
                        <a:cubicBezTo>
                          <a:pt x="16315" y="52589"/>
                          <a:pt x="95887" y="-4200"/>
                          <a:pt x="171450" y="0"/>
                        </a:cubicBezTo>
                        <a:cubicBezTo>
                          <a:pt x="2005954" y="-155884"/>
                          <a:pt x="3916669" y="-109998"/>
                          <a:pt x="4720196" y="0"/>
                        </a:cubicBezTo>
                        <a:cubicBezTo>
                          <a:pt x="4836173" y="14834"/>
                          <a:pt x="4888600" y="36799"/>
                          <a:pt x="4891647" y="117983"/>
                        </a:cubicBezTo>
                        <a:cubicBezTo>
                          <a:pt x="4894499" y="258271"/>
                          <a:pt x="4897870" y="462403"/>
                          <a:pt x="4891647" y="589902"/>
                        </a:cubicBezTo>
                        <a:cubicBezTo>
                          <a:pt x="4897114" y="663076"/>
                          <a:pt x="4808117" y="730398"/>
                          <a:pt x="4720196" y="707886"/>
                        </a:cubicBezTo>
                        <a:cubicBezTo>
                          <a:pt x="3702443" y="786775"/>
                          <a:pt x="2421099" y="345598"/>
                          <a:pt x="171450" y="707886"/>
                        </a:cubicBezTo>
                        <a:cubicBezTo>
                          <a:pt x="84548" y="721236"/>
                          <a:pt x="16834" y="650084"/>
                          <a:pt x="0" y="589902"/>
                        </a:cubicBezTo>
                        <a:cubicBezTo>
                          <a:pt x="-34234" y="518475"/>
                          <a:pt x="-60836" y="166631"/>
                          <a:pt x="0" y="117983"/>
                        </a:cubicBezTo>
                        <a:close/>
                      </a:path>
                      <a:path w="4891647" h="707886" stroke="0" extrusionOk="0">
                        <a:moveTo>
                          <a:pt x="0" y="117983"/>
                        </a:moveTo>
                        <a:cubicBezTo>
                          <a:pt x="18963" y="59664"/>
                          <a:pt x="75066" y="-14158"/>
                          <a:pt x="171450" y="0"/>
                        </a:cubicBezTo>
                        <a:cubicBezTo>
                          <a:pt x="1311262" y="29631"/>
                          <a:pt x="3405655" y="190164"/>
                          <a:pt x="4720196" y="0"/>
                        </a:cubicBezTo>
                        <a:cubicBezTo>
                          <a:pt x="4823552" y="5473"/>
                          <a:pt x="4897516" y="58926"/>
                          <a:pt x="4891647" y="117983"/>
                        </a:cubicBezTo>
                        <a:cubicBezTo>
                          <a:pt x="4910422" y="168976"/>
                          <a:pt x="4907917" y="396192"/>
                          <a:pt x="4891647" y="589902"/>
                        </a:cubicBezTo>
                        <a:cubicBezTo>
                          <a:pt x="4881115" y="648424"/>
                          <a:pt x="4819695" y="709971"/>
                          <a:pt x="4720196" y="707886"/>
                        </a:cubicBezTo>
                        <a:cubicBezTo>
                          <a:pt x="4114354" y="548699"/>
                          <a:pt x="1215366" y="750039"/>
                          <a:pt x="171450" y="707886"/>
                        </a:cubicBezTo>
                        <a:cubicBezTo>
                          <a:pt x="67342" y="719379"/>
                          <a:pt x="12350" y="653948"/>
                          <a:pt x="0" y="589902"/>
                        </a:cubicBezTo>
                        <a:cubicBezTo>
                          <a:pt x="-33502" y="497681"/>
                          <a:pt x="-66104" y="367333"/>
                          <a:pt x="0" y="117983"/>
                        </a:cubicBezTo>
                        <a:close/>
                      </a:path>
                      <a:path w="4891647" h="707886" fill="none" stroke="0" extrusionOk="0">
                        <a:moveTo>
                          <a:pt x="0" y="117983"/>
                        </a:moveTo>
                        <a:cubicBezTo>
                          <a:pt x="8781" y="53615"/>
                          <a:pt x="92591" y="-5791"/>
                          <a:pt x="171450" y="0"/>
                        </a:cubicBezTo>
                        <a:cubicBezTo>
                          <a:pt x="2180787" y="-6645"/>
                          <a:pt x="3720164" y="-17112"/>
                          <a:pt x="4720196" y="0"/>
                        </a:cubicBezTo>
                        <a:cubicBezTo>
                          <a:pt x="4830605" y="12667"/>
                          <a:pt x="4895122" y="50959"/>
                          <a:pt x="4891647" y="117983"/>
                        </a:cubicBezTo>
                        <a:cubicBezTo>
                          <a:pt x="4899642" y="240041"/>
                          <a:pt x="4891127" y="459756"/>
                          <a:pt x="4891647" y="589902"/>
                        </a:cubicBezTo>
                        <a:cubicBezTo>
                          <a:pt x="4896631" y="643305"/>
                          <a:pt x="4801879" y="701806"/>
                          <a:pt x="4720196" y="707886"/>
                        </a:cubicBezTo>
                        <a:cubicBezTo>
                          <a:pt x="3719445" y="463304"/>
                          <a:pt x="2287760" y="351421"/>
                          <a:pt x="171450" y="707886"/>
                        </a:cubicBezTo>
                        <a:cubicBezTo>
                          <a:pt x="82436" y="718322"/>
                          <a:pt x="19311" y="654994"/>
                          <a:pt x="0" y="589902"/>
                        </a:cubicBezTo>
                        <a:cubicBezTo>
                          <a:pt x="-32907" y="511486"/>
                          <a:pt x="-57815" y="171703"/>
                          <a:pt x="0" y="117983"/>
                        </a:cubicBezTo>
                        <a:close/>
                      </a:path>
                    </a:pathLst>
                  </a:custGeom>
                  <ask:type>
                    <ask:lineSketchCurved/>
                  </ask:type>
                </ask:lineSketchStyleProps>
              </a:ext>
            </a:extLst>
          </a:ln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en-US" sz="4000" b="1" dirty="0" err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dũng</a:t>
            </a:r>
            <a:r>
              <a:rPr lang="en-US" sz="40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cảm</a:t>
            </a:r>
            <a:r>
              <a:rPr lang="en-US" sz="40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– </a:t>
            </a:r>
            <a:r>
              <a:rPr lang="en-US" sz="4000" b="1" dirty="0" err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hèn</a:t>
            </a:r>
            <a:r>
              <a:rPr lang="en-US" sz="40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nhát</a:t>
            </a:r>
            <a:endParaRPr kumimoji="0" lang="vi-VN" sz="40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BD12322F-47E3-458D-B94B-5C21A0DF8702}"/>
              </a:ext>
            </a:extLst>
          </p:cNvPr>
          <p:cNvSpPr txBox="1"/>
          <p:nvPr/>
        </p:nvSpPr>
        <p:spPr>
          <a:xfrm>
            <a:off x="922231" y="2902753"/>
            <a:ext cx="4789468" cy="769441"/>
          </a:xfrm>
          <a:custGeom>
            <a:avLst/>
            <a:gdLst>
              <a:gd name="connsiteX0" fmla="*/ 0 w 3400425"/>
              <a:gd name="connsiteY0" fmla="*/ 119184 h 715089"/>
              <a:gd name="connsiteX1" fmla="*/ 119184 w 3400425"/>
              <a:gd name="connsiteY1" fmla="*/ 0 h 715089"/>
              <a:gd name="connsiteX2" fmla="*/ 3281241 w 3400425"/>
              <a:gd name="connsiteY2" fmla="*/ 0 h 715089"/>
              <a:gd name="connsiteX3" fmla="*/ 3400425 w 3400425"/>
              <a:gd name="connsiteY3" fmla="*/ 119184 h 715089"/>
              <a:gd name="connsiteX4" fmla="*/ 3400425 w 3400425"/>
              <a:gd name="connsiteY4" fmla="*/ 595905 h 715089"/>
              <a:gd name="connsiteX5" fmla="*/ 3281241 w 3400425"/>
              <a:gd name="connsiteY5" fmla="*/ 715089 h 715089"/>
              <a:gd name="connsiteX6" fmla="*/ 119184 w 3400425"/>
              <a:gd name="connsiteY6" fmla="*/ 715089 h 715089"/>
              <a:gd name="connsiteX7" fmla="*/ 0 w 3400425"/>
              <a:gd name="connsiteY7" fmla="*/ 595905 h 715089"/>
              <a:gd name="connsiteX8" fmla="*/ 0 w 3400425"/>
              <a:gd name="connsiteY8" fmla="*/ 119184 h 7150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400425" h="715089" fill="none" extrusionOk="0">
                <a:moveTo>
                  <a:pt x="0" y="119184"/>
                </a:moveTo>
                <a:cubicBezTo>
                  <a:pt x="1212" y="53342"/>
                  <a:pt x="61548" y="-2225"/>
                  <a:pt x="119184" y="0"/>
                </a:cubicBezTo>
                <a:cubicBezTo>
                  <a:pt x="1443018" y="-92648"/>
                  <a:pt x="2605697" y="-63196"/>
                  <a:pt x="3281241" y="0"/>
                </a:cubicBezTo>
                <a:cubicBezTo>
                  <a:pt x="3356232" y="7918"/>
                  <a:pt x="3399036" y="44172"/>
                  <a:pt x="3400425" y="119184"/>
                </a:cubicBezTo>
                <a:cubicBezTo>
                  <a:pt x="3408745" y="259279"/>
                  <a:pt x="3399587" y="460042"/>
                  <a:pt x="3400425" y="595905"/>
                </a:cubicBezTo>
                <a:cubicBezTo>
                  <a:pt x="3403452" y="667631"/>
                  <a:pt x="3344952" y="723261"/>
                  <a:pt x="3281241" y="715089"/>
                </a:cubicBezTo>
                <a:cubicBezTo>
                  <a:pt x="2641862" y="682596"/>
                  <a:pt x="1669312" y="595116"/>
                  <a:pt x="119184" y="715089"/>
                </a:cubicBezTo>
                <a:cubicBezTo>
                  <a:pt x="57767" y="725215"/>
                  <a:pt x="5231" y="659931"/>
                  <a:pt x="0" y="595905"/>
                </a:cubicBezTo>
                <a:cubicBezTo>
                  <a:pt x="-28609" y="523295"/>
                  <a:pt x="-40258" y="169038"/>
                  <a:pt x="0" y="119184"/>
                </a:cubicBezTo>
                <a:close/>
              </a:path>
              <a:path w="3400425" h="715089" stroke="0" extrusionOk="0">
                <a:moveTo>
                  <a:pt x="0" y="119184"/>
                </a:moveTo>
                <a:cubicBezTo>
                  <a:pt x="7901" y="54270"/>
                  <a:pt x="60166" y="-6027"/>
                  <a:pt x="119184" y="0"/>
                </a:cubicBezTo>
                <a:cubicBezTo>
                  <a:pt x="898218" y="-3130"/>
                  <a:pt x="2368772" y="101176"/>
                  <a:pt x="3281241" y="0"/>
                </a:cubicBezTo>
                <a:cubicBezTo>
                  <a:pt x="3352751" y="10846"/>
                  <a:pt x="3403793" y="57810"/>
                  <a:pt x="3400425" y="119184"/>
                </a:cubicBezTo>
                <a:cubicBezTo>
                  <a:pt x="3409323" y="192102"/>
                  <a:pt x="3400406" y="410568"/>
                  <a:pt x="3400425" y="595905"/>
                </a:cubicBezTo>
                <a:cubicBezTo>
                  <a:pt x="3400486" y="660012"/>
                  <a:pt x="3341940" y="707803"/>
                  <a:pt x="3281241" y="715089"/>
                </a:cubicBezTo>
                <a:cubicBezTo>
                  <a:pt x="2832826" y="553844"/>
                  <a:pt x="798603" y="671329"/>
                  <a:pt x="119184" y="715089"/>
                </a:cubicBezTo>
                <a:cubicBezTo>
                  <a:pt x="46283" y="719483"/>
                  <a:pt x="8443" y="662955"/>
                  <a:pt x="0" y="595905"/>
                </a:cubicBezTo>
                <a:cubicBezTo>
                  <a:pt x="-5949" y="505110"/>
                  <a:pt x="-39311" y="352388"/>
                  <a:pt x="0" y="119184"/>
                </a:cubicBezTo>
                <a:close/>
              </a:path>
            </a:pathLst>
          </a:custGeom>
          <a:solidFill>
            <a:srgbClr val="FFFF66"/>
          </a:solidFill>
          <a:ln w="38100">
            <a:solidFill>
              <a:srgbClr val="FFC000"/>
            </a:solidFill>
            <a:prstDash val="sysDash"/>
            <a:extLst>
              <a:ext uri="{C807C97D-BFC1-408E-A445-0C87EB9F89A2}">
                <ask:lineSketchStyleProps xmlns:ask="http://schemas.microsoft.com/office/drawing/2018/sketchyshapes" sd="4194945536">
                  <a:custGeom>
                    <a:avLst/>
                    <a:gdLst>
                      <a:gd name="connsiteX0" fmla="*/ 0 w 4789468"/>
                      <a:gd name="connsiteY0" fmla="*/ 128242 h 769441"/>
                      <a:gd name="connsiteX1" fmla="*/ 167869 w 4789468"/>
                      <a:gd name="connsiteY1" fmla="*/ 0 h 769441"/>
                      <a:gd name="connsiteX2" fmla="*/ 4621598 w 4789468"/>
                      <a:gd name="connsiteY2" fmla="*/ 0 h 769441"/>
                      <a:gd name="connsiteX3" fmla="*/ 4789468 w 4789468"/>
                      <a:gd name="connsiteY3" fmla="*/ 128242 h 769441"/>
                      <a:gd name="connsiteX4" fmla="*/ 4789468 w 4789468"/>
                      <a:gd name="connsiteY4" fmla="*/ 641198 h 769441"/>
                      <a:gd name="connsiteX5" fmla="*/ 4621598 w 4789468"/>
                      <a:gd name="connsiteY5" fmla="*/ 769441 h 769441"/>
                      <a:gd name="connsiteX6" fmla="*/ 167869 w 4789468"/>
                      <a:gd name="connsiteY6" fmla="*/ 769441 h 769441"/>
                      <a:gd name="connsiteX7" fmla="*/ 0 w 4789468"/>
                      <a:gd name="connsiteY7" fmla="*/ 641198 h 769441"/>
                      <a:gd name="connsiteX8" fmla="*/ 0 w 4789468"/>
                      <a:gd name="connsiteY8" fmla="*/ 128242 h 769441"/>
                      <a:gd name="connsiteX0" fmla="*/ 0 w 4789468"/>
                      <a:gd name="connsiteY0" fmla="*/ 128242 h 769441"/>
                      <a:gd name="connsiteX1" fmla="*/ 167869 w 4789468"/>
                      <a:gd name="connsiteY1" fmla="*/ 0 h 769441"/>
                      <a:gd name="connsiteX2" fmla="*/ 4621598 w 4789468"/>
                      <a:gd name="connsiteY2" fmla="*/ 0 h 769441"/>
                      <a:gd name="connsiteX3" fmla="*/ 4789468 w 4789468"/>
                      <a:gd name="connsiteY3" fmla="*/ 128242 h 769441"/>
                      <a:gd name="connsiteX4" fmla="*/ 4789468 w 4789468"/>
                      <a:gd name="connsiteY4" fmla="*/ 641198 h 769441"/>
                      <a:gd name="connsiteX5" fmla="*/ 4621598 w 4789468"/>
                      <a:gd name="connsiteY5" fmla="*/ 769441 h 769441"/>
                      <a:gd name="connsiteX6" fmla="*/ 167869 w 4789468"/>
                      <a:gd name="connsiteY6" fmla="*/ 769441 h 769441"/>
                      <a:gd name="connsiteX7" fmla="*/ 0 w 4789468"/>
                      <a:gd name="connsiteY7" fmla="*/ 641198 h 769441"/>
                      <a:gd name="connsiteX8" fmla="*/ 0 w 4789468"/>
                      <a:gd name="connsiteY8" fmla="*/ 128242 h 76944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</a:cxnLst>
                    <a:rect l="l" t="t" r="r" b="b"/>
                    <a:pathLst>
                      <a:path w="4789468" h="769441" fill="none" extrusionOk="0">
                        <a:moveTo>
                          <a:pt x="0" y="128242"/>
                        </a:moveTo>
                        <a:cubicBezTo>
                          <a:pt x="14942" y="57201"/>
                          <a:pt x="93877" y="-4349"/>
                          <a:pt x="167869" y="0"/>
                        </a:cubicBezTo>
                        <a:cubicBezTo>
                          <a:pt x="1915652" y="-206961"/>
                          <a:pt x="3803390" y="-105577"/>
                          <a:pt x="4621598" y="0"/>
                        </a:cubicBezTo>
                        <a:cubicBezTo>
                          <a:pt x="4735204" y="15414"/>
                          <a:pt x="4787317" y="46244"/>
                          <a:pt x="4789468" y="128242"/>
                        </a:cubicBezTo>
                        <a:cubicBezTo>
                          <a:pt x="4794471" y="280168"/>
                          <a:pt x="4793771" y="500172"/>
                          <a:pt x="4789468" y="641198"/>
                        </a:cubicBezTo>
                        <a:cubicBezTo>
                          <a:pt x="4799770" y="730152"/>
                          <a:pt x="4707976" y="791224"/>
                          <a:pt x="4621598" y="769441"/>
                        </a:cubicBezTo>
                        <a:cubicBezTo>
                          <a:pt x="3554209" y="923569"/>
                          <a:pt x="2353755" y="608939"/>
                          <a:pt x="167869" y="769441"/>
                        </a:cubicBezTo>
                        <a:cubicBezTo>
                          <a:pt x="83544" y="785345"/>
                          <a:pt x="19569" y="705896"/>
                          <a:pt x="0" y="641198"/>
                        </a:cubicBezTo>
                        <a:cubicBezTo>
                          <a:pt x="-32822" y="563557"/>
                          <a:pt x="-64420" y="180027"/>
                          <a:pt x="0" y="128242"/>
                        </a:cubicBezTo>
                        <a:close/>
                      </a:path>
                      <a:path w="4789468" h="769441" stroke="0" extrusionOk="0">
                        <a:moveTo>
                          <a:pt x="0" y="128242"/>
                        </a:moveTo>
                        <a:cubicBezTo>
                          <a:pt x="12499" y="59466"/>
                          <a:pt x="75066" y="-13387"/>
                          <a:pt x="167869" y="0"/>
                        </a:cubicBezTo>
                        <a:cubicBezTo>
                          <a:pt x="1327710" y="103646"/>
                          <a:pt x="3334316" y="206391"/>
                          <a:pt x="4621598" y="0"/>
                        </a:cubicBezTo>
                        <a:cubicBezTo>
                          <a:pt x="4723449" y="-566"/>
                          <a:pt x="4798409" y="69172"/>
                          <a:pt x="4789468" y="128242"/>
                        </a:cubicBezTo>
                        <a:cubicBezTo>
                          <a:pt x="4808923" y="182150"/>
                          <a:pt x="4793791" y="439041"/>
                          <a:pt x="4789468" y="641198"/>
                        </a:cubicBezTo>
                        <a:cubicBezTo>
                          <a:pt x="4785326" y="708211"/>
                          <a:pt x="4717885" y="769839"/>
                          <a:pt x="4621598" y="769441"/>
                        </a:cubicBezTo>
                        <a:cubicBezTo>
                          <a:pt x="4164779" y="597873"/>
                          <a:pt x="1156034" y="762441"/>
                          <a:pt x="167869" y="769441"/>
                        </a:cubicBezTo>
                        <a:cubicBezTo>
                          <a:pt x="65993" y="781693"/>
                          <a:pt x="12221" y="709593"/>
                          <a:pt x="0" y="641198"/>
                        </a:cubicBezTo>
                        <a:cubicBezTo>
                          <a:pt x="-39579" y="540574"/>
                          <a:pt x="-56996" y="382320"/>
                          <a:pt x="0" y="128242"/>
                        </a:cubicBezTo>
                        <a:close/>
                      </a:path>
                      <a:path w="4789468" h="769441" fill="none" stroke="0" extrusionOk="0">
                        <a:moveTo>
                          <a:pt x="0" y="128242"/>
                        </a:moveTo>
                        <a:cubicBezTo>
                          <a:pt x="14204" y="58835"/>
                          <a:pt x="97097" y="-11612"/>
                          <a:pt x="167869" y="0"/>
                        </a:cubicBezTo>
                        <a:cubicBezTo>
                          <a:pt x="2172052" y="13448"/>
                          <a:pt x="3622521" y="8584"/>
                          <a:pt x="4621598" y="0"/>
                        </a:cubicBezTo>
                        <a:cubicBezTo>
                          <a:pt x="4729217" y="12324"/>
                          <a:pt x="4795010" y="57437"/>
                          <a:pt x="4789468" y="128242"/>
                        </a:cubicBezTo>
                        <a:cubicBezTo>
                          <a:pt x="4798306" y="266933"/>
                          <a:pt x="4788854" y="498600"/>
                          <a:pt x="4789468" y="641198"/>
                        </a:cubicBezTo>
                        <a:cubicBezTo>
                          <a:pt x="4794186" y="705662"/>
                          <a:pt x="4702328" y="765431"/>
                          <a:pt x="4621598" y="769441"/>
                        </a:cubicBezTo>
                        <a:cubicBezTo>
                          <a:pt x="3648043" y="543002"/>
                          <a:pt x="2313831" y="562144"/>
                          <a:pt x="167869" y="769441"/>
                        </a:cubicBezTo>
                        <a:cubicBezTo>
                          <a:pt x="74993" y="784292"/>
                          <a:pt x="10853" y="710596"/>
                          <a:pt x="0" y="641198"/>
                        </a:cubicBezTo>
                        <a:cubicBezTo>
                          <a:pt x="-33291" y="557517"/>
                          <a:pt x="-56404" y="195179"/>
                          <a:pt x="0" y="128242"/>
                        </a:cubicBezTo>
                        <a:close/>
                      </a:path>
                    </a:pathLst>
                  </a:custGeom>
                  <ask:type>
                    <ask:lineSketchCurved/>
                  </ask:type>
                </ask:lineSketchStyleProps>
              </a:ext>
            </a:extLst>
          </a:ln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en-US" sz="4400" b="1" dirty="0" err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xinh</a:t>
            </a:r>
            <a:r>
              <a:rPr lang="en-US" sz="44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4400" b="1" dirty="0" err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đẹp</a:t>
            </a:r>
            <a:r>
              <a:rPr lang="en-US" sz="44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– </a:t>
            </a:r>
            <a:r>
              <a:rPr lang="en-US" sz="4400" b="1" dirty="0" err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xấu</a:t>
            </a:r>
            <a:r>
              <a:rPr lang="en-US" sz="44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4400" b="1" dirty="0" err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xí</a:t>
            </a:r>
            <a:endParaRPr kumimoji="0" lang="vi-VN" sz="4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A8C8D812-676A-4E3E-95BA-9D05BE88E2E5}"/>
              </a:ext>
            </a:extLst>
          </p:cNvPr>
          <p:cNvSpPr txBox="1"/>
          <p:nvPr/>
        </p:nvSpPr>
        <p:spPr>
          <a:xfrm flipH="1">
            <a:off x="653528" y="4434126"/>
            <a:ext cx="5093362" cy="769441"/>
          </a:xfrm>
          <a:custGeom>
            <a:avLst/>
            <a:gdLst>
              <a:gd name="connsiteX0" fmla="*/ 0 w 3114676"/>
              <a:gd name="connsiteY0" fmla="*/ 119184 h 715089"/>
              <a:gd name="connsiteX1" fmla="*/ 119184 w 3114676"/>
              <a:gd name="connsiteY1" fmla="*/ 0 h 715089"/>
              <a:gd name="connsiteX2" fmla="*/ 2995492 w 3114676"/>
              <a:gd name="connsiteY2" fmla="*/ 0 h 715089"/>
              <a:gd name="connsiteX3" fmla="*/ 3114676 w 3114676"/>
              <a:gd name="connsiteY3" fmla="*/ 119184 h 715089"/>
              <a:gd name="connsiteX4" fmla="*/ 3114676 w 3114676"/>
              <a:gd name="connsiteY4" fmla="*/ 595905 h 715089"/>
              <a:gd name="connsiteX5" fmla="*/ 2995492 w 3114676"/>
              <a:gd name="connsiteY5" fmla="*/ 715089 h 715089"/>
              <a:gd name="connsiteX6" fmla="*/ 119184 w 3114676"/>
              <a:gd name="connsiteY6" fmla="*/ 715089 h 715089"/>
              <a:gd name="connsiteX7" fmla="*/ 0 w 3114676"/>
              <a:gd name="connsiteY7" fmla="*/ 595905 h 715089"/>
              <a:gd name="connsiteX8" fmla="*/ 0 w 3114676"/>
              <a:gd name="connsiteY8" fmla="*/ 119184 h 7150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114676" h="715089" fill="none" extrusionOk="0">
                <a:moveTo>
                  <a:pt x="0" y="119184"/>
                </a:moveTo>
                <a:cubicBezTo>
                  <a:pt x="1212" y="53342"/>
                  <a:pt x="61548" y="-2225"/>
                  <a:pt x="119184" y="0"/>
                </a:cubicBezTo>
                <a:cubicBezTo>
                  <a:pt x="1198879" y="-92648"/>
                  <a:pt x="2527178" y="-63196"/>
                  <a:pt x="2995492" y="0"/>
                </a:cubicBezTo>
                <a:cubicBezTo>
                  <a:pt x="3070483" y="7918"/>
                  <a:pt x="3113287" y="44172"/>
                  <a:pt x="3114676" y="119184"/>
                </a:cubicBezTo>
                <a:cubicBezTo>
                  <a:pt x="3122996" y="259279"/>
                  <a:pt x="3113838" y="460042"/>
                  <a:pt x="3114676" y="595905"/>
                </a:cubicBezTo>
                <a:cubicBezTo>
                  <a:pt x="3117703" y="667631"/>
                  <a:pt x="3059203" y="723261"/>
                  <a:pt x="2995492" y="715089"/>
                </a:cubicBezTo>
                <a:cubicBezTo>
                  <a:pt x="1645461" y="682596"/>
                  <a:pt x="1239548" y="595116"/>
                  <a:pt x="119184" y="715089"/>
                </a:cubicBezTo>
                <a:cubicBezTo>
                  <a:pt x="57767" y="725215"/>
                  <a:pt x="5231" y="659931"/>
                  <a:pt x="0" y="595905"/>
                </a:cubicBezTo>
                <a:cubicBezTo>
                  <a:pt x="-28609" y="523295"/>
                  <a:pt x="-40258" y="169038"/>
                  <a:pt x="0" y="119184"/>
                </a:cubicBezTo>
                <a:close/>
              </a:path>
              <a:path w="3114676" h="715089" stroke="0" extrusionOk="0">
                <a:moveTo>
                  <a:pt x="0" y="119184"/>
                </a:moveTo>
                <a:cubicBezTo>
                  <a:pt x="7901" y="54270"/>
                  <a:pt x="60166" y="-6027"/>
                  <a:pt x="119184" y="0"/>
                </a:cubicBezTo>
                <a:cubicBezTo>
                  <a:pt x="1255689" y="-3130"/>
                  <a:pt x="2659953" y="101176"/>
                  <a:pt x="2995492" y="0"/>
                </a:cubicBezTo>
                <a:cubicBezTo>
                  <a:pt x="3067002" y="10846"/>
                  <a:pt x="3118044" y="57810"/>
                  <a:pt x="3114676" y="119184"/>
                </a:cubicBezTo>
                <a:cubicBezTo>
                  <a:pt x="3123574" y="192102"/>
                  <a:pt x="3114657" y="410568"/>
                  <a:pt x="3114676" y="595905"/>
                </a:cubicBezTo>
                <a:cubicBezTo>
                  <a:pt x="3114737" y="660012"/>
                  <a:pt x="3056191" y="707803"/>
                  <a:pt x="2995492" y="715089"/>
                </a:cubicBezTo>
                <a:cubicBezTo>
                  <a:pt x="1579003" y="553844"/>
                  <a:pt x="1098516" y="671329"/>
                  <a:pt x="119184" y="715089"/>
                </a:cubicBezTo>
                <a:cubicBezTo>
                  <a:pt x="46283" y="719483"/>
                  <a:pt x="8443" y="662955"/>
                  <a:pt x="0" y="595905"/>
                </a:cubicBezTo>
                <a:cubicBezTo>
                  <a:pt x="-5949" y="505110"/>
                  <a:pt x="-39311" y="352388"/>
                  <a:pt x="0" y="119184"/>
                </a:cubicBezTo>
                <a:close/>
              </a:path>
            </a:pathLst>
          </a:custGeom>
          <a:solidFill>
            <a:srgbClr val="FFFF66"/>
          </a:solidFill>
          <a:ln w="38100">
            <a:solidFill>
              <a:srgbClr val="FFC000"/>
            </a:solidFill>
            <a:prstDash val="sysDash"/>
            <a:extLst>
              <a:ext uri="{C807C97D-BFC1-408E-A445-0C87EB9F89A2}">
                <ask:lineSketchStyleProps xmlns:ask="http://schemas.microsoft.com/office/drawing/2018/sketchyshapes" sd="4194945536">
                  <a:custGeom>
                    <a:avLst/>
                    <a:gdLst>
                      <a:gd name="connsiteX0" fmla="*/ 0 w 5093362"/>
                      <a:gd name="connsiteY0" fmla="*/ 128242 h 769441"/>
                      <a:gd name="connsiteX1" fmla="*/ 194899 w 5093362"/>
                      <a:gd name="connsiteY1" fmla="*/ 0 h 769441"/>
                      <a:gd name="connsiteX2" fmla="*/ 4898462 w 5093362"/>
                      <a:gd name="connsiteY2" fmla="*/ 0 h 769441"/>
                      <a:gd name="connsiteX3" fmla="*/ 5093362 w 5093362"/>
                      <a:gd name="connsiteY3" fmla="*/ 128242 h 769441"/>
                      <a:gd name="connsiteX4" fmla="*/ 5093362 w 5093362"/>
                      <a:gd name="connsiteY4" fmla="*/ 641198 h 769441"/>
                      <a:gd name="connsiteX5" fmla="*/ 4898462 w 5093362"/>
                      <a:gd name="connsiteY5" fmla="*/ 769441 h 769441"/>
                      <a:gd name="connsiteX6" fmla="*/ 194899 w 5093362"/>
                      <a:gd name="connsiteY6" fmla="*/ 769441 h 769441"/>
                      <a:gd name="connsiteX7" fmla="*/ 0 w 5093362"/>
                      <a:gd name="connsiteY7" fmla="*/ 641198 h 769441"/>
                      <a:gd name="connsiteX8" fmla="*/ 0 w 5093362"/>
                      <a:gd name="connsiteY8" fmla="*/ 128242 h 769441"/>
                      <a:gd name="connsiteX0" fmla="*/ 0 w 5093362"/>
                      <a:gd name="connsiteY0" fmla="*/ 128242 h 769441"/>
                      <a:gd name="connsiteX1" fmla="*/ 194899 w 5093362"/>
                      <a:gd name="connsiteY1" fmla="*/ 0 h 769441"/>
                      <a:gd name="connsiteX2" fmla="*/ 4898462 w 5093362"/>
                      <a:gd name="connsiteY2" fmla="*/ 0 h 769441"/>
                      <a:gd name="connsiteX3" fmla="*/ 5093362 w 5093362"/>
                      <a:gd name="connsiteY3" fmla="*/ 128242 h 769441"/>
                      <a:gd name="connsiteX4" fmla="*/ 5093362 w 5093362"/>
                      <a:gd name="connsiteY4" fmla="*/ 641198 h 769441"/>
                      <a:gd name="connsiteX5" fmla="*/ 4898462 w 5093362"/>
                      <a:gd name="connsiteY5" fmla="*/ 769441 h 769441"/>
                      <a:gd name="connsiteX6" fmla="*/ 194899 w 5093362"/>
                      <a:gd name="connsiteY6" fmla="*/ 769441 h 769441"/>
                      <a:gd name="connsiteX7" fmla="*/ 0 w 5093362"/>
                      <a:gd name="connsiteY7" fmla="*/ 641198 h 769441"/>
                      <a:gd name="connsiteX8" fmla="*/ 0 w 5093362"/>
                      <a:gd name="connsiteY8" fmla="*/ 128242 h 76944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</a:cxnLst>
                    <a:rect l="l" t="t" r="r" b="b"/>
                    <a:pathLst>
                      <a:path w="5093362" h="769441" fill="none" extrusionOk="0">
                        <a:moveTo>
                          <a:pt x="0" y="128242"/>
                        </a:moveTo>
                        <a:cubicBezTo>
                          <a:pt x="12113" y="57247"/>
                          <a:pt x="110475" y="-5066"/>
                          <a:pt x="194899" y="0"/>
                        </a:cubicBezTo>
                        <a:cubicBezTo>
                          <a:pt x="1921768" y="-135255"/>
                          <a:pt x="4172357" y="-79197"/>
                          <a:pt x="4898462" y="0"/>
                        </a:cubicBezTo>
                        <a:cubicBezTo>
                          <a:pt x="5025774" y="12562"/>
                          <a:pt x="5090658" y="44675"/>
                          <a:pt x="5093362" y="128242"/>
                        </a:cubicBezTo>
                        <a:cubicBezTo>
                          <a:pt x="5079924" y="283744"/>
                          <a:pt x="5096600" y="499348"/>
                          <a:pt x="5093362" y="641198"/>
                        </a:cubicBezTo>
                        <a:cubicBezTo>
                          <a:pt x="5099011" y="719740"/>
                          <a:pt x="5001863" y="781269"/>
                          <a:pt x="4898462" y="769441"/>
                        </a:cubicBezTo>
                        <a:cubicBezTo>
                          <a:pt x="2647873" y="783117"/>
                          <a:pt x="2027796" y="630590"/>
                          <a:pt x="194899" y="769441"/>
                        </a:cubicBezTo>
                        <a:cubicBezTo>
                          <a:pt x="95783" y="783363"/>
                          <a:pt x="19473" y="706337"/>
                          <a:pt x="0" y="641198"/>
                        </a:cubicBezTo>
                        <a:cubicBezTo>
                          <a:pt x="-40715" y="563465"/>
                          <a:pt x="-67932" y="181381"/>
                          <a:pt x="0" y="128242"/>
                        </a:cubicBezTo>
                        <a:close/>
                      </a:path>
                      <a:path w="5093362" h="769441" stroke="0" extrusionOk="0">
                        <a:moveTo>
                          <a:pt x="0" y="128242"/>
                        </a:moveTo>
                        <a:cubicBezTo>
                          <a:pt x="19444" y="63494"/>
                          <a:pt x="87543" y="-14220"/>
                          <a:pt x="194899" y="0"/>
                        </a:cubicBezTo>
                        <a:cubicBezTo>
                          <a:pt x="2080990" y="43813"/>
                          <a:pt x="4347754" y="203140"/>
                          <a:pt x="4898462" y="0"/>
                        </a:cubicBezTo>
                        <a:cubicBezTo>
                          <a:pt x="5016446" y="356"/>
                          <a:pt x="5099334" y="62974"/>
                          <a:pt x="5093362" y="128242"/>
                        </a:cubicBezTo>
                        <a:cubicBezTo>
                          <a:pt x="5114833" y="182159"/>
                          <a:pt x="5097668" y="439049"/>
                          <a:pt x="5093362" y="641198"/>
                        </a:cubicBezTo>
                        <a:cubicBezTo>
                          <a:pt x="5092269" y="709623"/>
                          <a:pt x="5011085" y="771801"/>
                          <a:pt x="4898462" y="769441"/>
                        </a:cubicBezTo>
                        <a:cubicBezTo>
                          <a:pt x="2661895" y="596823"/>
                          <a:pt x="1859805" y="803823"/>
                          <a:pt x="194899" y="769441"/>
                        </a:cubicBezTo>
                        <a:cubicBezTo>
                          <a:pt x="76332" y="780219"/>
                          <a:pt x="14395" y="706645"/>
                          <a:pt x="0" y="641198"/>
                        </a:cubicBezTo>
                        <a:cubicBezTo>
                          <a:pt x="-32678" y="541348"/>
                          <a:pt x="-78399" y="406498"/>
                          <a:pt x="0" y="128242"/>
                        </a:cubicBezTo>
                        <a:close/>
                      </a:path>
                      <a:path w="5093362" h="769441" fill="none" stroke="0" extrusionOk="0">
                        <a:moveTo>
                          <a:pt x="0" y="128242"/>
                        </a:moveTo>
                        <a:cubicBezTo>
                          <a:pt x="15586" y="58963"/>
                          <a:pt x="113342" y="-13636"/>
                          <a:pt x="194899" y="0"/>
                        </a:cubicBezTo>
                        <a:cubicBezTo>
                          <a:pt x="1997017" y="-70090"/>
                          <a:pt x="4127562" y="-59827"/>
                          <a:pt x="4898462" y="0"/>
                        </a:cubicBezTo>
                        <a:cubicBezTo>
                          <a:pt x="5027879" y="21461"/>
                          <a:pt x="5095703" y="53625"/>
                          <a:pt x="5093362" y="128242"/>
                        </a:cubicBezTo>
                        <a:cubicBezTo>
                          <a:pt x="5103749" y="265519"/>
                          <a:pt x="5095980" y="520270"/>
                          <a:pt x="5093362" y="641198"/>
                        </a:cubicBezTo>
                        <a:cubicBezTo>
                          <a:pt x="5098996" y="699250"/>
                          <a:pt x="4999616" y="773923"/>
                          <a:pt x="4898462" y="769441"/>
                        </a:cubicBezTo>
                        <a:cubicBezTo>
                          <a:pt x="2675682" y="694857"/>
                          <a:pt x="2015579" y="616442"/>
                          <a:pt x="194899" y="769441"/>
                        </a:cubicBezTo>
                        <a:cubicBezTo>
                          <a:pt x="88144" y="784261"/>
                          <a:pt x="9930" y="710290"/>
                          <a:pt x="0" y="641198"/>
                        </a:cubicBezTo>
                        <a:cubicBezTo>
                          <a:pt x="-44033" y="560889"/>
                          <a:pt x="-65754" y="185445"/>
                          <a:pt x="0" y="128242"/>
                        </a:cubicBezTo>
                        <a:close/>
                      </a:path>
                    </a:pathLst>
                  </a:custGeom>
                  <ask:type>
                    <ask:lineSketchCurved/>
                  </ask:type>
                </ask:lineSketchStyleProps>
              </a:ext>
            </a:extLst>
          </a:ln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en-US" sz="44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may </a:t>
            </a:r>
            <a:r>
              <a:rPr lang="en-US" sz="4400" b="1" dirty="0" err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mắn</a:t>
            </a:r>
            <a:r>
              <a:rPr lang="en-US" sz="44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– </a:t>
            </a:r>
            <a:r>
              <a:rPr lang="en-US" sz="4400" b="1" dirty="0" err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xui</a:t>
            </a:r>
            <a:r>
              <a:rPr lang="en-US" sz="44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4400" b="1" dirty="0" err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xẻo</a:t>
            </a:r>
            <a:endParaRPr kumimoji="0" lang="vi-VN" sz="4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3927D2F5-3401-4B2E-906A-F624747EDB64}"/>
              </a:ext>
            </a:extLst>
          </p:cNvPr>
          <p:cNvSpPr txBox="1"/>
          <p:nvPr/>
        </p:nvSpPr>
        <p:spPr>
          <a:xfrm flipH="1">
            <a:off x="6537928" y="1699361"/>
            <a:ext cx="4319426" cy="769441"/>
          </a:xfrm>
          <a:custGeom>
            <a:avLst/>
            <a:gdLst>
              <a:gd name="connsiteX0" fmla="*/ 0 w 3114676"/>
              <a:gd name="connsiteY0" fmla="*/ 119184 h 715089"/>
              <a:gd name="connsiteX1" fmla="*/ 119184 w 3114676"/>
              <a:gd name="connsiteY1" fmla="*/ 0 h 715089"/>
              <a:gd name="connsiteX2" fmla="*/ 2995492 w 3114676"/>
              <a:gd name="connsiteY2" fmla="*/ 0 h 715089"/>
              <a:gd name="connsiteX3" fmla="*/ 3114676 w 3114676"/>
              <a:gd name="connsiteY3" fmla="*/ 119184 h 715089"/>
              <a:gd name="connsiteX4" fmla="*/ 3114676 w 3114676"/>
              <a:gd name="connsiteY4" fmla="*/ 595905 h 715089"/>
              <a:gd name="connsiteX5" fmla="*/ 2995492 w 3114676"/>
              <a:gd name="connsiteY5" fmla="*/ 715089 h 715089"/>
              <a:gd name="connsiteX6" fmla="*/ 119184 w 3114676"/>
              <a:gd name="connsiteY6" fmla="*/ 715089 h 715089"/>
              <a:gd name="connsiteX7" fmla="*/ 0 w 3114676"/>
              <a:gd name="connsiteY7" fmla="*/ 595905 h 715089"/>
              <a:gd name="connsiteX8" fmla="*/ 0 w 3114676"/>
              <a:gd name="connsiteY8" fmla="*/ 119184 h 7150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114676" h="715089" fill="none" extrusionOk="0">
                <a:moveTo>
                  <a:pt x="0" y="119184"/>
                </a:moveTo>
                <a:cubicBezTo>
                  <a:pt x="1212" y="53342"/>
                  <a:pt x="61548" y="-2225"/>
                  <a:pt x="119184" y="0"/>
                </a:cubicBezTo>
                <a:cubicBezTo>
                  <a:pt x="1198879" y="-92648"/>
                  <a:pt x="2527178" y="-63196"/>
                  <a:pt x="2995492" y="0"/>
                </a:cubicBezTo>
                <a:cubicBezTo>
                  <a:pt x="3070483" y="7918"/>
                  <a:pt x="3113287" y="44172"/>
                  <a:pt x="3114676" y="119184"/>
                </a:cubicBezTo>
                <a:cubicBezTo>
                  <a:pt x="3122996" y="259279"/>
                  <a:pt x="3113838" y="460042"/>
                  <a:pt x="3114676" y="595905"/>
                </a:cubicBezTo>
                <a:cubicBezTo>
                  <a:pt x="3117703" y="667631"/>
                  <a:pt x="3059203" y="723261"/>
                  <a:pt x="2995492" y="715089"/>
                </a:cubicBezTo>
                <a:cubicBezTo>
                  <a:pt x="1645461" y="682596"/>
                  <a:pt x="1239548" y="595116"/>
                  <a:pt x="119184" y="715089"/>
                </a:cubicBezTo>
                <a:cubicBezTo>
                  <a:pt x="57767" y="725215"/>
                  <a:pt x="5231" y="659931"/>
                  <a:pt x="0" y="595905"/>
                </a:cubicBezTo>
                <a:cubicBezTo>
                  <a:pt x="-28609" y="523295"/>
                  <a:pt x="-40258" y="169038"/>
                  <a:pt x="0" y="119184"/>
                </a:cubicBezTo>
                <a:close/>
              </a:path>
              <a:path w="3114676" h="715089" stroke="0" extrusionOk="0">
                <a:moveTo>
                  <a:pt x="0" y="119184"/>
                </a:moveTo>
                <a:cubicBezTo>
                  <a:pt x="7901" y="54270"/>
                  <a:pt x="60166" y="-6027"/>
                  <a:pt x="119184" y="0"/>
                </a:cubicBezTo>
                <a:cubicBezTo>
                  <a:pt x="1255689" y="-3130"/>
                  <a:pt x="2659953" y="101176"/>
                  <a:pt x="2995492" y="0"/>
                </a:cubicBezTo>
                <a:cubicBezTo>
                  <a:pt x="3067002" y="10846"/>
                  <a:pt x="3118044" y="57810"/>
                  <a:pt x="3114676" y="119184"/>
                </a:cubicBezTo>
                <a:cubicBezTo>
                  <a:pt x="3123574" y="192102"/>
                  <a:pt x="3114657" y="410568"/>
                  <a:pt x="3114676" y="595905"/>
                </a:cubicBezTo>
                <a:cubicBezTo>
                  <a:pt x="3114737" y="660012"/>
                  <a:pt x="3056191" y="707803"/>
                  <a:pt x="2995492" y="715089"/>
                </a:cubicBezTo>
                <a:cubicBezTo>
                  <a:pt x="1579003" y="553844"/>
                  <a:pt x="1098516" y="671329"/>
                  <a:pt x="119184" y="715089"/>
                </a:cubicBezTo>
                <a:cubicBezTo>
                  <a:pt x="46283" y="719483"/>
                  <a:pt x="8443" y="662955"/>
                  <a:pt x="0" y="595905"/>
                </a:cubicBezTo>
                <a:cubicBezTo>
                  <a:pt x="-5949" y="505110"/>
                  <a:pt x="-39311" y="352388"/>
                  <a:pt x="0" y="119184"/>
                </a:cubicBezTo>
                <a:close/>
              </a:path>
            </a:pathLst>
          </a:custGeom>
          <a:solidFill>
            <a:srgbClr val="FFFF66"/>
          </a:solidFill>
          <a:ln w="38100">
            <a:solidFill>
              <a:srgbClr val="FFC000"/>
            </a:solidFill>
            <a:prstDash val="sysDash"/>
            <a:extLst>
              <a:ext uri="{C807C97D-BFC1-408E-A445-0C87EB9F89A2}">
                <ask:lineSketchStyleProps xmlns:ask="http://schemas.microsoft.com/office/drawing/2018/sketchyshapes" sd="4194945536">
                  <a:custGeom>
                    <a:avLst/>
                    <a:gdLst>
                      <a:gd name="connsiteX0" fmla="*/ 0 w 4319426"/>
                      <a:gd name="connsiteY0" fmla="*/ 128242 h 769441"/>
                      <a:gd name="connsiteX1" fmla="*/ 165284 w 4319426"/>
                      <a:gd name="connsiteY1" fmla="*/ 0 h 769441"/>
                      <a:gd name="connsiteX2" fmla="*/ 4154141 w 4319426"/>
                      <a:gd name="connsiteY2" fmla="*/ 0 h 769441"/>
                      <a:gd name="connsiteX3" fmla="*/ 4319426 w 4319426"/>
                      <a:gd name="connsiteY3" fmla="*/ 128242 h 769441"/>
                      <a:gd name="connsiteX4" fmla="*/ 4319426 w 4319426"/>
                      <a:gd name="connsiteY4" fmla="*/ 641198 h 769441"/>
                      <a:gd name="connsiteX5" fmla="*/ 4154141 w 4319426"/>
                      <a:gd name="connsiteY5" fmla="*/ 769441 h 769441"/>
                      <a:gd name="connsiteX6" fmla="*/ 165284 w 4319426"/>
                      <a:gd name="connsiteY6" fmla="*/ 769441 h 769441"/>
                      <a:gd name="connsiteX7" fmla="*/ 0 w 4319426"/>
                      <a:gd name="connsiteY7" fmla="*/ 641198 h 769441"/>
                      <a:gd name="connsiteX8" fmla="*/ 0 w 4319426"/>
                      <a:gd name="connsiteY8" fmla="*/ 128242 h 769441"/>
                      <a:gd name="connsiteX0" fmla="*/ 0 w 4319426"/>
                      <a:gd name="connsiteY0" fmla="*/ 128242 h 769441"/>
                      <a:gd name="connsiteX1" fmla="*/ 165284 w 4319426"/>
                      <a:gd name="connsiteY1" fmla="*/ 0 h 769441"/>
                      <a:gd name="connsiteX2" fmla="*/ 4154141 w 4319426"/>
                      <a:gd name="connsiteY2" fmla="*/ 0 h 769441"/>
                      <a:gd name="connsiteX3" fmla="*/ 4319426 w 4319426"/>
                      <a:gd name="connsiteY3" fmla="*/ 128242 h 769441"/>
                      <a:gd name="connsiteX4" fmla="*/ 4319426 w 4319426"/>
                      <a:gd name="connsiteY4" fmla="*/ 641198 h 769441"/>
                      <a:gd name="connsiteX5" fmla="*/ 4154141 w 4319426"/>
                      <a:gd name="connsiteY5" fmla="*/ 769441 h 769441"/>
                      <a:gd name="connsiteX6" fmla="*/ 165284 w 4319426"/>
                      <a:gd name="connsiteY6" fmla="*/ 769441 h 769441"/>
                      <a:gd name="connsiteX7" fmla="*/ 0 w 4319426"/>
                      <a:gd name="connsiteY7" fmla="*/ 641198 h 769441"/>
                      <a:gd name="connsiteX8" fmla="*/ 0 w 4319426"/>
                      <a:gd name="connsiteY8" fmla="*/ 128242 h 76944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</a:cxnLst>
                    <a:rect l="l" t="t" r="r" b="b"/>
                    <a:pathLst>
                      <a:path w="4319426" h="769441" fill="none" extrusionOk="0">
                        <a:moveTo>
                          <a:pt x="0" y="128242"/>
                        </a:moveTo>
                        <a:cubicBezTo>
                          <a:pt x="7015" y="57317"/>
                          <a:pt x="88876" y="-3352"/>
                          <a:pt x="165284" y="0"/>
                        </a:cubicBezTo>
                        <a:cubicBezTo>
                          <a:pt x="1619476" y="-139289"/>
                          <a:pt x="3546161" y="-79693"/>
                          <a:pt x="4154141" y="0"/>
                        </a:cubicBezTo>
                        <a:cubicBezTo>
                          <a:pt x="4262484" y="12272"/>
                          <a:pt x="4316238" y="39187"/>
                          <a:pt x="4319426" y="128242"/>
                        </a:cubicBezTo>
                        <a:cubicBezTo>
                          <a:pt x="4321307" y="280685"/>
                          <a:pt x="4323823" y="500243"/>
                          <a:pt x="4319426" y="641198"/>
                        </a:cubicBezTo>
                        <a:cubicBezTo>
                          <a:pt x="4329329" y="729503"/>
                          <a:pt x="4241711" y="781270"/>
                          <a:pt x="4154141" y="769441"/>
                        </a:cubicBezTo>
                        <a:cubicBezTo>
                          <a:pt x="2259722" y="759639"/>
                          <a:pt x="1727546" y="534887"/>
                          <a:pt x="165284" y="769441"/>
                        </a:cubicBezTo>
                        <a:cubicBezTo>
                          <a:pt x="83624" y="788407"/>
                          <a:pt x="12219" y="708384"/>
                          <a:pt x="0" y="641198"/>
                        </a:cubicBezTo>
                        <a:cubicBezTo>
                          <a:pt x="-28757" y="563782"/>
                          <a:pt x="-59092" y="181100"/>
                          <a:pt x="0" y="128242"/>
                        </a:cubicBezTo>
                        <a:close/>
                      </a:path>
                      <a:path w="4319426" h="769441" stroke="0" extrusionOk="0">
                        <a:moveTo>
                          <a:pt x="0" y="128242"/>
                        </a:moveTo>
                        <a:cubicBezTo>
                          <a:pt x="21441" y="66591"/>
                          <a:pt x="77884" y="-10447"/>
                          <a:pt x="165284" y="0"/>
                        </a:cubicBezTo>
                        <a:cubicBezTo>
                          <a:pt x="1747920" y="7806"/>
                          <a:pt x="3687850" y="154250"/>
                          <a:pt x="4154141" y="0"/>
                        </a:cubicBezTo>
                        <a:cubicBezTo>
                          <a:pt x="4253958" y="4662"/>
                          <a:pt x="4328072" y="68802"/>
                          <a:pt x="4319426" y="128242"/>
                        </a:cubicBezTo>
                        <a:cubicBezTo>
                          <a:pt x="4338688" y="182150"/>
                          <a:pt x="4323749" y="439041"/>
                          <a:pt x="4319426" y="641198"/>
                        </a:cubicBezTo>
                        <a:cubicBezTo>
                          <a:pt x="4318483" y="709699"/>
                          <a:pt x="4248279" y="769203"/>
                          <a:pt x="4154141" y="769441"/>
                        </a:cubicBezTo>
                        <a:cubicBezTo>
                          <a:pt x="2253612" y="596646"/>
                          <a:pt x="1598225" y="818439"/>
                          <a:pt x="165284" y="769441"/>
                        </a:cubicBezTo>
                        <a:cubicBezTo>
                          <a:pt x="65332" y="784901"/>
                          <a:pt x="12202" y="707724"/>
                          <a:pt x="0" y="641198"/>
                        </a:cubicBezTo>
                        <a:cubicBezTo>
                          <a:pt x="-13432" y="543016"/>
                          <a:pt x="-57043" y="384063"/>
                          <a:pt x="0" y="128242"/>
                        </a:cubicBezTo>
                        <a:close/>
                      </a:path>
                      <a:path w="4319426" h="769441" fill="none" stroke="0" extrusionOk="0">
                        <a:moveTo>
                          <a:pt x="0" y="128242"/>
                        </a:moveTo>
                        <a:cubicBezTo>
                          <a:pt x="6379" y="57937"/>
                          <a:pt x="96379" y="-12158"/>
                          <a:pt x="165284" y="0"/>
                        </a:cubicBezTo>
                        <a:cubicBezTo>
                          <a:pt x="1704974" y="-65344"/>
                          <a:pt x="3489471" y="-43511"/>
                          <a:pt x="4154141" y="0"/>
                        </a:cubicBezTo>
                        <a:cubicBezTo>
                          <a:pt x="4259613" y="11331"/>
                          <a:pt x="4324673" y="57007"/>
                          <a:pt x="4319426" y="128242"/>
                        </a:cubicBezTo>
                        <a:cubicBezTo>
                          <a:pt x="4327558" y="264730"/>
                          <a:pt x="4319278" y="501439"/>
                          <a:pt x="4319426" y="641198"/>
                        </a:cubicBezTo>
                        <a:cubicBezTo>
                          <a:pt x="4323987" y="708208"/>
                          <a:pt x="4241600" y="776960"/>
                          <a:pt x="4154141" y="769441"/>
                        </a:cubicBezTo>
                        <a:cubicBezTo>
                          <a:pt x="2244251" y="635665"/>
                          <a:pt x="1707263" y="615788"/>
                          <a:pt x="165284" y="769441"/>
                        </a:cubicBezTo>
                        <a:cubicBezTo>
                          <a:pt x="75937" y="782928"/>
                          <a:pt x="8380" y="710254"/>
                          <a:pt x="0" y="641198"/>
                        </a:cubicBezTo>
                        <a:cubicBezTo>
                          <a:pt x="-32788" y="557611"/>
                          <a:pt x="-55632" y="190671"/>
                          <a:pt x="0" y="128242"/>
                        </a:cubicBezTo>
                        <a:close/>
                      </a:path>
                    </a:pathLst>
                  </a:custGeom>
                  <ask:type>
                    <ask:lineSketchCurved/>
                  </ask:type>
                </ask:lineSketchStyleProps>
              </a:ext>
            </a:extLst>
          </a:ln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en-US" sz="4400" b="1" dirty="0" err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mạnh</a:t>
            </a:r>
            <a:r>
              <a:rPr lang="en-US" sz="44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– </a:t>
            </a:r>
            <a:r>
              <a:rPr lang="en-US" sz="4400" b="1" dirty="0" err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yếu</a:t>
            </a:r>
            <a:endParaRPr kumimoji="0" lang="vi-VN" sz="4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B1E71E0-60D8-456B-81E0-A72602CA2AC5}"/>
              </a:ext>
            </a:extLst>
          </p:cNvPr>
          <p:cNvSpPr txBox="1"/>
          <p:nvPr/>
        </p:nvSpPr>
        <p:spPr>
          <a:xfrm>
            <a:off x="922231" y="739905"/>
            <a:ext cx="1030444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srgbClr val="0000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</a:t>
            </a:r>
            <a:r>
              <a:rPr lang="vi-VN" sz="4000" b="1" dirty="0">
                <a:solidFill>
                  <a:srgbClr val="0000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ặp từ chỉ đặc điểm có nghĩa trái ngược nhau</a:t>
            </a:r>
            <a:endParaRPr lang="en-US" sz="4000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2D03926-55F7-1852-3EF7-9BE6D56AFDB9}"/>
              </a:ext>
            </a:extLst>
          </p:cNvPr>
          <p:cNvSpPr txBox="1"/>
          <p:nvPr/>
        </p:nvSpPr>
        <p:spPr>
          <a:xfrm flipH="1">
            <a:off x="6181258" y="2902753"/>
            <a:ext cx="5304089" cy="769441"/>
          </a:xfrm>
          <a:custGeom>
            <a:avLst/>
            <a:gdLst>
              <a:gd name="connsiteX0" fmla="*/ 0 w 3114676"/>
              <a:gd name="connsiteY0" fmla="*/ 119184 h 715089"/>
              <a:gd name="connsiteX1" fmla="*/ 119184 w 3114676"/>
              <a:gd name="connsiteY1" fmla="*/ 0 h 715089"/>
              <a:gd name="connsiteX2" fmla="*/ 2995492 w 3114676"/>
              <a:gd name="connsiteY2" fmla="*/ 0 h 715089"/>
              <a:gd name="connsiteX3" fmla="*/ 3114676 w 3114676"/>
              <a:gd name="connsiteY3" fmla="*/ 119184 h 715089"/>
              <a:gd name="connsiteX4" fmla="*/ 3114676 w 3114676"/>
              <a:gd name="connsiteY4" fmla="*/ 595905 h 715089"/>
              <a:gd name="connsiteX5" fmla="*/ 2995492 w 3114676"/>
              <a:gd name="connsiteY5" fmla="*/ 715089 h 715089"/>
              <a:gd name="connsiteX6" fmla="*/ 119184 w 3114676"/>
              <a:gd name="connsiteY6" fmla="*/ 715089 h 715089"/>
              <a:gd name="connsiteX7" fmla="*/ 0 w 3114676"/>
              <a:gd name="connsiteY7" fmla="*/ 595905 h 715089"/>
              <a:gd name="connsiteX8" fmla="*/ 0 w 3114676"/>
              <a:gd name="connsiteY8" fmla="*/ 119184 h 7150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114676" h="715089" fill="none" extrusionOk="0">
                <a:moveTo>
                  <a:pt x="0" y="119184"/>
                </a:moveTo>
                <a:cubicBezTo>
                  <a:pt x="1212" y="53342"/>
                  <a:pt x="61548" y="-2225"/>
                  <a:pt x="119184" y="0"/>
                </a:cubicBezTo>
                <a:cubicBezTo>
                  <a:pt x="1198879" y="-92648"/>
                  <a:pt x="2527178" y="-63196"/>
                  <a:pt x="2995492" y="0"/>
                </a:cubicBezTo>
                <a:cubicBezTo>
                  <a:pt x="3070483" y="7918"/>
                  <a:pt x="3113287" y="44172"/>
                  <a:pt x="3114676" y="119184"/>
                </a:cubicBezTo>
                <a:cubicBezTo>
                  <a:pt x="3122996" y="259279"/>
                  <a:pt x="3113838" y="460042"/>
                  <a:pt x="3114676" y="595905"/>
                </a:cubicBezTo>
                <a:cubicBezTo>
                  <a:pt x="3117703" y="667631"/>
                  <a:pt x="3059203" y="723261"/>
                  <a:pt x="2995492" y="715089"/>
                </a:cubicBezTo>
                <a:cubicBezTo>
                  <a:pt x="1645461" y="682596"/>
                  <a:pt x="1239548" y="595116"/>
                  <a:pt x="119184" y="715089"/>
                </a:cubicBezTo>
                <a:cubicBezTo>
                  <a:pt x="57767" y="725215"/>
                  <a:pt x="5231" y="659931"/>
                  <a:pt x="0" y="595905"/>
                </a:cubicBezTo>
                <a:cubicBezTo>
                  <a:pt x="-28609" y="523295"/>
                  <a:pt x="-40258" y="169038"/>
                  <a:pt x="0" y="119184"/>
                </a:cubicBezTo>
                <a:close/>
              </a:path>
              <a:path w="3114676" h="715089" stroke="0" extrusionOk="0">
                <a:moveTo>
                  <a:pt x="0" y="119184"/>
                </a:moveTo>
                <a:cubicBezTo>
                  <a:pt x="7901" y="54270"/>
                  <a:pt x="60166" y="-6027"/>
                  <a:pt x="119184" y="0"/>
                </a:cubicBezTo>
                <a:cubicBezTo>
                  <a:pt x="1255689" y="-3130"/>
                  <a:pt x="2659953" y="101176"/>
                  <a:pt x="2995492" y="0"/>
                </a:cubicBezTo>
                <a:cubicBezTo>
                  <a:pt x="3067002" y="10846"/>
                  <a:pt x="3118044" y="57810"/>
                  <a:pt x="3114676" y="119184"/>
                </a:cubicBezTo>
                <a:cubicBezTo>
                  <a:pt x="3123574" y="192102"/>
                  <a:pt x="3114657" y="410568"/>
                  <a:pt x="3114676" y="595905"/>
                </a:cubicBezTo>
                <a:cubicBezTo>
                  <a:pt x="3114737" y="660012"/>
                  <a:pt x="3056191" y="707803"/>
                  <a:pt x="2995492" y="715089"/>
                </a:cubicBezTo>
                <a:cubicBezTo>
                  <a:pt x="1579003" y="553844"/>
                  <a:pt x="1098516" y="671329"/>
                  <a:pt x="119184" y="715089"/>
                </a:cubicBezTo>
                <a:cubicBezTo>
                  <a:pt x="46283" y="719483"/>
                  <a:pt x="8443" y="662955"/>
                  <a:pt x="0" y="595905"/>
                </a:cubicBezTo>
                <a:cubicBezTo>
                  <a:pt x="-5949" y="505110"/>
                  <a:pt x="-39311" y="352388"/>
                  <a:pt x="0" y="119184"/>
                </a:cubicBezTo>
                <a:close/>
              </a:path>
            </a:pathLst>
          </a:custGeom>
          <a:solidFill>
            <a:srgbClr val="FFFF66"/>
          </a:solidFill>
          <a:ln w="38100">
            <a:solidFill>
              <a:srgbClr val="FFC000"/>
            </a:solidFill>
            <a:prstDash val="sysDash"/>
            <a:extLst>
              <a:ext uri="{C807C97D-BFC1-408E-A445-0C87EB9F89A2}">
                <ask:lineSketchStyleProps xmlns:ask="http://schemas.microsoft.com/office/drawing/2018/sketchyshapes" sd="4194945536">
                  <a:custGeom>
                    <a:avLst/>
                    <a:gdLst>
                      <a:gd name="connsiteX0" fmla="*/ 0 w 5304089"/>
                      <a:gd name="connsiteY0" fmla="*/ 128242 h 769441"/>
                      <a:gd name="connsiteX1" fmla="*/ 202962 w 5304089"/>
                      <a:gd name="connsiteY1" fmla="*/ 0 h 769441"/>
                      <a:gd name="connsiteX2" fmla="*/ 5101126 w 5304089"/>
                      <a:gd name="connsiteY2" fmla="*/ 0 h 769441"/>
                      <a:gd name="connsiteX3" fmla="*/ 5304089 w 5304089"/>
                      <a:gd name="connsiteY3" fmla="*/ 128242 h 769441"/>
                      <a:gd name="connsiteX4" fmla="*/ 5304089 w 5304089"/>
                      <a:gd name="connsiteY4" fmla="*/ 641198 h 769441"/>
                      <a:gd name="connsiteX5" fmla="*/ 5101126 w 5304089"/>
                      <a:gd name="connsiteY5" fmla="*/ 769441 h 769441"/>
                      <a:gd name="connsiteX6" fmla="*/ 202962 w 5304089"/>
                      <a:gd name="connsiteY6" fmla="*/ 769441 h 769441"/>
                      <a:gd name="connsiteX7" fmla="*/ 0 w 5304089"/>
                      <a:gd name="connsiteY7" fmla="*/ 641198 h 769441"/>
                      <a:gd name="connsiteX8" fmla="*/ 0 w 5304089"/>
                      <a:gd name="connsiteY8" fmla="*/ 128242 h 769441"/>
                      <a:gd name="connsiteX0" fmla="*/ 0 w 5304089"/>
                      <a:gd name="connsiteY0" fmla="*/ 128242 h 769441"/>
                      <a:gd name="connsiteX1" fmla="*/ 202962 w 5304089"/>
                      <a:gd name="connsiteY1" fmla="*/ 0 h 769441"/>
                      <a:gd name="connsiteX2" fmla="*/ 5101126 w 5304089"/>
                      <a:gd name="connsiteY2" fmla="*/ 0 h 769441"/>
                      <a:gd name="connsiteX3" fmla="*/ 5304089 w 5304089"/>
                      <a:gd name="connsiteY3" fmla="*/ 128242 h 769441"/>
                      <a:gd name="connsiteX4" fmla="*/ 5304089 w 5304089"/>
                      <a:gd name="connsiteY4" fmla="*/ 641198 h 769441"/>
                      <a:gd name="connsiteX5" fmla="*/ 5101126 w 5304089"/>
                      <a:gd name="connsiteY5" fmla="*/ 769441 h 769441"/>
                      <a:gd name="connsiteX6" fmla="*/ 202962 w 5304089"/>
                      <a:gd name="connsiteY6" fmla="*/ 769441 h 769441"/>
                      <a:gd name="connsiteX7" fmla="*/ 0 w 5304089"/>
                      <a:gd name="connsiteY7" fmla="*/ 641198 h 769441"/>
                      <a:gd name="connsiteX8" fmla="*/ 0 w 5304089"/>
                      <a:gd name="connsiteY8" fmla="*/ 128242 h 76944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</a:cxnLst>
                    <a:rect l="l" t="t" r="r" b="b"/>
                    <a:pathLst>
                      <a:path w="5304089" h="769441" fill="none" extrusionOk="0">
                        <a:moveTo>
                          <a:pt x="0" y="128242"/>
                        </a:moveTo>
                        <a:cubicBezTo>
                          <a:pt x="21097" y="57115"/>
                          <a:pt x="123050" y="-7352"/>
                          <a:pt x="202962" y="0"/>
                        </a:cubicBezTo>
                        <a:cubicBezTo>
                          <a:pt x="1953866" y="-180260"/>
                          <a:pt x="4349586" y="-80959"/>
                          <a:pt x="5101126" y="0"/>
                        </a:cubicBezTo>
                        <a:cubicBezTo>
                          <a:pt x="5233205" y="12297"/>
                          <a:pt x="5299655" y="33855"/>
                          <a:pt x="5304089" y="128242"/>
                        </a:cubicBezTo>
                        <a:cubicBezTo>
                          <a:pt x="5302340" y="281787"/>
                          <a:pt x="5306982" y="499077"/>
                          <a:pt x="5304089" y="641198"/>
                        </a:cubicBezTo>
                        <a:cubicBezTo>
                          <a:pt x="5317201" y="733894"/>
                          <a:pt x="5206773" y="789255"/>
                          <a:pt x="5101126" y="769441"/>
                        </a:cubicBezTo>
                        <a:cubicBezTo>
                          <a:pt x="2711763" y="836884"/>
                          <a:pt x="2117148" y="562831"/>
                          <a:pt x="202962" y="769441"/>
                        </a:cubicBezTo>
                        <a:cubicBezTo>
                          <a:pt x="102835" y="790589"/>
                          <a:pt x="16776" y="707386"/>
                          <a:pt x="0" y="641198"/>
                        </a:cubicBezTo>
                        <a:cubicBezTo>
                          <a:pt x="-35346" y="563942"/>
                          <a:pt x="-76799" y="179900"/>
                          <a:pt x="0" y="128242"/>
                        </a:cubicBezTo>
                        <a:close/>
                      </a:path>
                      <a:path w="5304089" h="769441" stroke="0" extrusionOk="0">
                        <a:moveTo>
                          <a:pt x="0" y="128242"/>
                        </a:moveTo>
                        <a:cubicBezTo>
                          <a:pt x="14624" y="59308"/>
                          <a:pt x="88808" y="-16220"/>
                          <a:pt x="202962" y="0"/>
                        </a:cubicBezTo>
                        <a:cubicBezTo>
                          <a:pt x="2161705" y="36559"/>
                          <a:pt x="4529467" y="120955"/>
                          <a:pt x="5101126" y="0"/>
                        </a:cubicBezTo>
                        <a:cubicBezTo>
                          <a:pt x="5223830" y="1633"/>
                          <a:pt x="5310599" y="63489"/>
                          <a:pt x="5304089" y="128242"/>
                        </a:cubicBezTo>
                        <a:cubicBezTo>
                          <a:pt x="5326161" y="182162"/>
                          <a:pt x="5308391" y="439050"/>
                          <a:pt x="5304089" y="641198"/>
                        </a:cubicBezTo>
                        <a:cubicBezTo>
                          <a:pt x="5286824" y="702100"/>
                          <a:pt x="5207258" y="763712"/>
                          <a:pt x="5101126" y="769441"/>
                        </a:cubicBezTo>
                        <a:cubicBezTo>
                          <a:pt x="2740514" y="596511"/>
                          <a:pt x="1937935" y="808714"/>
                          <a:pt x="202962" y="769441"/>
                        </a:cubicBezTo>
                        <a:cubicBezTo>
                          <a:pt x="79827" y="783626"/>
                          <a:pt x="14509" y="711842"/>
                          <a:pt x="0" y="641198"/>
                        </a:cubicBezTo>
                        <a:cubicBezTo>
                          <a:pt x="-42308" y="540482"/>
                          <a:pt x="-73560" y="391980"/>
                          <a:pt x="0" y="128242"/>
                        </a:cubicBezTo>
                        <a:close/>
                      </a:path>
                      <a:path w="5304089" h="769441" fill="none" stroke="0" extrusionOk="0">
                        <a:moveTo>
                          <a:pt x="0" y="128242"/>
                        </a:moveTo>
                        <a:cubicBezTo>
                          <a:pt x="11844" y="58523"/>
                          <a:pt x="113531" y="-10116"/>
                          <a:pt x="202962" y="0"/>
                        </a:cubicBezTo>
                        <a:cubicBezTo>
                          <a:pt x="2156182" y="-6821"/>
                          <a:pt x="4220678" y="65502"/>
                          <a:pt x="5101126" y="0"/>
                        </a:cubicBezTo>
                        <a:cubicBezTo>
                          <a:pt x="5233939" y="18261"/>
                          <a:pt x="5306260" y="53523"/>
                          <a:pt x="5304089" y="128242"/>
                        </a:cubicBezTo>
                        <a:cubicBezTo>
                          <a:pt x="5317030" y="273849"/>
                          <a:pt x="5304955" y="509534"/>
                          <a:pt x="5304089" y="641198"/>
                        </a:cubicBezTo>
                        <a:cubicBezTo>
                          <a:pt x="5310011" y="696932"/>
                          <a:pt x="5200339" y="765038"/>
                          <a:pt x="5101126" y="769441"/>
                        </a:cubicBezTo>
                        <a:cubicBezTo>
                          <a:pt x="2796160" y="718866"/>
                          <a:pt x="2054855" y="523157"/>
                          <a:pt x="202962" y="769441"/>
                        </a:cubicBezTo>
                        <a:cubicBezTo>
                          <a:pt x="96827" y="781296"/>
                          <a:pt x="18833" y="711531"/>
                          <a:pt x="0" y="641198"/>
                        </a:cubicBezTo>
                        <a:cubicBezTo>
                          <a:pt x="-44312" y="559576"/>
                          <a:pt x="-68292" y="193636"/>
                          <a:pt x="0" y="128242"/>
                        </a:cubicBezTo>
                        <a:close/>
                      </a:path>
                    </a:pathLst>
                  </a:custGeom>
                  <ask:type>
                    <ask:lineSketchCurved/>
                  </ask:type>
                </ask:lineSketchStyleProps>
              </a:ext>
            </a:extLst>
          </a:ln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en-US" sz="4400" b="1" dirty="0" err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thất</a:t>
            </a:r>
            <a:r>
              <a:rPr lang="en-US" sz="44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4400" b="1" dirty="0" err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bại</a:t>
            </a:r>
            <a:r>
              <a:rPr lang="en-US" sz="44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– </a:t>
            </a:r>
            <a:r>
              <a:rPr lang="en-US" sz="4400" b="1" dirty="0" err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thành</a:t>
            </a:r>
            <a:r>
              <a:rPr lang="en-US" sz="44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4400" b="1" dirty="0" err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công</a:t>
            </a:r>
            <a:endParaRPr kumimoji="0" lang="vi-VN" sz="4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9CE532E-CC19-62AF-B583-AFBC5F31B577}"/>
              </a:ext>
            </a:extLst>
          </p:cNvPr>
          <p:cNvSpPr txBox="1"/>
          <p:nvPr/>
        </p:nvSpPr>
        <p:spPr>
          <a:xfrm flipH="1">
            <a:off x="5892341" y="4490865"/>
            <a:ext cx="5610601" cy="769441"/>
          </a:xfrm>
          <a:custGeom>
            <a:avLst/>
            <a:gdLst>
              <a:gd name="connsiteX0" fmla="*/ 0 w 3114676"/>
              <a:gd name="connsiteY0" fmla="*/ 119184 h 715089"/>
              <a:gd name="connsiteX1" fmla="*/ 119184 w 3114676"/>
              <a:gd name="connsiteY1" fmla="*/ 0 h 715089"/>
              <a:gd name="connsiteX2" fmla="*/ 2995492 w 3114676"/>
              <a:gd name="connsiteY2" fmla="*/ 0 h 715089"/>
              <a:gd name="connsiteX3" fmla="*/ 3114676 w 3114676"/>
              <a:gd name="connsiteY3" fmla="*/ 119184 h 715089"/>
              <a:gd name="connsiteX4" fmla="*/ 3114676 w 3114676"/>
              <a:gd name="connsiteY4" fmla="*/ 595905 h 715089"/>
              <a:gd name="connsiteX5" fmla="*/ 2995492 w 3114676"/>
              <a:gd name="connsiteY5" fmla="*/ 715089 h 715089"/>
              <a:gd name="connsiteX6" fmla="*/ 119184 w 3114676"/>
              <a:gd name="connsiteY6" fmla="*/ 715089 h 715089"/>
              <a:gd name="connsiteX7" fmla="*/ 0 w 3114676"/>
              <a:gd name="connsiteY7" fmla="*/ 595905 h 715089"/>
              <a:gd name="connsiteX8" fmla="*/ 0 w 3114676"/>
              <a:gd name="connsiteY8" fmla="*/ 119184 h 7150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114676" h="715089" fill="none" extrusionOk="0">
                <a:moveTo>
                  <a:pt x="0" y="119184"/>
                </a:moveTo>
                <a:cubicBezTo>
                  <a:pt x="1212" y="53342"/>
                  <a:pt x="61548" y="-2225"/>
                  <a:pt x="119184" y="0"/>
                </a:cubicBezTo>
                <a:cubicBezTo>
                  <a:pt x="1198879" y="-92648"/>
                  <a:pt x="2527178" y="-63196"/>
                  <a:pt x="2995492" y="0"/>
                </a:cubicBezTo>
                <a:cubicBezTo>
                  <a:pt x="3070483" y="7918"/>
                  <a:pt x="3113287" y="44172"/>
                  <a:pt x="3114676" y="119184"/>
                </a:cubicBezTo>
                <a:cubicBezTo>
                  <a:pt x="3122996" y="259279"/>
                  <a:pt x="3113838" y="460042"/>
                  <a:pt x="3114676" y="595905"/>
                </a:cubicBezTo>
                <a:cubicBezTo>
                  <a:pt x="3117703" y="667631"/>
                  <a:pt x="3059203" y="723261"/>
                  <a:pt x="2995492" y="715089"/>
                </a:cubicBezTo>
                <a:cubicBezTo>
                  <a:pt x="1645461" y="682596"/>
                  <a:pt x="1239548" y="595116"/>
                  <a:pt x="119184" y="715089"/>
                </a:cubicBezTo>
                <a:cubicBezTo>
                  <a:pt x="57767" y="725215"/>
                  <a:pt x="5231" y="659931"/>
                  <a:pt x="0" y="595905"/>
                </a:cubicBezTo>
                <a:cubicBezTo>
                  <a:pt x="-28609" y="523295"/>
                  <a:pt x="-40258" y="169038"/>
                  <a:pt x="0" y="119184"/>
                </a:cubicBezTo>
                <a:close/>
              </a:path>
              <a:path w="3114676" h="715089" stroke="0" extrusionOk="0">
                <a:moveTo>
                  <a:pt x="0" y="119184"/>
                </a:moveTo>
                <a:cubicBezTo>
                  <a:pt x="7901" y="54270"/>
                  <a:pt x="60166" y="-6027"/>
                  <a:pt x="119184" y="0"/>
                </a:cubicBezTo>
                <a:cubicBezTo>
                  <a:pt x="1255689" y="-3130"/>
                  <a:pt x="2659953" y="101176"/>
                  <a:pt x="2995492" y="0"/>
                </a:cubicBezTo>
                <a:cubicBezTo>
                  <a:pt x="3067002" y="10846"/>
                  <a:pt x="3118044" y="57810"/>
                  <a:pt x="3114676" y="119184"/>
                </a:cubicBezTo>
                <a:cubicBezTo>
                  <a:pt x="3123574" y="192102"/>
                  <a:pt x="3114657" y="410568"/>
                  <a:pt x="3114676" y="595905"/>
                </a:cubicBezTo>
                <a:cubicBezTo>
                  <a:pt x="3114737" y="660012"/>
                  <a:pt x="3056191" y="707803"/>
                  <a:pt x="2995492" y="715089"/>
                </a:cubicBezTo>
                <a:cubicBezTo>
                  <a:pt x="1579003" y="553844"/>
                  <a:pt x="1098516" y="671329"/>
                  <a:pt x="119184" y="715089"/>
                </a:cubicBezTo>
                <a:cubicBezTo>
                  <a:pt x="46283" y="719483"/>
                  <a:pt x="8443" y="662955"/>
                  <a:pt x="0" y="595905"/>
                </a:cubicBezTo>
                <a:cubicBezTo>
                  <a:pt x="-5949" y="505110"/>
                  <a:pt x="-39311" y="352388"/>
                  <a:pt x="0" y="119184"/>
                </a:cubicBezTo>
                <a:close/>
              </a:path>
            </a:pathLst>
          </a:custGeom>
          <a:solidFill>
            <a:srgbClr val="FFFF66"/>
          </a:solidFill>
          <a:ln w="38100">
            <a:solidFill>
              <a:srgbClr val="FFC000"/>
            </a:solidFill>
            <a:prstDash val="sysDash"/>
            <a:extLst>
              <a:ext uri="{C807C97D-BFC1-408E-A445-0C87EB9F89A2}">
                <ask:lineSketchStyleProps xmlns:ask="http://schemas.microsoft.com/office/drawing/2018/sketchyshapes" sd="4194945536">
                  <a:custGeom>
                    <a:avLst/>
                    <a:gdLst>
                      <a:gd name="connsiteX0" fmla="*/ 0 w 5610601"/>
                      <a:gd name="connsiteY0" fmla="*/ 128242 h 769441"/>
                      <a:gd name="connsiteX1" fmla="*/ 214691 w 5610601"/>
                      <a:gd name="connsiteY1" fmla="*/ 0 h 769441"/>
                      <a:gd name="connsiteX2" fmla="*/ 5395909 w 5610601"/>
                      <a:gd name="connsiteY2" fmla="*/ 0 h 769441"/>
                      <a:gd name="connsiteX3" fmla="*/ 5610601 w 5610601"/>
                      <a:gd name="connsiteY3" fmla="*/ 128242 h 769441"/>
                      <a:gd name="connsiteX4" fmla="*/ 5610601 w 5610601"/>
                      <a:gd name="connsiteY4" fmla="*/ 641198 h 769441"/>
                      <a:gd name="connsiteX5" fmla="*/ 5395909 w 5610601"/>
                      <a:gd name="connsiteY5" fmla="*/ 769441 h 769441"/>
                      <a:gd name="connsiteX6" fmla="*/ 214691 w 5610601"/>
                      <a:gd name="connsiteY6" fmla="*/ 769441 h 769441"/>
                      <a:gd name="connsiteX7" fmla="*/ 0 w 5610601"/>
                      <a:gd name="connsiteY7" fmla="*/ 641198 h 769441"/>
                      <a:gd name="connsiteX8" fmla="*/ 0 w 5610601"/>
                      <a:gd name="connsiteY8" fmla="*/ 128242 h 769441"/>
                      <a:gd name="connsiteX0" fmla="*/ 0 w 5610601"/>
                      <a:gd name="connsiteY0" fmla="*/ 128242 h 769441"/>
                      <a:gd name="connsiteX1" fmla="*/ 214691 w 5610601"/>
                      <a:gd name="connsiteY1" fmla="*/ 0 h 769441"/>
                      <a:gd name="connsiteX2" fmla="*/ 5395909 w 5610601"/>
                      <a:gd name="connsiteY2" fmla="*/ 0 h 769441"/>
                      <a:gd name="connsiteX3" fmla="*/ 5610601 w 5610601"/>
                      <a:gd name="connsiteY3" fmla="*/ 128242 h 769441"/>
                      <a:gd name="connsiteX4" fmla="*/ 5610601 w 5610601"/>
                      <a:gd name="connsiteY4" fmla="*/ 641198 h 769441"/>
                      <a:gd name="connsiteX5" fmla="*/ 5395909 w 5610601"/>
                      <a:gd name="connsiteY5" fmla="*/ 769441 h 769441"/>
                      <a:gd name="connsiteX6" fmla="*/ 214691 w 5610601"/>
                      <a:gd name="connsiteY6" fmla="*/ 769441 h 769441"/>
                      <a:gd name="connsiteX7" fmla="*/ 0 w 5610601"/>
                      <a:gd name="connsiteY7" fmla="*/ 641198 h 769441"/>
                      <a:gd name="connsiteX8" fmla="*/ 0 w 5610601"/>
                      <a:gd name="connsiteY8" fmla="*/ 128242 h 76944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</a:cxnLst>
                    <a:rect l="l" t="t" r="r" b="b"/>
                    <a:pathLst>
                      <a:path w="5610601" h="769441" fill="none" extrusionOk="0">
                        <a:moveTo>
                          <a:pt x="0" y="128242"/>
                        </a:moveTo>
                        <a:cubicBezTo>
                          <a:pt x="21783" y="57107"/>
                          <a:pt x="128634" y="-7224"/>
                          <a:pt x="214691" y="0"/>
                        </a:cubicBezTo>
                        <a:cubicBezTo>
                          <a:pt x="2113671" y="-141856"/>
                          <a:pt x="4682429" y="-104681"/>
                          <a:pt x="5395909" y="0"/>
                        </a:cubicBezTo>
                        <a:cubicBezTo>
                          <a:pt x="5531853" y="9261"/>
                          <a:pt x="5607893" y="46176"/>
                          <a:pt x="5610601" y="128242"/>
                        </a:cubicBezTo>
                        <a:cubicBezTo>
                          <a:pt x="5599400" y="283594"/>
                          <a:pt x="5612978" y="498668"/>
                          <a:pt x="5610601" y="641198"/>
                        </a:cubicBezTo>
                        <a:cubicBezTo>
                          <a:pt x="5617135" y="720485"/>
                          <a:pt x="5506132" y="795804"/>
                          <a:pt x="5395909" y="769441"/>
                        </a:cubicBezTo>
                        <a:cubicBezTo>
                          <a:pt x="2911999" y="793463"/>
                          <a:pt x="2234646" y="618193"/>
                          <a:pt x="214691" y="769441"/>
                        </a:cubicBezTo>
                        <a:cubicBezTo>
                          <a:pt x="106631" y="786247"/>
                          <a:pt x="17559" y="707293"/>
                          <a:pt x="0" y="641198"/>
                        </a:cubicBezTo>
                        <a:cubicBezTo>
                          <a:pt x="-34539" y="564178"/>
                          <a:pt x="-77863" y="180598"/>
                          <a:pt x="0" y="128242"/>
                        </a:cubicBezTo>
                        <a:close/>
                      </a:path>
                      <a:path w="5610601" h="769441" stroke="0" extrusionOk="0">
                        <a:moveTo>
                          <a:pt x="0" y="128242"/>
                        </a:moveTo>
                        <a:cubicBezTo>
                          <a:pt x="28921" y="69878"/>
                          <a:pt x="97765" y="-14055"/>
                          <a:pt x="214691" y="0"/>
                        </a:cubicBezTo>
                        <a:cubicBezTo>
                          <a:pt x="2288188" y="41539"/>
                          <a:pt x="4788995" y="225876"/>
                          <a:pt x="5395909" y="0"/>
                        </a:cubicBezTo>
                        <a:cubicBezTo>
                          <a:pt x="5525912" y="-1205"/>
                          <a:pt x="5619611" y="67089"/>
                          <a:pt x="5610601" y="128242"/>
                        </a:cubicBezTo>
                        <a:cubicBezTo>
                          <a:pt x="5633548" y="182166"/>
                          <a:pt x="5614896" y="439054"/>
                          <a:pt x="5610601" y="641198"/>
                        </a:cubicBezTo>
                        <a:cubicBezTo>
                          <a:pt x="5594297" y="702544"/>
                          <a:pt x="5519046" y="772132"/>
                          <a:pt x="5395909" y="769441"/>
                        </a:cubicBezTo>
                        <a:cubicBezTo>
                          <a:pt x="2910926" y="596677"/>
                          <a:pt x="1988146" y="734353"/>
                          <a:pt x="214691" y="769441"/>
                        </a:cubicBezTo>
                        <a:cubicBezTo>
                          <a:pt x="84708" y="786680"/>
                          <a:pt x="16139" y="702758"/>
                          <a:pt x="0" y="641198"/>
                        </a:cubicBezTo>
                        <a:cubicBezTo>
                          <a:pt x="-18640" y="542758"/>
                          <a:pt x="-86724" y="409977"/>
                          <a:pt x="0" y="128242"/>
                        </a:cubicBezTo>
                        <a:close/>
                      </a:path>
                      <a:path w="5610601" h="769441" fill="none" stroke="0" extrusionOk="0">
                        <a:moveTo>
                          <a:pt x="0" y="128242"/>
                        </a:moveTo>
                        <a:cubicBezTo>
                          <a:pt x="15671" y="58950"/>
                          <a:pt x="115186" y="-6218"/>
                          <a:pt x="214691" y="0"/>
                        </a:cubicBezTo>
                        <a:cubicBezTo>
                          <a:pt x="2251274" y="-25374"/>
                          <a:pt x="4504488" y="8984"/>
                          <a:pt x="5395909" y="0"/>
                        </a:cubicBezTo>
                        <a:cubicBezTo>
                          <a:pt x="5533100" y="12536"/>
                          <a:pt x="5613958" y="55272"/>
                          <a:pt x="5610601" y="128242"/>
                        </a:cubicBezTo>
                        <a:cubicBezTo>
                          <a:pt x="5620979" y="259695"/>
                          <a:pt x="5613112" y="520472"/>
                          <a:pt x="5610601" y="641198"/>
                        </a:cubicBezTo>
                        <a:cubicBezTo>
                          <a:pt x="5616787" y="697878"/>
                          <a:pt x="5504060" y="768831"/>
                          <a:pt x="5395909" y="769441"/>
                        </a:cubicBezTo>
                        <a:cubicBezTo>
                          <a:pt x="2921260" y="622259"/>
                          <a:pt x="2186324" y="543005"/>
                          <a:pt x="214691" y="769441"/>
                        </a:cubicBezTo>
                        <a:cubicBezTo>
                          <a:pt x="97174" y="784610"/>
                          <a:pt x="17772" y="711302"/>
                          <a:pt x="0" y="641198"/>
                        </a:cubicBezTo>
                        <a:cubicBezTo>
                          <a:pt x="-47707" y="560035"/>
                          <a:pt x="-72420" y="186297"/>
                          <a:pt x="0" y="128242"/>
                        </a:cubicBezTo>
                        <a:close/>
                      </a:path>
                    </a:pathLst>
                  </a:custGeom>
                  <ask:type>
                    <ask:lineSketchCurved/>
                  </ask:type>
                </ask:lineSketchStyleProps>
              </a:ext>
            </a:extLst>
          </a:ln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en-US" sz="4400" b="1" dirty="0" err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chăm</a:t>
            </a:r>
            <a:r>
              <a:rPr lang="en-US" sz="44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4400" b="1" dirty="0" err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chỉ</a:t>
            </a:r>
            <a:r>
              <a:rPr lang="en-US" sz="44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– </a:t>
            </a:r>
            <a:r>
              <a:rPr lang="en-US" sz="4400" b="1" dirty="0" err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lười</a:t>
            </a:r>
            <a:r>
              <a:rPr lang="en-US" sz="44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4400" b="1" dirty="0" err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biếng</a:t>
            </a:r>
            <a:endParaRPr kumimoji="0" lang="vi-VN" sz="4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6711644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6" grpId="0" animBg="1"/>
      <p:bldP spid="18" grpId="0" animBg="1"/>
      <p:bldP spid="22" grpId="0" animBg="1"/>
      <p:bldP spid="3" grpId="0"/>
      <p:bldP spid="2" grpId="0" animBg="1"/>
      <p:bldP spid="5" grpId="0" animBg="1"/>
    </p:bldLst>
  </p:timing>
</p:sld>
</file>

<file path=ppt/theme/theme1.xml><?xml version="1.0" encoding="utf-8"?>
<a:theme xmlns:a="http://schemas.openxmlformats.org/drawingml/2006/main" name="Office 主题​​">
  <a:themeElements>
    <a:clrScheme name="Office">
      <a:dk1>
        <a:srgbClr val="000000"/>
      </a:dk1>
      <a:lt1>
        <a:srgbClr val="FFFFFF"/>
      </a:lt1>
      <a:dk2>
        <a:srgbClr val="768395"/>
      </a:dk2>
      <a:lt2>
        <a:srgbClr val="F0F0F0"/>
      </a:lt2>
      <a:accent1>
        <a:srgbClr val="D90C35"/>
      </a:accent1>
      <a:accent2>
        <a:srgbClr val="F55573"/>
      </a:accent2>
      <a:accent3>
        <a:srgbClr val="FA9CAE"/>
      </a:accent3>
      <a:accent4>
        <a:srgbClr val="BABEC5"/>
      </a:accent4>
      <a:accent5>
        <a:srgbClr val="8B929B"/>
      </a:accent5>
      <a:accent6>
        <a:srgbClr val="5D646D"/>
      </a:accent6>
      <a:hlink>
        <a:srgbClr val="4472C4"/>
      </a:hlink>
      <a:folHlink>
        <a:srgbClr val="BFBFBF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rgbClr val="000000"/>
    </a:dk1>
    <a:lt1>
      <a:srgbClr val="FFFFFF"/>
    </a:lt1>
    <a:dk2>
      <a:srgbClr val="768395"/>
    </a:dk2>
    <a:lt2>
      <a:srgbClr val="F0F0F0"/>
    </a:lt2>
    <a:accent1>
      <a:srgbClr val="D90C35"/>
    </a:accent1>
    <a:accent2>
      <a:srgbClr val="F55573"/>
    </a:accent2>
    <a:accent3>
      <a:srgbClr val="FA9CAE"/>
    </a:accent3>
    <a:accent4>
      <a:srgbClr val="BABEC5"/>
    </a:accent4>
    <a:accent5>
      <a:srgbClr val="8B929B"/>
    </a:accent5>
    <a:accent6>
      <a:srgbClr val="5D646D"/>
    </a:accent6>
    <a:hlink>
      <a:srgbClr val="4472C4"/>
    </a:hlink>
    <a:folHlink>
      <a:srgbClr val="BFBFBF"/>
    </a:folHlink>
  </a:clrScheme>
</a:themeOverride>
</file>

<file path=ppt/theme/themeOverride2.xml><?xml version="1.0" encoding="utf-8"?>
<a:themeOverride xmlns:a="http://schemas.openxmlformats.org/drawingml/2006/main">
  <a:clrScheme name="Office">
    <a:dk1>
      <a:srgbClr val="000000"/>
    </a:dk1>
    <a:lt1>
      <a:srgbClr val="FFFFFF"/>
    </a:lt1>
    <a:dk2>
      <a:srgbClr val="768395"/>
    </a:dk2>
    <a:lt2>
      <a:srgbClr val="F0F0F0"/>
    </a:lt2>
    <a:accent1>
      <a:srgbClr val="D90C35"/>
    </a:accent1>
    <a:accent2>
      <a:srgbClr val="F55573"/>
    </a:accent2>
    <a:accent3>
      <a:srgbClr val="FA9CAE"/>
    </a:accent3>
    <a:accent4>
      <a:srgbClr val="BABEC5"/>
    </a:accent4>
    <a:accent5>
      <a:srgbClr val="8B929B"/>
    </a:accent5>
    <a:accent6>
      <a:srgbClr val="5D646D"/>
    </a:accent6>
    <a:hlink>
      <a:srgbClr val="4472C4"/>
    </a:hlink>
    <a:folHlink>
      <a:srgbClr val="BFBFBF"/>
    </a:folHlink>
  </a:clrScheme>
</a:themeOverride>
</file>

<file path=ppt/theme/themeOverride3.xml><?xml version="1.0" encoding="utf-8"?>
<a:themeOverride xmlns:a="http://schemas.openxmlformats.org/drawingml/2006/main">
  <a:clrScheme name="Office">
    <a:dk1>
      <a:srgbClr val="000000"/>
    </a:dk1>
    <a:lt1>
      <a:srgbClr val="FFFFFF"/>
    </a:lt1>
    <a:dk2>
      <a:srgbClr val="768395"/>
    </a:dk2>
    <a:lt2>
      <a:srgbClr val="F0F0F0"/>
    </a:lt2>
    <a:accent1>
      <a:srgbClr val="D90C35"/>
    </a:accent1>
    <a:accent2>
      <a:srgbClr val="F55573"/>
    </a:accent2>
    <a:accent3>
      <a:srgbClr val="FA9CAE"/>
    </a:accent3>
    <a:accent4>
      <a:srgbClr val="BABEC5"/>
    </a:accent4>
    <a:accent5>
      <a:srgbClr val="8B929B"/>
    </a:accent5>
    <a:accent6>
      <a:srgbClr val="5D646D"/>
    </a:accent6>
    <a:hlink>
      <a:srgbClr val="4472C4"/>
    </a:hlink>
    <a:folHlink>
      <a:srgbClr val="BFBFBF"/>
    </a:folHlink>
  </a:clrScheme>
</a:themeOverride>
</file>

<file path=ppt/theme/themeOverride4.xml><?xml version="1.0" encoding="utf-8"?>
<a:themeOverride xmlns:a="http://schemas.openxmlformats.org/drawingml/2006/main">
  <a:clrScheme name="Office">
    <a:dk1>
      <a:srgbClr val="000000"/>
    </a:dk1>
    <a:lt1>
      <a:srgbClr val="FFFFFF"/>
    </a:lt1>
    <a:dk2>
      <a:srgbClr val="768395"/>
    </a:dk2>
    <a:lt2>
      <a:srgbClr val="F0F0F0"/>
    </a:lt2>
    <a:accent1>
      <a:srgbClr val="D90C35"/>
    </a:accent1>
    <a:accent2>
      <a:srgbClr val="F55573"/>
    </a:accent2>
    <a:accent3>
      <a:srgbClr val="FA9CAE"/>
    </a:accent3>
    <a:accent4>
      <a:srgbClr val="BABEC5"/>
    </a:accent4>
    <a:accent5>
      <a:srgbClr val="8B929B"/>
    </a:accent5>
    <a:accent6>
      <a:srgbClr val="5D646D"/>
    </a:accent6>
    <a:hlink>
      <a:srgbClr val="4472C4"/>
    </a:hlink>
    <a:folHlink>
      <a:srgbClr val="BFBFBF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368</TotalTime>
  <Words>534</Words>
  <Application>Microsoft Office PowerPoint</Application>
  <PresentationFormat>Widescreen</PresentationFormat>
  <Paragraphs>38</Paragraphs>
  <Slides>8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DengXian</vt:lpstr>
      <vt:lpstr>.VnAvant</vt:lpstr>
      <vt:lpstr>Arial</vt:lpstr>
      <vt:lpstr>Calibri</vt:lpstr>
      <vt:lpstr>Times New Roman</vt:lpstr>
      <vt:lpstr>Office 主题​​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Thao Tran</dc:creator>
  <cp:lastModifiedBy>HB</cp:lastModifiedBy>
  <cp:revision>65</cp:revision>
  <dcterms:created xsi:type="dcterms:W3CDTF">2022-09-18T12:16:26Z</dcterms:created>
  <dcterms:modified xsi:type="dcterms:W3CDTF">2024-12-09T13:34:34Z</dcterms:modified>
</cp:coreProperties>
</file>