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51" r:id="rId33"/>
    <p:sldId id="3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3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do you see in each picture?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would life in the place in the pictures be like?</a:t>
            </a: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 err="1"/>
              <a:t>Mi’s</a:t>
            </a:r>
            <a:r>
              <a:rPr lang="en-US" sz="3000" dirty="0"/>
              <a:t> family moved to a new house in a suburb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 ____________ 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3.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4.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can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 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stadium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playground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conversation again. Fill in each blank with no more than TWO words from the conversation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each word or phrase with its definition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each sentence with a word or phrase from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someone who …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7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are your </a:t>
            </a:r>
            <a:r>
              <a:rPr lang="en-US" sz="3600" i="1" dirty="0" err="1">
                <a:latin typeface="Adobe Gothic Std B"/>
              </a:rPr>
              <a:t>neighbours</a:t>
            </a:r>
            <a:r>
              <a:rPr lang="en-US" sz="3600" i="1" dirty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do you like about </a:t>
            </a:r>
            <a:r>
              <a:rPr lang="en-US" sz="3600" i="1" dirty="0" err="1">
                <a:latin typeface="Adobe Gothic Std B"/>
              </a:rPr>
              <a:t>neighbourhood</a:t>
            </a:r>
            <a:r>
              <a:rPr lang="en-US" sz="3600" i="1" dirty="0">
                <a:latin typeface="Adobe Gothic Std B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remind (v)</a:t>
            </a:r>
            <a:r>
              <a:rPr lang="en-US" sz="5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/get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với</a:t>
            </a:r>
            <a:r>
              <a:rPr lang="en-US" sz="5400" b="1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4195</TotalTime>
  <Words>1533</Words>
  <Application>Microsoft Office PowerPoint</Application>
  <PresentationFormat>Widescreen</PresentationFormat>
  <Paragraphs>259</Paragraphs>
  <Slides>33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PC</cp:lastModifiedBy>
  <cp:revision>254</cp:revision>
  <dcterms:created xsi:type="dcterms:W3CDTF">2020-12-09T02:04:09Z</dcterms:created>
  <dcterms:modified xsi:type="dcterms:W3CDTF">2024-06-22T00:31:18Z</dcterms:modified>
</cp:coreProperties>
</file>